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3fe072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3fe072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c9d133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c9d133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Note: Your multiple clients can be made for a server - Consider them just remote wrappers for your interface.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9d133e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9d133e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9d133e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9d133e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done through the same server which is doing requests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can find a registry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c9d133ef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c9d133ef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9d133e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9d133e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c9d133ef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c9d133ef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tracker.ietf.org/doc/html/rfc261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Applications 2: Websites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of client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Servers are usually independent of client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Servers can also send the client application for client to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Websites: Lightweight Client applications sent via server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reference other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logic and protocols for </a:t>
            </a:r>
            <a:r>
              <a:rPr lang="en"/>
              <a:t>installing</a:t>
            </a:r>
            <a:r>
              <a:rPr lang="en"/>
              <a:t> and use handled by web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HTML, CSS,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Postman / Thunder Client / Requests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Framework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Server, Peer to Peer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Servers as Services (API’s)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Auth0, Twilio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 Applications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of Client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of Client Application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</a:t>
            </a:r>
            <a:r>
              <a:rPr lang="en"/>
              <a:t>available</a:t>
            </a:r>
            <a:r>
              <a:rPr lang="en"/>
              <a:t> for 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built in custom languages HTML, CSS, and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 by Server via HTTP 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invariants must be enforced by Server and Web browser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Protocol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on TCP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https://datatracker.ietf.org/doc/html/rfc2616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CSS, and JS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Content sent by Server, should be Rendered by Application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