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3d1afe2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3d1afe2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constant reference to it just being a folder that stores all the contents.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and Github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Data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 and Motivation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gittutorial(1) init, .git folder, commit, branching, merging, merge conflicts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Github: clone, remotes, push, pull, merge conflicts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