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7fff8fb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7fff8fb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5d6e476f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5d6e476f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5d6e476f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5d6e476f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5d90382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5d90382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5d90382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5d90382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5d903823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5d903823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5d903823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5d90382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this on a board using…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users and accounts example for many to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			Account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			</a:t>
            </a:r>
            <a:r>
              <a:rPr lang="en"/>
              <a:t>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user_id (pk)		account_id (pk)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username…		user_id (fk)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Checkout and Fine for One to Zero|One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logic as above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Author and books for many to many relationship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			UserBookJunctionTable		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</a:t>
            </a:r>
            <a:r>
              <a:rPr lang="en"/>
              <a:t>			–					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user_id (pk)		user_book_id (pk)			book_id (pk)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name…		user_id (fk)				name…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book_id (fk)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5d903823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5d903823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note: Fields should have data types, but I omitted for simplicity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5d903823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5d903823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rule for data modeling. This applies to all the Objects or structs you make as well. Honestly all of this applies to structs and objects. </a:t>
            </a:r>
            <a:r>
              <a:rPr lang="en"/>
              <a:t>It's</a:t>
            </a:r>
            <a:r>
              <a:rPr lang="en"/>
              <a:t> all the same.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no longer want to see as a TA people putting ski resorts inside ski lifts out of convenience.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Proper data modeling is important to understanding a program - One of the best ways to understand a program is to look at its data types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Instead of creating convenience fields, pass the values through the function signature.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learn 1st and 2nd (link in References), but they are so very simple I won’t mention them here.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6d5bd9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6d5bd9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Likes count on posts for social media.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6d5bd93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6d5bd93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3bc3ad4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3bc3ad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89f6db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89f6db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89f6dbae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89f6dba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super awesome system design topics.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Consistency: Tools are provided by transactions and good data modeling - up to the end user to implement.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89f6dbae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89f6dbae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5d6e476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5d6e476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database normalization video was my lifeline during the largest tamid project I ever led - which was the first time I had ever used a database. Would highly recommend learning up to 3nf.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5a056a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5a056a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Congrats to everyone who made it past project 1!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- Have everyone push to the Attendance github repo within the class time. Show how to handle merge conflicts.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5d90382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5d90382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been told one of the groups is having trouble with members not knowing how to make database tables…Gone are those days after today.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5d90382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5d90382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Data storage for retrieval later is a very old and important problem.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Merchants keeping records. Libraries, etc, how to store a stack of papers. etc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is just an organized collection of data. In program form - it would be some files.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5d6e476f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5d6e476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List sheet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hierarchy sheet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5d6e476f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5d6e476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find all of the pictures of X and Y and Z just by looking through Fields.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Scales well, can just add more rows.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tabular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tabular with issue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5d6e476f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5d6e476f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 are just pointers. Same idea as when you are using pointers in 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relational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5d6e476f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5d6e476f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in mind, all the database is, are files on your computer.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Modify: CRUD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Misc: User management, backups,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relational database does things slightly differently.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9MJbkbn1HGMfsBYeB_XVAAmcp9Gn5QB8mdd_2IQLT9M/edit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youtu.be/GFQaEYEc8_8?si=Pj7tzW2ZI5vT3uu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n2d9sDQnKr8B491WGOyzbHibPAI_28wjAPFxQTKGSwk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n2d9sDQnKr8B491WGOyzbHibPAI_28wjAPFxQTKGSwk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Terms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Keys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in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call the values used to reference other tables?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have to model data as a table?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database, and what is a Database Management System (DBMS)?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Modeling / Design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Tables (Schema)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Think of all the data you want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Notice the relationships within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into multiple tables according to relationships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 and Relationships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Key: Unique Identifier, 1 per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Foreign Key: Pointer to a Primary Key on another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Allow us to model relationships between data types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One Relationships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to Many Relationships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to Zero|One Relationships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to Many Relationships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Individual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Normal Form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Fields should depend on the Primary Key, the whole Primary Key, and nothing but the Primary Key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Offs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Lookup Speed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Sometimes duplication can be good!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tore on file system (and store in DB and reference via file path or some other unique identifier you can interpret - This is good for larger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files as binary in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files on another machine / same machine and create a server to serve files via Network and store URL in database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normal 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br>
              <a:rPr lang="en"/>
            </a:br>
            <a:r>
              <a:rPr lang="en"/>
              <a:t>SQL</a:t>
            </a:r>
            <a:br>
              <a:rPr lang="en"/>
            </a:br>
            <a:r>
              <a:rPr lang="en"/>
              <a:t>CRUD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Creation of Schemas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Interacting with database and understanding what is going 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1-many, many to many, Design the InBe database schema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 a library to interface with PostgreSQL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Database Features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Database Guarantees 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Atomicity: Transactions fully run or fully don’t run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Consistency: —Not a database feature—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Independence: Multiple users without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Durability: Failure proof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Database Types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 of Modeling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Eg. Graph, Tree, Tabular, Linked List (Don’t though)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different ways to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optimized for certain operations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Supplemental Resources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Database Normalization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Merge Conflicts: git pull </a:t>
            </a:r>
            <a:r>
              <a:rPr lang="en"/>
              <a:t>--</a:t>
            </a:r>
            <a:r>
              <a:rPr lang="en"/>
              <a:t>rebase|--merge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Database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Relational Databases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Modeling / Designing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Database manipulation with SQL through via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 Level Database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Storage: A Banking Example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But not very </a:t>
            </a:r>
            <a:r>
              <a:rPr i="1" lang="en"/>
              <a:t>flexible for querying</a:t>
            </a:r>
            <a:r>
              <a:rPr i="1" lang="en"/>
              <a:t> 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Data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organize in tables: Easy to query!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some issues…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Model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+ Keys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relationships such as 1-many, or many-many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redundancy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DBMS: Database Management System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to manage your database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</a:t>
            </a:r>
            <a:r>
              <a:rPr lang="en"/>
              <a:t>data types</a:t>
            </a:r>
            <a:r>
              <a:rPr lang="en"/>
              <a:t> (Tables / Columns)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data (in tables)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Misc Management features (users, backups…)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Different Relational DBMS: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postgreSQL, MySQL, SQLite, MariaDB……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