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7febd7fa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7febd7f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think of this as needing to create a wrapper program.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8319da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8319da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7febd7fa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7febd7fa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touch on authentication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Time: Move joins and transactions to previous lesson and do Way more in depth authentication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8319da3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8319da3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8319da3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8319da3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8319da3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8319da3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8319da3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8319da3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7febd7f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7febd7f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this out!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 code: SQLite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just call the SQLite library which runs in the same process, just like any other library you use.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Another process: PostgreSQL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to use IPC and use the protocol to interact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Generally there is a library to do this for you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7febd7fa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7febd7f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rcherHeffern/System-Creation/tree/main/exercises/L12/sqlite_remote_wrapp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qlite.org/quickstart.html" TargetMode="External"/><Relationship Id="rId4" Type="http://schemas.openxmlformats.org/officeDocument/2006/relationships/hyperlink" Target="https://github.com/ArcherHeffern/System-Creation/tree/main/exercises/L12/joining_programs_same_proces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rcherHeffern/chatt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rcherHeffern/System-Creation/tree/main/exercises/L12/joining_programs_same_process" TargetMode="External"/><Relationship Id="rId4" Type="http://schemas.openxmlformats.org/officeDocument/2006/relationships/hyperlink" Target="https://github.com/ArcherHeffern/System-Creation/tree/main/exercises/L12/joining_programs_another_proces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Through Databases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make SQLite accessible via another process?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Yes: Wrap SQLite with IPC and create a protocol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also create a library for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 it all together: Plan program, create schema, use actual database, create actual program (Do a small subset of functionality - Have rest for homework)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SQLite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Transactions and Cursors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Full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Service Management through PostgreSQL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Library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https://www.sqlite.org/quickstart.html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Sample Program + Instructions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Chat Application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 main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Example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Password on every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Smaller token - Can be revoked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token with built in expiration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Token can be something recognizable easily (eg. password but hashed) or something completely random and stored in </a:t>
            </a:r>
            <a:r>
              <a:rPr lang="en"/>
              <a:t>persistent</a:t>
            </a:r>
            <a:r>
              <a:rPr lang="en"/>
              <a:t> memory and looked up each time.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this a “Real” chat application?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the UI Aspect with other IPC like networking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as a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many more features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ways to Join Programs Together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Same Process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eg. SQLite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Another Process</a:t>
            </a:r>
            <a:r>
              <a:rPr lang="en"/>
              <a:t> (IPC + Protocol)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eg. PostgreSQL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we make SQLite accessible via another process?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