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1f57b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1f57b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1730a7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1730a7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Knowing how to efficiently parse data is critical to being a software engineer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14c2952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14c2952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= superuser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installing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DISCOVERY: Friends, brew/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managers are also programs, run which &lt;package_manager&gt;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1730a70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1730a70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they may have different names depending on the package manager you are using. Ask your local manpage for more information!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1730a709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1730a709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learn about many command after this part is done.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17ca04d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17ca04d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touch on the intricacies later.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14c29528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14c29528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14c29528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14c29528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-la to show hidden files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14c295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14c295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go over half, yall play around with the other half.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Invite everyone to think of how they would implement these: HINT: Most of these are just simple wrappers around system calls.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creating a program and then moving it somewhere else on your computer, but making a directory first and then copying it over.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14c2952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14c2952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14c2952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14c2952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4c29528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4c29528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and basic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to Navigate file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commands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14c2952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14c2952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14c29528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14c29528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ssh and scp into my machine.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14c2952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14c2952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14c2952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14c2952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is the command, the arguments are -l and -a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Conventions for command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and long syntax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730a709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730a709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127306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127306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is the actual program doing stuff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Line, Terminal, Console, is the program which runs the shell, it is the user interface. Historically the terminal was a hardware device (show image)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there is a difference, in conversation, the usages tend to be mixed and matched. The actual part we care about is the Shell though.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Builtins look like commands, but they arent executable programs on your computer. Instead they are provided directly by the shell program, and do things programs can’t.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1730a70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1730a70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Shells are not magic! They themselves are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review the builtin section (exit, cd) and how it is different from just running command. (Same process)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14c2952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14c2952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IMPORTANCE OF SHELL. Tamid PM’s - Debugging others machine.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14c2952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14c2952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uname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Builtins are like commands, but its not a program, its a function the Shell recognizes, to do something a command cant do. Such as change directory.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14c2952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14c2952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14c2952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14c2952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syntax for commands man(1), or pwd(1) displays the section a command is part of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rew.sh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xplainshell.com/explain?cmd=ps+-aux" TargetMode="External"/><Relationship Id="rId4" Type="http://schemas.openxmlformats.org/officeDocument/2006/relationships/hyperlink" Target="https://github.com/ArcherHeffern/TechEducation/blob/main/archive2/0x_command_line.md" TargetMode="External"/><Relationship Id="rId5" Type="http://schemas.openxmlformats.org/officeDocument/2006/relationships/hyperlink" Target="https://github.com/jlevy/the-art-of-command-line#readme" TargetMode="External"/><Relationship Id="rId6" Type="http://schemas.openxmlformats.org/officeDocument/2006/relationships/hyperlink" Target="https://www.learnenough.com/command-line-tutorial" TargetMode="External"/><Relationship Id="rId7" Type="http://schemas.openxmlformats.org/officeDocument/2006/relationships/hyperlink" Target="https://xmind.app/m/WwtB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cherHeffern/TechEducation/blob/main/exercises/L2/demos/shell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and the File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(Man)ual pages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page sections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Searching: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man -k</a:t>
            </a:r>
            <a:r>
              <a:rPr lang="en"/>
              <a:t> 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man -K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SYNOPSIS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More Programs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Managers: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MacOS: </a:t>
            </a:r>
            <a:r>
              <a:rPr lang="en" u="sng">
                <a:solidFill>
                  <a:schemeClr val="hlink"/>
                </a:solidFill>
                <a:hlinkClick r:id="rId3"/>
              </a:rPr>
              <a:t>brew</a:t>
            </a:r>
            <a:r>
              <a:rPr lang="en"/>
              <a:t> </a:t>
            </a:r>
            <a:r>
              <a:rPr lang="en"/>
              <a:t>install &lt;program&gt;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WSL/Linux: apt install &lt;program&gt;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exa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You: batcat / bat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*In both cases, you most likely will have to use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en" sz="1200"/>
              <a:t>, since installing changes root files and requires “super user” access.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Common Package Manager Options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&lt;string&gt;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description &lt;package&gt;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&lt;package&gt;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The Linux File System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TODO: </a:t>
            </a:r>
            <a:r>
              <a:rPr lang="en"/>
              <a:t>Files and Folders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+ Recursive: Root at top: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tree(1)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File Modes and ownership: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ls -l</a:t>
            </a:r>
            <a:r>
              <a:rPr lang="en"/>
              <a:t> 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chmod(2) </a:t>
            </a:r>
            <a:r>
              <a:rPr lang="en"/>
              <a:t>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chmod(1)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hidden files: Prefixed with a period: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ls -a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symbolic and hard links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ln(2)</a:t>
            </a:r>
            <a:r>
              <a:rPr lang="en"/>
              <a:t> 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ln(3)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Absolute and relative path / vs ./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process thinks its located at a folder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/>
              <a:t>,</a:t>
            </a:r>
            <a:r>
              <a:rPr lang="en"/>
              <a:t>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getcwd(3)</a:t>
            </a:r>
            <a:r>
              <a:rPr lang="en"/>
              <a:t> 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chdir(2)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hier(7)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navigation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cd: Move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ls: List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pwd: Print working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File Operations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			Create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mkdir 			Create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rm 				Remove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nano 			Terminal text editor (vim or emacs if tryhard, ed or vi if old)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cat/less 			Print out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mv 				Move a file or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cp 				Copy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ln 				Create hard or symbolic link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Composition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Piping: |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Redirection: 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Favorite Commands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systemctl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xargs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discovery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Homework: something with using basic commands and installing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Later?: Advanced Programs: Logs, Env, PATH, config/dotfiles, conventions, advanced programs (curl(?), SCP, SSH, systemctl, grep), regex?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Use git, ssh, and scp sort of CTF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Later?: Advanced File System?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Later: curl when networking / Protocols are complete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https://explainshell.com/explain?cmd=ps+-aux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https://github.com/ArcherHeffern/TechEducation/blob/main/archive2/0x_command_line.md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The art of command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Learn Enough Command Line 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Xmind Linux Commands Guide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man(1), help, regex(7), hier(7)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Commands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systemctl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Argument Syntax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argument:</a:t>
            </a:r>
            <a:r>
              <a:rPr lang="en"/>
              <a:t> Required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 argument ]: Optional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: Either 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argument … : Can be repeated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ls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Arguments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functions, you can pass arguments to commands (argv)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Optional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--something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--something=value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-s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-sValue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subcommand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Required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argument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Shell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Shell: Program as a text based computer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provides “builtin” functions for QOL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modify the shells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something shell specific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open up your shell (windows: wsl, macos: terminal)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Shell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command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and installing more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File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and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and Editing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Commands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argument1 argument2 </a:t>
            </a:r>
            <a:r>
              <a:rPr lang="en"/>
              <a:t>argument3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Arguments are like function arguments but passed to a program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Commands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eg.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eg.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ls -la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eg.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man &lt;command&gt;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where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ls</a:t>
            </a:r>
            <a:r>
              <a:rPr lang="en"/>
              <a:t> and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man</a:t>
            </a:r>
            <a:r>
              <a:rPr lang="en"/>
              <a:t> programs are located using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learn commands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 man(1)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builtins: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help &lt;builtin&gt;</a:t>
            </a:r>
            <a:r>
              <a:rPr lang="en"/>
              <a:t> or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builtins(1)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