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386d27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386d27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e1da6d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e1da6d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Standard Input, output, and Error (stdin, stdout, stderr) are file descriptors, and as such are inherited by child processes unless otherwise specified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ee1da6d4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ee1da6d4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won’t use fcntl </a:t>
            </a:r>
            <a:r>
              <a:rPr lang="en"/>
              <a:t>although</a:t>
            </a:r>
            <a:r>
              <a:rPr lang="en"/>
              <a:t> its nice to know about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e1da6d4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e1da6d4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e1da6d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e1da6d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what the system would look like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e1da6d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e1da6d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are typically used to instruct a daemon/service to do something such as restart, exit, reload configuration, clean cache, and more!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TODO: Send signals to existing daemons and see how they react, use systemd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Hands on using signals, inheriting signal handlers, get a feel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e1da6d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e1da6d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yes(1) command. Do &lt;ctrl-c&gt; to interrupt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Create code with 1 process running yes, and other to send it sigint.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signal handler to send message when get message.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Reload config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 / Services? and then systemctl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e1da6d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ee1da6d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e1da6d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e1da6d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e1da6d4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e1da6d4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ed09e9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ed09e9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d6b72b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d6b72b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ee1da6d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ee1da6d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basic concept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ee1da6d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ee1da6d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each item, brainstorm things you can do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Signal: Very simple communication - there are a number of known signals you can 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Pipe: Unidirectional data transmission (bytestream)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Socket: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2d6b72b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2d6b72b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e1da6d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e1da6d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as system calls since this relies on the 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look at how to use these mechanisms in the coding section. I want you all to really internalize this. For now I want you to imagine this as message passing. Since its essentially data transfer.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concept next to processes and system calls. The patterns and abstractions you have access to now are unrivaled. We will touch on some of those later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e1da6d4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e1da6d4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ed09e9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ed09e9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ed09e9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ed09e9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ee1da6d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ee1da6d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Everything is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Open, Close, Read, 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IPC is treated as a file because you can open, close, read, write,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File Descriptors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OS lets us interact with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the OS gives us for each file, that we can call functions on. (Show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processes has its own File Descriptor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File Descriptors are inherited from parent processes unless we specify otherwise.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has </a:t>
            </a:r>
            <a:r>
              <a:rPr lang="en">
                <a:solidFill>
                  <a:schemeClr val="dk1"/>
                </a:solidFill>
              </a:rPr>
              <a:t>Stdin, stdout, stderr which are default file descriptors.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relationship between a terminal and a shell is wacky, I don’t understand it, something to do with TTY and PTS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eed09e9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eed09e9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rcherHeffern/TechEducation/blob/main/exercises/L5/dup_examples.c" TargetMode="External"/><Relationship Id="rId4" Type="http://schemas.openxmlformats.org/officeDocument/2006/relationships/hyperlink" Target="https://github.com/ArcherHeffern/TechEducation/blob/main/exercises/L5/dup_solution.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n7.org/linux/man-pages/man2/pipe.2.html" TargetMode="External"/><Relationship Id="rId4" Type="http://schemas.openxmlformats.org/officeDocument/2006/relationships/hyperlink" Target="https://github.com/ArcherHeffern/TechEducation/blob/main/exercises/L5/pipe_examples.c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rcherHeffern/TechEducation/blob/main/exercises/L5/pipe_solution.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n7.org/linux/man-pages/man7/signal.7.html" TargetMode="External"/><Relationship Id="rId4" Type="http://schemas.openxmlformats.org/officeDocument/2006/relationships/hyperlink" Target="https://github.com/ArcherHeffern/TechEducation/blob/main/exercises/L5/signal_examples.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ckoverflow.com/a/5656561/189695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Inter-process_communic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erHeffern/TechEducation/blob/main/exercises/L5/file_examples.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rcherHeffern/TechEducation/blob/main/exercises/L5/file_solution.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Everything_is_a_fi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File_descrip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IPC and Standards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Why did our Shell’s child processes print to the same output?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Descriptor Practice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Practice</a:t>
            </a:r>
            <a:r>
              <a:rPr lang="en"/>
              <a:t>: </a:t>
            </a:r>
            <a:r>
              <a:rPr lang="en"/>
              <a:t>Switch stdout and stderr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any of dup(2), dup2(2), fcntl(2), open(2), close(2), read(2) or write(2)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Pipes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Unidirectional communication data channel for IPC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write end, 1 read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750" y="1880945"/>
            <a:ext cx="4108900" cy="2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3.2: Pipes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Yeller: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Edit the previous program, such that the previous </a:t>
            </a:r>
            <a:r>
              <a:rPr lang="en"/>
              <a:t>receiving</a:t>
            </a:r>
            <a:r>
              <a:rPr lang="en"/>
              <a:t> process will send back the message capitalized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pipe(2)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Signals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“Signals” you can send to processes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preset number of possible signals, all with default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used for configuration and management of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Syscalls: sigaction(2), raise(2) and kill(2)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Terminal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&lt;ctrl-c&gt; : Sends SIGINT to running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process and use the kill(1) command to send it signals.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Hands 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systemctl list-units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Frontends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ssh and sshd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program is designed with an Interface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Part 1 Solution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Read Internet Whitepaper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open(2), close(2), read(2), write(2), dup(2), dup2(2), fcntl(2), lseek(2)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Signal: sigaction(2), kill(1)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Pipe: pipe(2), pipe(7), popen(2)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Socket: socket(2), bind(2), connect(2), listen(2), nc(1)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 Memory</a:t>
            </a:r>
            <a:r>
              <a:rPr lang="en"/>
              <a:t>: shmget(2), mmap(2), clone(2)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IPC + use cases + hands on</a:t>
            </a:r>
            <a:br>
              <a:rPr lang="en"/>
            </a:br>
            <a:r>
              <a:rPr lang="en"/>
              <a:t>* Protocols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Case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Getting a feel for the environment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Things you can interact with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to find big sections: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1-2 services / whatevers from each section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systemctl (systemd) - create services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ssh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Next: Networking Next next: Networking API’s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r>
              <a:rPr lang="en"/>
              <a:t> Interprocess Communication and Protocols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processes to interact with each other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Wiki: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https://en.wikipedia.org/wiki/Inter-process_communication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main system calls: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open, read, write, close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: A program that writes hello world to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en"/>
              <a:t> is a program that takes as input a </a:t>
            </a:r>
            <a:r>
              <a:rPr lang="en"/>
              <a:t>filename</a:t>
            </a:r>
            <a:r>
              <a:rPr lang="en"/>
              <a:t> and prints the contents of it to the console.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cat out.txt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hello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any of open(2), read(2), write(2) and close(2)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what’s up with the final “write” syscall?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File’s in Linux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Everything Is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stdout, stderr, stdin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Descriptors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 Descriptors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processes has its own File Descriptor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Descriptors are inherited from parent processes unless we specify otherwise.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as a positive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Stdin (0), stdout (1), stderr(2) are very common descriptors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open(2), close(2), read(2), write(2), fcntl(2), dup(2), dup2(2)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