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5b37fe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5b37fe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0e2cdd0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f0e2cdd0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f0e2cdd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f0e2cdd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0e2cdd0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0e2cdd0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Packets are bundles of data. You can think of it as an array that you send to another device.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Internet is a </a:t>
            </a:r>
            <a:r>
              <a:rPr i="1" lang="en">
                <a:solidFill>
                  <a:schemeClr val="dk1"/>
                </a:solidFill>
              </a:rPr>
              <a:t>packet switching</a:t>
            </a:r>
            <a:r>
              <a:rPr lang="en">
                <a:solidFill>
                  <a:schemeClr val="dk1"/>
                </a:solidFill>
              </a:rPr>
              <a:t> system. Any message is broken into packets that are transmitted independently across the interment (sometime by different routes). These packets are then recieved and reassembled at the destination.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f0e2cdd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f0e2cdd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Recursive, this allows it to scale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f0e2cdd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f0e2cdd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clouds are made of </a:t>
            </a:r>
            <a:r>
              <a:rPr lang="en"/>
              <a:t>sub clouds</a:t>
            </a:r>
            <a:r>
              <a:rPr lang="en"/>
              <a:t>, until we get down to </a:t>
            </a:r>
            <a:r>
              <a:rPr lang="en"/>
              <a:t>individual</a:t>
            </a:r>
            <a:r>
              <a:rPr lang="en"/>
              <a:t> hardware devices -  Like routers and computers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5b37f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5b37f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Know where to find it. For computer networking, protocols are the only way for things to work. The RFC’s are the standards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header and payload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of a protocol: Behavior and what the data being transmitted looks like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5b37fe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f5b37fe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on the internet has an IP address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5b37f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f5b37f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are self hosting a server, you will test it by typing in 127.0.0.1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learn about private IP address when we get to NAT: Network address translation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iana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ifconfig will show all the Interfaces (IP addresses) our computer has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5b37fe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5b37fe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specifying ip address is important since a computer might have many as we previously saw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9f8cac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9f8cac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f0e2cdd0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f0e2cdd0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code this up in C is pretty awful.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7ae1da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f7ae1d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f5b37fe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f5b37fe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5b37fe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f5b37fe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a tiny look at all the protocols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 should know IP, TCP, UDP, and not listed is HTTP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f0e2cdd0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f0e2cdd0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 out how a TCP and UDP use IP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message with TCP Requires the endpoint also is using TCP.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f5b37fe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f5b37fe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wireshark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f5b37fe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f5b37fe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f0e2cdd0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f0e2cdd0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Socket(7) is the best starting point for Socket Networking, then check out ip(7)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 navigate the socket manpages, you can do anything.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f0e2cdd0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f0e2cdd0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f5b37fe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f5b37fe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may have noticed, doing networking in C is pretty awful.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base layer. You own custom codebase with abstractions you want, which will make you more productive.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0e2cdd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0e2cdd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before doing in depth?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flexible pipes, so why so much more complicated??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f0e2cdd0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f0e2cdd0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f7ae1da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f7ae1da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0e2cdd0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f0e2cdd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f0e2cdd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f0e2cdd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f0e2cdd0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f0e2cdd0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0e2cdd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0e2cdd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f0e2cdd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f0e2cdd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f0e2cdd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f0e2cdd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f0e2cdd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f0e2cdd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f0e2cdd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f0e2cdd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f5b37f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f5b37f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TCP/IP_Illustrated" TargetMode="External"/><Relationship Id="rId4" Type="http://schemas.openxmlformats.org/officeDocument/2006/relationships/hyperlink" Target="https://www.brandeis.edu/registrar/schedule/course?acad_year=2010&amp;crse_id=00166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tracker.ietf.org/doc/html/rfc79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ana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rcherHeffern/TechEducation/blob/main/exercises/L6/ip_client.c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rcherHeffern/TechEducation/blob/main/exercises/L6/ip_client.c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TCP/IP_Illustrated" TargetMode="External"/><Relationship Id="rId4" Type="http://schemas.openxmlformats.org/officeDocument/2006/relationships/hyperlink" Target="https://datatracker.ietf.org/doc/html/rfc791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cherHeffern/TechEducation/blob/main/exercises/L5/signal_examples.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rcherHeffern/TechEducation/blob/main/exercises/L5/mail_server.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and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and Sockets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lot of complexity to how the internet works.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are interested in learning more, read </a:t>
            </a:r>
            <a:r>
              <a:rPr lang="en" u="sng">
                <a:solidFill>
                  <a:schemeClr val="hlink"/>
                </a:solidFill>
                <a:hlinkClick r:id="rId3"/>
              </a:rPr>
              <a:t>TCP/IP Illustrated</a:t>
            </a:r>
            <a:r>
              <a:rPr lang="en"/>
              <a:t> or take </a:t>
            </a:r>
            <a:r>
              <a:rPr lang="en" u="sng">
                <a:solidFill>
                  <a:schemeClr val="hlink"/>
                </a:solidFill>
                <a:hlinkClick r:id="rId4"/>
              </a:rPr>
              <a:t>System Design</a:t>
            </a:r>
            <a:r>
              <a:rPr lang="en"/>
              <a:t> (OS is a prerequisite)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 know a lot of the “How” is implemented by hardware devices (NIC, Routers, ISP </a:t>
            </a:r>
            <a:r>
              <a:rPr lang="en"/>
              <a:t>infrastructure</a:t>
            </a:r>
            <a:r>
              <a:rPr lang="en"/>
              <a:t>, etc) and protocols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Guiding principles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Best-Effort Packet Delivery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End-to-End argument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network of networks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50" y="661263"/>
            <a:ext cx="70274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63" y="179300"/>
            <a:ext cx="74602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88" y="152400"/>
            <a:ext cx="7580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most basic level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Protocol - The backbone of the internet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Unidirectional Unreliable Byte stream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to computer communication (one stream per computer)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Assumption: There is the necessary </a:t>
            </a:r>
            <a:r>
              <a:rPr lang="en"/>
              <a:t>infrastructure</a:t>
            </a:r>
            <a:r>
              <a:rPr lang="en"/>
              <a:t> present to make this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Specification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Addresses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of a computer interface - Provided by ISP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computer may have multiple network interfaces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value in range [0,255]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ping 8.8.8.8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11864" l="0" r="0" t="32718"/>
          <a:stretch/>
        </p:blipFill>
        <p:spPr>
          <a:xfrm>
            <a:off x="375425" y="2067425"/>
            <a:ext cx="4304174" cy="15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Addresses 2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many reserved IP addresses - Here are a few: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0.0.0.0: Wildcard: Bind to all interfaces (all IP’s your computer has)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127.0.0.1 - 127.255.255.255: Loopback address -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172.0.0.1, 10.0.0.1, 192.168.0.1: Private IP Addresses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https://www.iana.org/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ifconfig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Interface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send(msg, ip_address)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msg = receive(ip_address)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TODO Next Semester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basic socket networking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Socket example: Convert stdin, stdout, and stderr to socket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 multiple connections for socket in multiple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send(“Hello world”, 127.0.0.1) # send msg to your computer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send(“Whats up”, 8.8.8.8) # send msg to google's DNS servers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msg = receive(127.0.0.1)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msg = receive(0.0.0.0) # get msg from any of the ip addresses your computer has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msg = receive(23.239.16.203) # get message from this ip (assumes this is one of your IP’s)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socket(2) =&gt; connect(2) =&gt; read(2)|write(2)|send(2)|recv(2)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socket(2) =&gt; bind(2) =&gt; listen(2) =&gt; accept(2) =&gt; read(2)|write(2)...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See: socket(7), ip(7) and socket(2) for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IP: Not enough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Ability to send to individual processes instead of just a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Bidirectionality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Solution: </a:t>
            </a:r>
            <a:r>
              <a:rPr lang="en"/>
              <a:t>There are many protocols built on IP to provide additional guarantees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1090613"/>
            <a:ext cx="51149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and UDP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build directly on top of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sending of byte strings with additional </a:t>
            </a:r>
            <a:r>
              <a:rPr lang="en"/>
              <a:t>guarantees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TCP									UDP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Port Multiplexing							Port Multiplexing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Reliable									Unreliable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Bidirectional								Unidirectional</a:t>
            </a:r>
            <a:endParaRPr/>
          </a:p>
        </p:txBody>
      </p:sp>
      <p:cxnSp>
        <p:nvCxnSpPr>
          <p:cNvPr id="192" name="Google Shape;192;p36"/>
          <p:cNvCxnSpPr/>
          <p:nvPr/>
        </p:nvCxnSpPr>
        <p:spPr>
          <a:xfrm>
            <a:off x="486200" y="2332600"/>
            <a:ext cx="7950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6"/>
          <p:cNvCxnSpPr/>
          <p:nvPr/>
        </p:nvCxnSpPr>
        <p:spPr>
          <a:xfrm>
            <a:off x="4572000" y="2332675"/>
            <a:ext cx="0" cy="170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Layering of Protocols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TCP/UDP Message is created, then placed in the Data section of IP message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too big, split up into many IP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at other endpoint must also be using the same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Wireshark</a:t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2487600"/>
            <a:ext cx="2475326" cy="165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7"/>
          <p:cNvCxnSpPr/>
          <p:nvPr/>
        </p:nvCxnSpPr>
        <p:spPr>
          <a:xfrm>
            <a:off x="3168376" y="3345013"/>
            <a:ext cx="1280100" cy="55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7"/>
          <p:cNvSpPr/>
          <p:nvPr/>
        </p:nvSpPr>
        <p:spPr>
          <a:xfrm>
            <a:off x="3604225" y="1946025"/>
            <a:ext cx="4524000" cy="236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225" y="2487593"/>
            <a:ext cx="3770601" cy="172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400" y="605512"/>
            <a:ext cx="5293199" cy="39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Sockets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Socket networking is pretty awful…</a:t>
            </a:r>
            <a:br>
              <a:rPr lang="en"/>
            </a:br>
            <a:r>
              <a:rPr lang="en"/>
              <a:t>Create abstractions to make creating a client and server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TODO: Provide mostly made socket server with something missing and provide manpages to complete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&amp;&amp; Essential Networking Commands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Netcat (nc)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ifconfig | ipconfig </a:t>
            </a:r>
            <a:r>
              <a:rPr lang="en"/>
              <a:t>--</a:t>
            </a:r>
            <a:r>
              <a:rPr lang="en"/>
              <a:t>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| wget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tcpdump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Layers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Waving hands: Hardware (NIC)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(IP Addresses)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/ UDP (Ports)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 (Private address, public address) + NAT Punching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blocking 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Architectures: P2P, Client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Protocols in general </a:t>
            </a:r>
            <a:endParaRPr/>
          </a:p>
          <a:p>
            <a:pPr indent="-309605" lvl="1" marL="914400" rtl="0" algn="l">
              <a:spcBef>
                <a:spcPts val="0"/>
              </a:spcBef>
              <a:spcAft>
                <a:spcPts val="0"/>
              </a:spcAft>
              <a:buSzPts val="1276"/>
              <a:buChar char="○"/>
            </a:pPr>
            <a:r>
              <a:rPr lang="en" sz="1275"/>
              <a:t>Case studies: SSH, LSP</a:t>
            </a:r>
            <a:endParaRPr sz="87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Internet Whitepaper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Shell in C: part 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socket(2), connect(2), bind(2), listen(2), accept(2), read(2), write(2), send(2), recv(2)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 blocking IO: select(2), poll(2)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TCP/IP Illustrated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IP RFC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See: socket(7), ip(7) and socket(2) for overview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00" y="565864"/>
            <a:ext cx="7594000" cy="4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13" y="190075"/>
            <a:ext cx="68691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9950"/>
            <a:ext cx="8839200" cy="438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Descriptors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 Program putting it all together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“Signals” you can send to processes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preset number of possible signals, all with default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used for configuration and management of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Syscalls: sigaction(2), raise(2) and kill(2)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Study: Mail Server with Database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Create a mail server process which handles user input, and a database server process, which handles saving and retrieving data from files 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Notice how the mail server and database have a Specification for how </a:t>
            </a:r>
            <a:r>
              <a:rPr lang="en"/>
              <a:t>to</a:t>
            </a:r>
            <a:r>
              <a:rPr lang="en"/>
              <a:t> communicate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Programs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/ Daemons: Run in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 Run once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Libraries: Used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Pattern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you won’t directly interact with programs through their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we have another program that knows the </a:t>
            </a:r>
            <a:r>
              <a:rPr lang="en"/>
              <a:t>Specification</a:t>
            </a:r>
            <a:r>
              <a:rPr lang="en"/>
              <a:t>, and will interact with it on your behalf.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Systemd? Systemctl?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by other IPC’s: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only send data to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only send data to processes on the same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bidirectional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