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85" r:id="rId6"/>
    <p:sldId id="287" r:id="rId7"/>
    <p:sldId id="267" r:id="rId8"/>
    <p:sldId id="268" r:id="rId9"/>
    <p:sldId id="270" r:id="rId10"/>
    <p:sldId id="271" r:id="rId11"/>
    <p:sldId id="272" r:id="rId12"/>
    <p:sldId id="273" r:id="rId13"/>
    <p:sldId id="288" r:id="rId14"/>
    <p:sldId id="262" r:id="rId15"/>
    <p:sldId id="257" r:id="rId16"/>
    <p:sldId id="258" r:id="rId17"/>
    <p:sldId id="264" r:id="rId18"/>
    <p:sldId id="265" r:id="rId19"/>
    <p:sldId id="293" r:id="rId20"/>
    <p:sldId id="263" r:id="rId21"/>
    <p:sldId id="289" r:id="rId22"/>
    <p:sldId id="266" r:id="rId23"/>
    <p:sldId id="274" r:id="rId24"/>
    <p:sldId id="290" r:id="rId25"/>
    <p:sldId id="275" r:id="rId26"/>
    <p:sldId id="276" r:id="rId27"/>
    <p:sldId id="277" r:id="rId28"/>
    <p:sldId id="278" r:id="rId29"/>
    <p:sldId id="279" r:id="rId30"/>
    <p:sldId id="280" r:id="rId31"/>
    <p:sldId id="283" r:id="rId32"/>
    <p:sldId id="282" r:id="rId33"/>
    <p:sldId id="284" r:id="rId34"/>
    <p:sldId id="291" r:id="rId35"/>
    <p:sldId id="286"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04"/>
  </p:normalViewPr>
  <p:slideViewPr>
    <p:cSldViewPr snapToGrid="0" snapToObjects="1">
      <p:cViewPr varScale="1">
        <p:scale>
          <a:sx n="133" d="100"/>
          <a:sy n="133" d="100"/>
        </p:scale>
        <p:origin x="224"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3C633830-2244-49AE-BC4A-47F415C177C6}" type="datetimeFigureOut">
              <a:rPr lang="en-US" dirty="0"/>
              <a:pPr/>
              <a:t>3/23/16</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2AC27A5A-7290-4DE1-BA94-4BE8A8E57DCF}" type="slidenum">
              <a:rPr lang="en-US" dirty="0"/>
              <a:pPr/>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3C633830-2244-49AE-BC4A-47F415C177C6}" type="datetimeFigureOut">
              <a:rPr lang="en-US" dirty="0"/>
              <a:t>3/23/16</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2AC27A5A-7290-4DE1-BA94-4BE8A8E57DCF}" type="slidenum">
              <a:rPr lang="en-US" dirty="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dirty="0"/>
              <a:t>3/23/16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3C633830-2244-49AE-BC4A-47F415C177C6}" type="datetimeFigureOut">
              <a:rPr lang="en-US" dirty="0"/>
              <a:pPr/>
              <a:t>3/23/16</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dirty="0"/>
              <a:t>3/23/16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dirty="0"/>
              <a:t>3/23/16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dirty="0"/>
              <a:t>3/23/16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dirty="0"/>
              <a:t>3/23/16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33830-2244-49AE-BC4A-47F415C177C6}" type="datetimeFigureOut">
              <a:rPr lang="en-US" dirty="0"/>
              <a:t>3/23/16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3C633830-2244-49AE-BC4A-47F415C177C6}" type="datetimeFigureOut">
              <a:rPr lang="en-US" dirty="0"/>
              <a:pPr/>
              <a:t>3/23/16</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AC27A5A-7290-4DE1-BA94-4BE8A8E57DCF}" type="slidenum">
              <a:rPr lang="en-US" dirty="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tcomposer.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mfony.com/componen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3" y="1143293"/>
            <a:ext cx="8163944" cy="4268965"/>
          </a:xfrm>
        </p:spPr>
        <p:txBody>
          <a:bodyPr/>
          <a:lstStyle/>
          <a:p>
            <a:r>
              <a:rPr lang="en-US" altLang="zh-CN" dirty="0" smtClean="0"/>
              <a:t>Do</a:t>
            </a:r>
            <a:r>
              <a:rPr lang="zh-CN" altLang="en-US" dirty="0" smtClean="0"/>
              <a:t> </a:t>
            </a:r>
            <a:r>
              <a:rPr lang="en-US" altLang="zh-CN" dirty="0" smtClean="0"/>
              <a:t>you</a:t>
            </a:r>
            <a:r>
              <a:rPr lang="zh-CN" altLang="en-US" dirty="0" smtClean="0"/>
              <a:t> </a:t>
            </a:r>
            <a:r>
              <a:rPr lang="en-US" altLang="zh-CN" dirty="0" smtClean="0"/>
              <a:t>really</a:t>
            </a:r>
            <a:r>
              <a:rPr lang="zh-CN" altLang="en-US" dirty="0" smtClean="0"/>
              <a:t> </a:t>
            </a:r>
            <a:r>
              <a:rPr lang="en-US" altLang="zh-CN" dirty="0" smtClean="0"/>
              <a:t>understand</a:t>
            </a:r>
            <a:r>
              <a:rPr lang="zh-CN" altLang="en-US" dirty="0" smtClean="0"/>
              <a:t> </a:t>
            </a:r>
            <a:r>
              <a:rPr lang="en-US" altLang="zh-CN" b="1" i="0" dirty="0" smtClean="0">
                <a:solidFill>
                  <a:schemeClr val="accent5">
                    <a:lumMod val="60000"/>
                    <a:lumOff val="40000"/>
                  </a:schemeClr>
                </a:solidFill>
              </a:rPr>
              <a:t>PHP</a:t>
            </a:r>
            <a:r>
              <a:rPr lang="zh-CN" altLang="en-US" b="1" i="0" dirty="0" smtClean="0">
                <a:solidFill>
                  <a:schemeClr val="accent5">
                    <a:lumMod val="60000"/>
                    <a:lumOff val="40000"/>
                  </a:schemeClr>
                </a:solidFill>
              </a:rPr>
              <a:t> </a:t>
            </a:r>
            <a:r>
              <a:rPr lang="en-US" altLang="zh-CN" b="1" i="0" dirty="0" smtClean="0">
                <a:solidFill>
                  <a:schemeClr val="accent5">
                    <a:lumMod val="60000"/>
                    <a:lumOff val="40000"/>
                  </a:schemeClr>
                </a:solidFill>
              </a:rPr>
              <a:t>5</a:t>
            </a:r>
            <a:r>
              <a:rPr lang="en-US" altLang="zh-CN" dirty="0" smtClean="0"/>
              <a:t>?</a:t>
            </a:r>
            <a:endParaRPr lang="en-US" dirty="0"/>
          </a:p>
        </p:txBody>
      </p:sp>
      <p:sp>
        <p:nvSpPr>
          <p:cNvPr id="3" name="Subtitle 2"/>
          <p:cNvSpPr>
            <a:spLocks noGrp="1"/>
          </p:cNvSpPr>
          <p:nvPr>
            <p:ph type="subTitle" idx="1"/>
          </p:nvPr>
        </p:nvSpPr>
        <p:spPr/>
        <p:txBody>
          <a:bodyPr>
            <a:normAutofit fontScale="92500" lnSpcReduction="10000"/>
          </a:bodyPr>
          <a:lstStyle/>
          <a:p>
            <a:r>
              <a:rPr lang="en-US" altLang="zh-CN" dirty="0" smtClean="0"/>
              <a:t>A</a:t>
            </a:r>
            <a:r>
              <a:rPr lang="zh-CN" altLang="en-US" dirty="0" smtClean="0"/>
              <a:t> </a:t>
            </a:r>
            <a:r>
              <a:rPr lang="en-US" altLang="zh-CN" dirty="0" smtClean="0"/>
              <a:t>quick</a:t>
            </a:r>
            <a:r>
              <a:rPr lang="zh-CN" altLang="en-US" dirty="0" smtClean="0"/>
              <a:t> </a:t>
            </a:r>
            <a:r>
              <a:rPr lang="en-US" altLang="zh-CN" dirty="0" smtClean="0"/>
              <a:t>introduction</a:t>
            </a:r>
            <a:r>
              <a:rPr lang="zh-CN" altLang="en-US" dirty="0" smtClean="0"/>
              <a:t> </a:t>
            </a:r>
            <a:r>
              <a:rPr lang="en-US" altLang="zh-CN" dirty="0" smtClean="0"/>
              <a:t>about</a:t>
            </a:r>
            <a:r>
              <a:rPr lang="zh-CN" altLang="en-US" dirty="0" smtClean="0"/>
              <a:t> </a:t>
            </a:r>
            <a:r>
              <a:rPr lang="en-US" altLang="zh-CN" dirty="0" smtClean="0"/>
              <a:t>how</a:t>
            </a:r>
            <a:r>
              <a:rPr lang="zh-CN" altLang="en-US" dirty="0" smtClean="0"/>
              <a:t> </a:t>
            </a:r>
            <a:r>
              <a:rPr lang="en-US" altLang="zh-CN" dirty="0" smtClean="0"/>
              <a:t>to</a:t>
            </a:r>
            <a:r>
              <a:rPr lang="zh-CN" altLang="en-US" dirty="0" smtClean="0"/>
              <a:t> </a:t>
            </a:r>
            <a:r>
              <a:rPr lang="en-US" altLang="zh-CN" dirty="0" smtClean="0"/>
              <a:t>fully</a:t>
            </a:r>
            <a:r>
              <a:rPr lang="zh-CN" altLang="en-US" dirty="0" smtClean="0"/>
              <a:t> </a:t>
            </a:r>
            <a:r>
              <a:rPr lang="en-US" altLang="zh-CN" dirty="0" smtClean="0"/>
              <a:t>benefit</a:t>
            </a:r>
            <a:r>
              <a:rPr lang="zh-CN" altLang="en-US" dirty="0" smtClean="0"/>
              <a:t> </a:t>
            </a:r>
            <a:r>
              <a:rPr lang="en-US" altLang="zh-CN" dirty="0" smtClean="0"/>
              <a:t>from</a:t>
            </a:r>
            <a:r>
              <a:rPr lang="zh-CN" altLang="en-US" dirty="0" smtClean="0"/>
              <a:t> </a:t>
            </a:r>
            <a:r>
              <a:rPr lang="en-US" altLang="zh-CN" dirty="0" smtClean="0"/>
              <a:t>the</a:t>
            </a:r>
            <a:r>
              <a:rPr lang="zh-CN" altLang="en-US" dirty="0" smtClean="0"/>
              <a:t> </a:t>
            </a:r>
            <a:r>
              <a:rPr lang="en-US" altLang="zh-CN" dirty="0" smtClean="0"/>
              <a:t>latest</a:t>
            </a:r>
            <a:r>
              <a:rPr lang="zh-CN" altLang="en-US" dirty="0" smtClean="0"/>
              <a:t> </a:t>
            </a:r>
            <a:r>
              <a:rPr lang="en-US" altLang="zh-CN" dirty="0" smtClean="0"/>
              <a:t>PHP</a:t>
            </a:r>
            <a:r>
              <a:rPr lang="zh-CN" altLang="en-US" dirty="0" smtClean="0"/>
              <a:t> </a:t>
            </a:r>
            <a:r>
              <a:rPr lang="en-US" altLang="zh-CN" dirty="0" smtClean="0"/>
              <a:t>industry</a:t>
            </a:r>
            <a:r>
              <a:rPr lang="zh-CN" altLang="en-US" dirty="0" smtClean="0"/>
              <a:t> </a:t>
            </a:r>
            <a:r>
              <a:rPr lang="en-US" altLang="zh-CN" dirty="0" smtClean="0"/>
              <a:t>standard</a:t>
            </a:r>
            <a:endParaRPr lang="en-US" dirty="0"/>
          </a:p>
        </p:txBody>
      </p:sp>
    </p:spTree>
    <p:extLst>
      <p:ext uri="{BB962C8B-B14F-4D97-AF65-F5344CB8AC3E}">
        <p14:creationId xmlns:p14="http://schemas.microsoft.com/office/powerpoint/2010/main" val="731276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Conventions</a:t>
            </a:r>
            <a:br>
              <a:rPr lang="en-US" dirty="0" smtClean="0"/>
            </a:br>
            <a:r>
              <a:rPr lang="en-US" dirty="0"/>
              <a:t/>
            </a:r>
            <a:br>
              <a:rPr lang="en-US" dirty="0"/>
            </a:br>
            <a:r>
              <a:rPr lang="en-US" sz="2000" dirty="0" smtClean="0"/>
              <a:t>PSR-2 (continued)</a:t>
            </a:r>
            <a:endParaRPr lang="en-US" sz="2000" dirty="0"/>
          </a:p>
        </p:txBody>
      </p:sp>
      <p:sp>
        <p:nvSpPr>
          <p:cNvPr id="3" name="Content Placeholder 2"/>
          <p:cNvSpPr>
            <a:spLocks noGrp="1"/>
          </p:cNvSpPr>
          <p:nvPr>
            <p:ph idx="1"/>
          </p:nvPr>
        </p:nvSpPr>
        <p:spPr/>
        <p:txBody>
          <a:bodyPr>
            <a:normAutofit/>
          </a:bodyPr>
          <a:lstStyle/>
          <a:p>
            <a:r>
              <a:rPr lang="en-US" sz="1400" dirty="0" smtClean="0"/>
              <a:t>Brackets</a:t>
            </a:r>
          </a:p>
          <a:p>
            <a:pPr marL="0" indent="0">
              <a:buNone/>
            </a:pPr>
            <a:r>
              <a:rPr lang="en-US" sz="1400" dirty="0" smtClean="0"/>
              <a:t>Opening bracket for class definition or method definition must appear on a new line immediately following the definition name. The closing bracket for class definition or method definition must appear on a new line immediately following the definition body.</a:t>
            </a:r>
          </a:p>
          <a:p>
            <a:pPr marL="0" indent="0">
              <a:buNone/>
            </a:pPr>
            <a:r>
              <a:rPr lang="en-US" sz="1400" dirty="0" smtClean="0"/>
              <a:t>Opening bracket for control structure statement must remain on the same line as the control structure keyword. The closing bracket for control structure statement must appear on a new line.</a:t>
            </a:r>
          </a:p>
          <a:p>
            <a:r>
              <a:rPr lang="en-US" sz="1400" dirty="0" smtClean="0"/>
              <a:t>Parenthesis</a:t>
            </a:r>
          </a:p>
          <a:p>
            <a:pPr marL="0" indent="0">
              <a:buNone/>
            </a:pPr>
            <a:r>
              <a:rPr lang="en-US" sz="1400" dirty="0" smtClean="0"/>
              <a:t>The opening parenthesis does not have a trailing space, and the closing parenthesis does not have a leading space.</a:t>
            </a:r>
          </a:p>
          <a:p>
            <a:r>
              <a:rPr lang="en-US" sz="1400" dirty="0" smtClean="0"/>
              <a:t>Spaces</a:t>
            </a:r>
          </a:p>
          <a:p>
            <a:pPr marL="0" indent="0">
              <a:buNone/>
            </a:pPr>
            <a:r>
              <a:rPr lang="en-US" sz="1400" dirty="0" smtClean="0"/>
              <a:t>All control structure </a:t>
            </a:r>
            <a:r>
              <a:rPr lang="en-US" sz="1400" dirty="0"/>
              <a:t>keywords (if, </a:t>
            </a:r>
            <a:r>
              <a:rPr lang="en-US" sz="1400" dirty="0" err="1"/>
              <a:t>elseif</a:t>
            </a:r>
            <a:r>
              <a:rPr lang="en-US" sz="1400" dirty="0"/>
              <a:t>, else, switch, case, while, do while, for, </a:t>
            </a:r>
            <a:r>
              <a:rPr lang="en-US" sz="1400" dirty="0" err="1"/>
              <a:t>foreach</a:t>
            </a:r>
            <a:r>
              <a:rPr lang="en-US" sz="1400" dirty="0"/>
              <a:t>, </a:t>
            </a:r>
            <a:r>
              <a:rPr lang="en-US" sz="1400" dirty="0" smtClean="0"/>
              <a:t>try</a:t>
            </a:r>
            <a:r>
              <a:rPr lang="en-US" sz="1400" dirty="0"/>
              <a:t> </a:t>
            </a:r>
            <a:r>
              <a:rPr lang="en-US" sz="1400" dirty="0" smtClean="0"/>
              <a:t>and catch) should be followed by a space. There should always be a space after a comma.</a:t>
            </a:r>
          </a:p>
          <a:p>
            <a:pPr marL="0" indent="0">
              <a:buNone/>
            </a:pPr>
            <a:endParaRPr lang="en-US" sz="1400" dirty="0" smtClean="0"/>
          </a:p>
          <a:p>
            <a:pPr marL="0" indent="0">
              <a:buNone/>
            </a:pPr>
            <a:endParaRPr lang="en-US" sz="1400" dirty="0"/>
          </a:p>
          <a:p>
            <a:pPr marL="0" indent="0">
              <a:buNone/>
            </a:pPr>
            <a:endParaRPr lang="en-US" sz="1400" dirty="0" smtClean="0"/>
          </a:p>
          <a:p>
            <a:endParaRPr lang="en-US" sz="1400" dirty="0" smtClean="0"/>
          </a:p>
          <a:p>
            <a:endParaRPr lang="en-US" sz="1400" dirty="0"/>
          </a:p>
          <a:p>
            <a:endParaRPr lang="en-US" sz="1400" dirty="0" smtClean="0"/>
          </a:p>
          <a:p>
            <a:endParaRPr lang="en-US" sz="1400" dirty="0"/>
          </a:p>
          <a:p>
            <a:endParaRPr lang="en-US" sz="1400" dirty="0"/>
          </a:p>
          <a:p>
            <a:endParaRPr lang="en-US" sz="1400" dirty="0" smtClean="0"/>
          </a:p>
        </p:txBody>
      </p:sp>
    </p:spTree>
    <p:extLst>
      <p:ext uri="{BB962C8B-B14F-4D97-AF65-F5344CB8AC3E}">
        <p14:creationId xmlns:p14="http://schemas.microsoft.com/office/powerpoint/2010/main" val="1717550011"/>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Logger</a:t>
            </a:r>
            <a:br>
              <a:rPr lang="en-US" dirty="0" smtClean="0"/>
            </a:br>
            <a:r>
              <a:rPr lang="en-US" dirty="0"/>
              <a:t/>
            </a:r>
            <a:br>
              <a:rPr lang="en-US" dirty="0"/>
            </a:br>
            <a:r>
              <a:rPr lang="en-US" sz="2000" dirty="0" smtClean="0"/>
              <a:t>PSR-3</a:t>
            </a:r>
            <a:endParaRPr lang="en-US" dirty="0"/>
          </a:p>
        </p:txBody>
      </p:sp>
      <p:sp>
        <p:nvSpPr>
          <p:cNvPr id="3" name="Content Placeholder 2"/>
          <p:cNvSpPr>
            <a:spLocks noGrp="1"/>
          </p:cNvSpPr>
          <p:nvPr>
            <p:ph idx="1"/>
          </p:nvPr>
        </p:nvSpPr>
        <p:spPr>
          <a:xfrm>
            <a:off x="5181600" y="569066"/>
            <a:ext cx="6248398" cy="1654370"/>
          </a:xfrm>
        </p:spPr>
        <p:txBody>
          <a:bodyPr/>
          <a:lstStyle/>
          <a:p>
            <a:pPr marL="0" indent="0">
              <a:buNone/>
            </a:pPr>
            <a:r>
              <a:rPr lang="en-US" dirty="0"/>
              <a:t>A PHP logger component compatible with the PSR-3 recommendation must include a PHP class that implements the interface named </a:t>
            </a:r>
            <a:r>
              <a:rPr lang="en-US" dirty="0" err="1"/>
              <a:t>Psr</a:t>
            </a:r>
            <a:r>
              <a:rPr lang="en-US" dirty="0"/>
              <a:t>\Log\</a:t>
            </a:r>
            <a:r>
              <a:rPr lang="en-US" dirty="0" err="1"/>
              <a:t>LoggerInterface</a:t>
            </a:r>
            <a:r>
              <a:rPr lang="en-US" dirty="0"/>
              <a:t>. </a:t>
            </a:r>
          </a:p>
          <a:p>
            <a:endParaRPr lang="en-US" dirty="0"/>
          </a:p>
        </p:txBody>
      </p:sp>
      <p:sp>
        <p:nvSpPr>
          <p:cNvPr id="4" name="TextBox 3"/>
          <p:cNvSpPr txBox="1"/>
          <p:nvPr/>
        </p:nvSpPr>
        <p:spPr>
          <a:xfrm>
            <a:off x="5181600" y="2387066"/>
            <a:ext cx="6248398" cy="2800767"/>
          </a:xfrm>
          <a:prstGeom prst="rect">
            <a:avLst/>
          </a:prstGeom>
          <a:solidFill>
            <a:schemeClr val="bg2">
              <a:lumMod val="25000"/>
            </a:schemeClr>
          </a:solidFill>
        </p:spPr>
        <p:txBody>
          <a:bodyPr wrap="square" rtlCol="0">
            <a:spAutoFit/>
          </a:bodyPr>
          <a:lstStyle/>
          <a:p>
            <a:r>
              <a:rPr lang="en-US" sz="1100" dirty="0">
                <a:solidFill>
                  <a:schemeClr val="accent2"/>
                </a:solidFill>
                <a:latin typeface="Menlo" charset="0"/>
                <a:ea typeface="Menlo" charset="0"/>
                <a:cs typeface="Menlo" charset="0"/>
              </a:rPr>
              <a:t>&lt;?</a:t>
            </a:r>
            <a:r>
              <a:rPr lang="en-US" sz="1100" dirty="0" err="1">
                <a:solidFill>
                  <a:schemeClr val="accent2"/>
                </a:solidFill>
                <a:latin typeface="Menlo" charset="0"/>
                <a:ea typeface="Menlo" charset="0"/>
                <a:cs typeface="Menlo" charset="0"/>
              </a:rPr>
              <a:t>php</a:t>
            </a:r>
            <a:r>
              <a:rPr lang="en-US" sz="1100" dirty="0">
                <a:solidFill>
                  <a:schemeClr val="accent2"/>
                </a:solidFill>
                <a:latin typeface="Menlo" charset="0"/>
                <a:ea typeface="Menlo" charset="0"/>
                <a:cs typeface="Menlo" charset="0"/>
              </a:rPr>
              <a:t/>
            </a:r>
            <a:br>
              <a:rPr lang="en-US" sz="1100" dirty="0">
                <a:solidFill>
                  <a:schemeClr val="accent2"/>
                </a:solidFill>
                <a:latin typeface="Menlo" charset="0"/>
                <a:ea typeface="Menlo" charset="0"/>
                <a:cs typeface="Menlo" charset="0"/>
              </a:rPr>
            </a:br>
            <a:r>
              <a:rPr lang="en-US" sz="1100" b="1" dirty="0">
                <a:solidFill>
                  <a:schemeClr val="accent2"/>
                </a:solidFill>
                <a:latin typeface="Menlo" charset="0"/>
                <a:ea typeface="Menlo" charset="0"/>
                <a:cs typeface="Menlo" charset="0"/>
              </a:rPr>
              <a:t>namespace </a:t>
            </a:r>
            <a:r>
              <a:rPr lang="en-US" sz="1100" dirty="0" err="1">
                <a:solidFill>
                  <a:schemeClr val="bg1"/>
                </a:solidFill>
                <a:latin typeface="Menlo" charset="0"/>
                <a:ea typeface="Menlo" charset="0"/>
                <a:cs typeface="Menlo" charset="0"/>
              </a:rPr>
              <a:t>Psr</a:t>
            </a:r>
            <a:r>
              <a:rPr lang="en-US" sz="1100" dirty="0">
                <a:solidFill>
                  <a:schemeClr val="bg1"/>
                </a:solidFill>
                <a:latin typeface="Menlo" charset="0"/>
                <a:ea typeface="Menlo" charset="0"/>
                <a:cs typeface="Menlo" charset="0"/>
              </a:rPr>
              <a:t>\Log</a:t>
            </a:r>
            <a:r>
              <a:rPr lang="en-US" sz="1100" dirty="0" smtClean="0">
                <a:solidFill>
                  <a:schemeClr val="accent2"/>
                </a:solidFill>
                <a:latin typeface="Menlo" charset="0"/>
                <a:ea typeface="Menlo" charset="0"/>
                <a:cs typeface="Menlo" charset="0"/>
              </a:rPr>
              <a:t>;</a:t>
            </a:r>
          </a:p>
          <a:p>
            <a:r>
              <a:rPr lang="en-US" sz="1100" dirty="0" smtClean="0">
                <a:solidFill>
                  <a:schemeClr val="accent2"/>
                </a:solidFill>
                <a:latin typeface="Menlo" charset="0"/>
                <a:ea typeface="Menlo" charset="0"/>
                <a:cs typeface="Menlo" charset="0"/>
              </a:rPr>
              <a:t> </a:t>
            </a:r>
            <a:endParaRPr lang="en-US" sz="1100" dirty="0">
              <a:solidFill>
                <a:schemeClr val="accent2"/>
              </a:solidFill>
              <a:latin typeface="Menlo" charset="0"/>
              <a:ea typeface="Menlo" charset="0"/>
              <a:cs typeface="Menlo" charset="0"/>
            </a:endParaRPr>
          </a:p>
          <a:p>
            <a:r>
              <a:rPr lang="en-US" sz="1100" b="1" dirty="0">
                <a:solidFill>
                  <a:schemeClr val="accent2"/>
                </a:solidFill>
                <a:latin typeface="Menlo" charset="0"/>
                <a:ea typeface="Menlo" charset="0"/>
                <a:cs typeface="Menlo" charset="0"/>
              </a:rPr>
              <a:t>interface </a:t>
            </a:r>
            <a:r>
              <a:rPr lang="en-US" sz="1100" dirty="0" err="1" smtClean="0">
                <a:solidFill>
                  <a:schemeClr val="bg1"/>
                </a:solidFill>
                <a:latin typeface="Menlo" charset="0"/>
                <a:ea typeface="Menlo" charset="0"/>
                <a:cs typeface="Menlo" charset="0"/>
              </a:rPr>
              <a:t>LoggerInterface</a:t>
            </a:r>
            <a:endParaRPr lang="en-US" sz="1100" dirty="0">
              <a:solidFill>
                <a:schemeClr val="bg1"/>
              </a:solidFill>
              <a:latin typeface="Menlo" charset="0"/>
              <a:ea typeface="Menlo" charset="0"/>
              <a:cs typeface="Menlo" charset="0"/>
            </a:endParaRPr>
          </a:p>
          <a:p>
            <a:r>
              <a:rPr lang="en-US" sz="1100" dirty="0" smtClean="0">
                <a:solidFill>
                  <a:schemeClr val="accent2"/>
                </a:solidFill>
                <a:latin typeface="Menlo" charset="0"/>
                <a:ea typeface="Menlo" charset="0"/>
                <a:cs typeface="Menlo" charset="0"/>
              </a:rPr>
              <a:t>{ </a:t>
            </a:r>
            <a:endParaRPr lang="en-US" sz="1100" dirty="0">
              <a:solidFill>
                <a:schemeClr val="accent2"/>
              </a:solidFill>
              <a:latin typeface="Menlo" charset="0"/>
              <a:ea typeface="Menlo" charset="0"/>
              <a:cs typeface="Menlo" charset="0"/>
            </a:endParaRPr>
          </a:p>
          <a:p>
            <a:r>
              <a:rPr lang="en-US" sz="1100" b="1" dirty="0" smtClean="0">
                <a:solidFill>
                  <a:schemeClr val="accent2"/>
                </a:solidFill>
                <a:latin typeface="Menlo" charset="0"/>
                <a:ea typeface="Menlo" charset="0"/>
                <a:cs typeface="Menlo" charset="0"/>
              </a:rPr>
              <a:t>    public </a:t>
            </a:r>
            <a:r>
              <a:rPr lang="en-US" sz="1100" b="1" dirty="0">
                <a:solidFill>
                  <a:schemeClr val="accent2"/>
                </a:solidFill>
                <a:latin typeface="Menlo" charset="0"/>
                <a:ea typeface="Menlo" charset="0"/>
                <a:cs typeface="Menlo" charset="0"/>
              </a:rPr>
              <a:t>function </a:t>
            </a:r>
            <a:r>
              <a:rPr lang="en-US" sz="1100" dirty="0">
                <a:solidFill>
                  <a:srgbClr val="FFFF00"/>
                </a:solidFill>
                <a:latin typeface="Menlo" charset="0"/>
                <a:ea typeface="Menlo" charset="0"/>
                <a:cs typeface="Menlo" charset="0"/>
              </a:rPr>
              <a:t>emergency</a:t>
            </a:r>
            <a:r>
              <a:rPr lang="en-US" sz="1100" dirty="0">
                <a:solidFill>
                  <a:schemeClr val="bg1"/>
                </a:solidFill>
                <a:latin typeface="Menlo" charset="0"/>
                <a:ea typeface="Menlo" charset="0"/>
                <a:cs typeface="Menlo" charset="0"/>
              </a:rPr>
              <a:t>(</a:t>
            </a:r>
            <a:r>
              <a:rPr lang="en-US" sz="1100" dirty="0">
                <a:solidFill>
                  <a:schemeClr val="accent5">
                    <a:lumMod val="60000"/>
                    <a:lumOff val="40000"/>
                  </a:schemeClr>
                </a:solidFill>
                <a:latin typeface="Menlo" charset="0"/>
                <a:ea typeface="Menlo" charset="0"/>
                <a:cs typeface="Menlo" charset="0"/>
              </a:rPr>
              <a:t>$message</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 </a:t>
            </a:r>
            <a:r>
              <a:rPr lang="en-US" sz="1100" dirty="0">
                <a:solidFill>
                  <a:schemeClr val="accent5">
                    <a:lumMod val="60000"/>
                    <a:lumOff val="40000"/>
                  </a:schemeClr>
                </a:solidFill>
                <a:latin typeface="Menlo" charset="0"/>
                <a:ea typeface="Menlo" charset="0"/>
                <a:cs typeface="Menlo" charset="0"/>
              </a:rPr>
              <a:t>$context</a:t>
            </a:r>
            <a:r>
              <a:rPr lang="en-US" sz="1100" dirty="0">
                <a:solidFill>
                  <a:schemeClr val="accent2"/>
                </a:solidFill>
                <a:latin typeface="Menlo" charset="0"/>
                <a:ea typeface="Menlo" charset="0"/>
                <a:cs typeface="Menlo" charset="0"/>
              </a:rPr>
              <a:t> </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a:t>
            </a:r>
            <a:r>
              <a:rPr lang="en-US" sz="1100" dirty="0" smtClean="0">
                <a:solidFill>
                  <a:schemeClr val="bg1"/>
                </a:solidFill>
                <a:latin typeface="Menlo" charset="0"/>
                <a:ea typeface="Menlo" charset="0"/>
                <a:cs typeface="Menlo" charset="0"/>
              </a:rPr>
              <a:t>())</a:t>
            </a:r>
            <a:r>
              <a:rPr lang="en-US" sz="1100" dirty="0" smtClean="0">
                <a:solidFill>
                  <a:schemeClr val="accent2"/>
                </a:solidFill>
                <a:latin typeface="Menlo" charset="0"/>
                <a:ea typeface="Menlo" charset="0"/>
                <a:cs typeface="Menlo" charset="0"/>
              </a:rPr>
              <a:t>;</a:t>
            </a:r>
          </a:p>
          <a:p>
            <a:r>
              <a:rPr lang="en-US" sz="1100" b="1" dirty="0" smtClean="0">
                <a:solidFill>
                  <a:schemeClr val="accent2"/>
                </a:solidFill>
                <a:latin typeface="Menlo" charset="0"/>
                <a:ea typeface="Menlo" charset="0"/>
                <a:cs typeface="Menlo" charset="0"/>
              </a:rPr>
              <a:t>    public </a:t>
            </a:r>
            <a:r>
              <a:rPr lang="en-US" sz="1100" b="1" dirty="0">
                <a:solidFill>
                  <a:schemeClr val="accent2"/>
                </a:solidFill>
                <a:latin typeface="Menlo" charset="0"/>
                <a:ea typeface="Menlo" charset="0"/>
                <a:cs typeface="Menlo" charset="0"/>
              </a:rPr>
              <a:t>function </a:t>
            </a:r>
            <a:r>
              <a:rPr lang="en-US" sz="1100" dirty="0" smtClean="0">
                <a:solidFill>
                  <a:srgbClr val="FFFF00"/>
                </a:solidFill>
                <a:latin typeface="Menlo" charset="0"/>
                <a:ea typeface="Menlo" charset="0"/>
                <a:cs typeface="Menlo" charset="0"/>
              </a:rPr>
              <a:t>alert</a:t>
            </a:r>
            <a:r>
              <a:rPr lang="en-US" sz="1100" dirty="0">
                <a:solidFill>
                  <a:schemeClr val="bg1"/>
                </a:solidFill>
                <a:latin typeface="Menlo" charset="0"/>
                <a:ea typeface="Menlo" charset="0"/>
                <a:cs typeface="Menlo" charset="0"/>
              </a:rPr>
              <a:t>(</a:t>
            </a:r>
            <a:r>
              <a:rPr lang="en-US" sz="1100" dirty="0">
                <a:solidFill>
                  <a:schemeClr val="accent5">
                    <a:lumMod val="60000"/>
                    <a:lumOff val="40000"/>
                  </a:schemeClr>
                </a:solidFill>
                <a:latin typeface="Menlo" charset="0"/>
                <a:ea typeface="Menlo" charset="0"/>
                <a:cs typeface="Menlo" charset="0"/>
              </a:rPr>
              <a:t>$message</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 </a:t>
            </a:r>
            <a:r>
              <a:rPr lang="en-US" sz="1100" dirty="0">
                <a:solidFill>
                  <a:schemeClr val="accent5">
                    <a:lumMod val="60000"/>
                    <a:lumOff val="40000"/>
                  </a:schemeClr>
                </a:solidFill>
                <a:latin typeface="Menlo" charset="0"/>
                <a:ea typeface="Menlo" charset="0"/>
                <a:cs typeface="Menlo" charset="0"/>
              </a:rPr>
              <a:t>$context</a:t>
            </a:r>
            <a:r>
              <a:rPr lang="en-US" sz="1100" dirty="0">
                <a:solidFill>
                  <a:schemeClr val="accent2"/>
                </a:solidFill>
                <a:latin typeface="Menlo" charset="0"/>
                <a:ea typeface="Menlo" charset="0"/>
                <a:cs typeface="Menlo" charset="0"/>
              </a:rPr>
              <a:t> </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a:t>
            </a:r>
          </a:p>
          <a:p>
            <a:r>
              <a:rPr lang="en-US" sz="1100" b="1" dirty="0" smtClean="0">
                <a:solidFill>
                  <a:schemeClr val="accent2"/>
                </a:solidFill>
                <a:latin typeface="Menlo" charset="0"/>
                <a:ea typeface="Menlo" charset="0"/>
                <a:cs typeface="Menlo" charset="0"/>
              </a:rPr>
              <a:t>    public </a:t>
            </a:r>
            <a:r>
              <a:rPr lang="en-US" sz="1100" b="1" dirty="0">
                <a:solidFill>
                  <a:schemeClr val="accent2"/>
                </a:solidFill>
                <a:latin typeface="Menlo" charset="0"/>
                <a:ea typeface="Menlo" charset="0"/>
                <a:cs typeface="Menlo" charset="0"/>
              </a:rPr>
              <a:t>function </a:t>
            </a:r>
            <a:r>
              <a:rPr lang="en-US" sz="1100" dirty="0" smtClean="0">
                <a:solidFill>
                  <a:srgbClr val="FFFF00"/>
                </a:solidFill>
                <a:latin typeface="Menlo" charset="0"/>
                <a:ea typeface="Menlo" charset="0"/>
                <a:cs typeface="Menlo" charset="0"/>
              </a:rPr>
              <a:t>critical</a:t>
            </a:r>
            <a:r>
              <a:rPr lang="en-US" sz="1100" dirty="0">
                <a:solidFill>
                  <a:schemeClr val="bg1"/>
                </a:solidFill>
                <a:latin typeface="Menlo" charset="0"/>
                <a:ea typeface="Menlo" charset="0"/>
                <a:cs typeface="Menlo" charset="0"/>
              </a:rPr>
              <a:t>(</a:t>
            </a:r>
            <a:r>
              <a:rPr lang="en-US" sz="1100" dirty="0">
                <a:solidFill>
                  <a:schemeClr val="accent5">
                    <a:lumMod val="60000"/>
                    <a:lumOff val="40000"/>
                  </a:schemeClr>
                </a:solidFill>
                <a:latin typeface="Menlo" charset="0"/>
                <a:ea typeface="Menlo" charset="0"/>
                <a:cs typeface="Menlo" charset="0"/>
              </a:rPr>
              <a:t>$message</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 </a:t>
            </a:r>
            <a:r>
              <a:rPr lang="en-US" sz="1100" dirty="0">
                <a:solidFill>
                  <a:schemeClr val="accent5">
                    <a:lumMod val="60000"/>
                    <a:lumOff val="40000"/>
                  </a:schemeClr>
                </a:solidFill>
                <a:latin typeface="Menlo" charset="0"/>
                <a:ea typeface="Menlo" charset="0"/>
                <a:cs typeface="Menlo" charset="0"/>
              </a:rPr>
              <a:t>$context</a:t>
            </a:r>
            <a:r>
              <a:rPr lang="en-US" sz="1100" dirty="0">
                <a:solidFill>
                  <a:schemeClr val="accent2"/>
                </a:solidFill>
                <a:latin typeface="Menlo" charset="0"/>
                <a:ea typeface="Menlo" charset="0"/>
                <a:cs typeface="Menlo" charset="0"/>
              </a:rPr>
              <a:t> </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a:t>
            </a:r>
          </a:p>
          <a:p>
            <a:r>
              <a:rPr lang="en-US" sz="1100" b="1" dirty="0" smtClean="0">
                <a:solidFill>
                  <a:schemeClr val="accent2"/>
                </a:solidFill>
                <a:latin typeface="Menlo" charset="0"/>
                <a:ea typeface="Menlo" charset="0"/>
                <a:cs typeface="Menlo" charset="0"/>
              </a:rPr>
              <a:t>    public </a:t>
            </a:r>
            <a:r>
              <a:rPr lang="en-US" sz="1100" b="1" dirty="0">
                <a:solidFill>
                  <a:schemeClr val="accent2"/>
                </a:solidFill>
                <a:latin typeface="Menlo" charset="0"/>
                <a:ea typeface="Menlo" charset="0"/>
                <a:cs typeface="Menlo" charset="0"/>
              </a:rPr>
              <a:t>function </a:t>
            </a:r>
            <a:r>
              <a:rPr lang="en-US" sz="1100" dirty="0" smtClean="0">
                <a:solidFill>
                  <a:srgbClr val="FFFF00"/>
                </a:solidFill>
                <a:latin typeface="Menlo" charset="0"/>
                <a:ea typeface="Menlo" charset="0"/>
                <a:cs typeface="Menlo" charset="0"/>
              </a:rPr>
              <a:t>error</a:t>
            </a:r>
            <a:r>
              <a:rPr lang="en-US" sz="1100" dirty="0">
                <a:solidFill>
                  <a:schemeClr val="bg1"/>
                </a:solidFill>
                <a:latin typeface="Menlo" charset="0"/>
                <a:ea typeface="Menlo" charset="0"/>
                <a:cs typeface="Menlo" charset="0"/>
              </a:rPr>
              <a:t>(</a:t>
            </a:r>
            <a:r>
              <a:rPr lang="en-US" sz="1100" dirty="0">
                <a:solidFill>
                  <a:schemeClr val="accent5">
                    <a:lumMod val="60000"/>
                    <a:lumOff val="40000"/>
                  </a:schemeClr>
                </a:solidFill>
                <a:latin typeface="Menlo" charset="0"/>
                <a:ea typeface="Menlo" charset="0"/>
                <a:cs typeface="Menlo" charset="0"/>
              </a:rPr>
              <a:t>$message</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 </a:t>
            </a:r>
            <a:r>
              <a:rPr lang="en-US" sz="1100" dirty="0">
                <a:solidFill>
                  <a:schemeClr val="accent5">
                    <a:lumMod val="60000"/>
                    <a:lumOff val="40000"/>
                  </a:schemeClr>
                </a:solidFill>
                <a:latin typeface="Menlo" charset="0"/>
                <a:ea typeface="Menlo" charset="0"/>
                <a:cs typeface="Menlo" charset="0"/>
              </a:rPr>
              <a:t>$context</a:t>
            </a:r>
            <a:r>
              <a:rPr lang="en-US" sz="1100" dirty="0">
                <a:solidFill>
                  <a:schemeClr val="accent2"/>
                </a:solidFill>
                <a:latin typeface="Menlo" charset="0"/>
                <a:ea typeface="Menlo" charset="0"/>
                <a:cs typeface="Menlo" charset="0"/>
              </a:rPr>
              <a:t> </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a:t>
            </a:r>
          </a:p>
          <a:p>
            <a:r>
              <a:rPr lang="en-US" sz="1100" b="1" dirty="0" smtClean="0">
                <a:solidFill>
                  <a:schemeClr val="accent2"/>
                </a:solidFill>
                <a:latin typeface="Menlo" charset="0"/>
                <a:ea typeface="Menlo" charset="0"/>
                <a:cs typeface="Menlo" charset="0"/>
              </a:rPr>
              <a:t>    public </a:t>
            </a:r>
            <a:r>
              <a:rPr lang="en-US" sz="1100" b="1" dirty="0">
                <a:solidFill>
                  <a:schemeClr val="accent2"/>
                </a:solidFill>
                <a:latin typeface="Menlo" charset="0"/>
                <a:ea typeface="Menlo" charset="0"/>
                <a:cs typeface="Menlo" charset="0"/>
              </a:rPr>
              <a:t>function </a:t>
            </a:r>
            <a:r>
              <a:rPr lang="en-US" sz="1100" dirty="0" smtClean="0">
                <a:solidFill>
                  <a:srgbClr val="FFFF00"/>
                </a:solidFill>
                <a:latin typeface="Menlo" charset="0"/>
                <a:ea typeface="Menlo" charset="0"/>
                <a:cs typeface="Menlo" charset="0"/>
              </a:rPr>
              <a:t>warning</a:t>
            </a:r>
            <a:r>
              <a:rPr lang="en-US" sz="1100" dirty="0">
                <a:solidFill>
                  <a:schemeClr val="bg1"/>
                </a:solidFill>
                <a:latin typeface="Menlo" charset="0"/>
                <a:ea typeface="Menlo" charset="0"/>
                <a:cs typeface="Menlo" charset="0"/>
              </a:rPr>
              <a:t>(</a:t>
            </a:r>
            <a:r>
              <a:rPr lang="en-US" sz="1100" dirty="0">
                <a:solidFill>
                  <a:schemeClr val="accent5">
                    <a:lumMod val="60000"/>
                    <a:lumOff val="40000"/>
                  </a:schemeClr>
                </a:solidFill>
                <a:latin typeface="Menlo" charset="0"/>
                <a:ea typeface="Menlo" charset="0"/>
                <a:cs typeface="Menlo" charset="0"/>
              </a:rPr>
              <a:t>$message</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 </a:t>
            </a:r>
            <a:r>
              <a:rPr lang="en-US" sz="1100" dirty="0">
                <a:solidFill>
                  <a:schemeClr val="accent5">
                    <a:lumMod val="60000"/>
                    <a:lumOff val="40000"/>
                  </a:schemeClr>
                </a:solidFill>
                <a:latin typeface="Menlo" charset="0"/>
                <a:ea typeface="Menlo" charset="0"/>
                <a:cs typeface="Menlo" charset="0"/>
              </a:rPr>
              <a:t>$context</a:t>
            </a:r>
            <a:r>
              <a:rPr lang="en-US" sz="1100" dirty="0">
                <a:solidFill>
                  <a:schemeClr val="accent2"/>
                </a:solidFill>
                <a:latin typeface="Menlo" charset="0"/>
                <a:ea typeface="Menlo" charset="0"/>
                <a:cs typeface="Menlo" charset="0"/>
              </a:rPr>
              <a:t> </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a:t>
            </a:r>
          </a:p>
          <a:p>
            <a:r>
              <a:rPr lang="en-US" sz="1100" b="1" dirty="0" smtClean="0">
                <a:solidFill>
                  <a:schemeClr val="accent2"/>
                </a:solidFill>
                <a:latin typeface="Menlo" charset="0"/>
                <a:ea typeface="Menlo" charset="0"/>
                <a:cs typeface="Menlo" charset="0"/>
              </a:rPr>
              <a:t>    public </a:t>
            </a:r>
            <a:r>
              <a:rPr lang="en-US" sz="1100" b="1" dirty="0">
                <a:solidFill>
                  <a:schemeClr val="accent2"/>
                </a:solidFill>
                <a:latin typeface="Menlo" charset="0"/>
                <a:ea typeface="Menlo" charset="0"/>
                <a:cs typeface="Menlo" charset="0"/>
              </a:rPr>
              <a:t>function </a:t>
            </a:r>
            <a:r>
              <a:rPr lang="en-US" sz="1100" dirty="0" smtClean="0">
                <a:solidFill>
                  <a:srgbClr val="FFFF00"/>
                </a:solidFill>
                <a:latin typeface="Menlo" charset="0"/>
                <a:ea typeface="Menlo" charset="0"/>
                <a:cs typeface="Menlo" charset="0"/>
              </a:rPr>
              <a:t>notice</a:t>
            </a:r>
            <a:r>
              <a:rPr lang="en-US" sz="1100" dirty="0">
                <a:solidFill>
                  <a:schemeClr val="bg1"/>
                </a:solidFill>
                <a:latin typeface="Menlo" charset="0"/>
                <a:ea typeface="Menlo" charset="0"/>
                <a:cs typeface="Menlo" charset="0"/>
              </a:rPr>
              <a:t>(</a:t>
            </a:r>
            <a:r>
              <a:rPr lang="en-US" sz="1100" dirty="0">
                <a:solidFill>
                  <a:schemeClr val="accent5">
                    <a:lumMod val="60000"/>
                    <a:lumOff val="40000"/>
                  </a:schemeClr>
                </a:solidFill>
                <a:latin typeface="Menlo" charset="0"/>
                <a:ea typeface="Menlo" charset="0"/>
                <a:cs typeface="Menlo" charset="0"/>
              </a:rPr>
              <a:t>$message</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 </a:t>
            </a:r>
            <a:r>
              <a:rPr lang="en-US" sz="1100" dirty="0">
                <a:solidFill>
                  <a:schemeClr val="accent5">
                    <a:lumMod val="60000"/>
                    <a:lumOff val="40000"/>
                  </a:schemeClr>
                </a:solidFill>
                <a:latin typeface="Menlo" charset="0"/>
                <a:ea typeface="Menlo" charset="0"/>
                <a:cs typeface="Menlo" charset="0"/>
              </a:rPr>
              <a:t>$context</a:t>
            </a:r>
            <a:r>
              <a:rPr lang="en-US" sz="1100" dirty="0">
                <a:solidFill>
                  <a:schemeClr val="accent2"/>
                </a:solidFill>
                <a:latin typeface="Menlo" charset="0"/>
                <a:ea typeface="Menlo" charset="0"/>
                <a:cs typeface="Menlo" charset="0"/>
              </a:rPr>
              <a:t> </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a:t>
            </a:r>
          </a:p>
          <a:p>
            <a:r>
              <a:rPr lang="en-US" sz="1100" b="1" dirty="0" smtClean="0">
                <a:solidFill>
                  <a:schemeClr val="accent2"/>
                </a:solidFill>
                <a:latin typeface="Menlo" charset="0"/>
                <a:ea typeface="Menlo" charset="0"/>
                <a:cs typeface="Menlo" charset="0"/>
              </a:rPr>
              <a:t>    public </a:t>
            </a:r>
            <a:r>
              <a:rPr lang="en-US" sz="1100" b="1" dirty="0">
                <a:solidFill>
                  <a:schemeClr val="accent2"/>
                </a:solidFill>
                <a:latin typeface="Menlo" charset="0"/>
                <a:ea typeface="Menlo" charset="0"/>
                <a:cs typeface="Menlo" charset="0"/>
              </a:rPr>
              <a:t>function </a:t>
            </a:r>
            <a:r>
              <a:rPr lang="en-US" sz="1100" dirty="0" smtClean="0">
                <a:solidFill>
                  <a:srgbClr val="FFFF00"/>
                </a:solidFill>
                <a:latin typeface="Menlo" charset="0"/>
                <a:ea typeface="Menlo" charset="0"/>
                <a:cs typeface="Menlo" charset="0"/>
              </a:rPr>
              <a:t>info</a:t>
            </a:r>
            <a:r>
              <a:rPr lang="en-US" sz="1100" dirty="0">
                <a:solidFill>
                  <a:schemeClr val="bg1"/>
                </a:solidFill>
                <a:latin typeface="Menlo" charset="0"/>
                <a:ea typeface="Menlo" charset="0"/>
                <a:cs typeface="Menlo" charset="0"/>
              </a:rPr>
              <a:t>(</a:t>
            </a:r>
            <a:r>
              <a:rPr lang="en-US" sz="1100" dirty="0">
                <a:solidFill>
                  <a:schemeClr val="accent5">
                    <a:lumMod val="60000"/>
                    <a:lumOff val="40000"/>
                  </a:schemeClr>
                </a:solidFill>
                <a:latin typeface="Menlo" charset="0"/>
                <a:ea typeface="Menlo" charset="0"/>
                <a:cs typeface="Menlo" charset="0"/>
              </a:rPr>
              <a:t>$message</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 </a:t>
            </a:r>
            <a:r>
              <a:rPr lang="en-US" sz="1100" dirty="0">
                <a:solidFill>
                  <a:schemeClr val="accent5">
                    <a:lumMod val="60000"/>
                    <a:lumOff val="40000"/>
                  </a:schemeClr>
                </a:solidFill>
                <a:latin typeface="Menlo" charset="0"/>
                <a:ea typeface="Menlo" charset="0"/>
                <a:cs typeface="Menlo" charset="0"/>
              </a:rPr>
              <a:t>$context</a:t>
            </a:r>
            <a:r>
              <a:rPr lang="en-US" sz="1100" dirty="0">
                <a:solidFill>
                  <a:schemeClr val="accent2"/>
                </a:solidFill>
                <a:latin typeface="Menlo" charset="0"/>
                <a:ea typeface="Menlo" charset="0"/>
                <a:cs typeface="Menlo" charset="0"/>
              </a:rPr>
              <a:t> </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a:t>
            </a:r>
          </a:p>
          <a:p>
            <a:r>
              <a:rPr lang="en-US" sz="1100" b="1" dirty="0" smtClean="0">
                <a:solidFill>
                  <a:schemeClr val="accent2"/>
                </a:solidFill>
                <a:latin typeface="Menlo" charset="0"/>
                <a:ea typeface="Menlo" charset="0"/>
                <a:cs typeface="Menlo" charset="0"/>
              </a:rPr>
              <a:t>    public </a:t>
            </a:r>
            <a:r>
              <a:rPr lang="en-US" sz="1100" b="1" dirty="0">
                <a:solidFill>
                  <a:schemeClr val="accent2"/>
                </a:solidFill>
                <a:latin typeface="Menlo" charset="0"/>
                <a:ea typeface="Menlo" charset="0"/>
                <a:cs typeface="Menlo" charset="0"/>
              </a:rPr>
              <a:t>function </a:t>
            </a:r>
            <a:r>
              <a:rPr lang="en-US" sz="1100" dirty="0" smtClean="0">
                <a:solidFill>
                  <a:srgbClr val="FFFF00"/>
                </a:solidFill>
                <a:latin typeface="Menlo" charset="0"/>
                <a:ea typeface="Menlo" charset="0"/>
                <a:cs typeface="Menlo" charset="0"/>
              </a:rPr>
              <a:t>debug</a:t>
            </a:r>
            <a:r>
              <a:rPr lang="en-US" sz="1100" dirty="0">
                <a:solidFill>
                  <a:schemeClr val="bg1"/>
                </a:solidFill>
                <a:latin typeface="Menlo" charset="0"/>
                <a:ea typeface="Menlo" charset="0"/>
                <a:cs typeface="Menlo" charset="0"/>
              </a:rPr>
              <a:t>(</a:t>
            </a:r>
            <a:r>
              <a:rPr lang="en-US" sz="1100" dirty="0">
                <a:solidFill>
                  <a:schemeClr val="accent5">
                    <a:lumMod val="60000"/>
                    <a:lumOff val="40000"/>
                  </a:schemeClr>
                </a:solidFill>
                <a:latin typeface="Menlo" charset="0"/>
                <a:ea typeface="Menlo" charset="0"/>
                <a:cs typeface="Menlo" charset="0"/>
              </a:rPr>
              <a:t>$message</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 </a:t>
            </a:r>
            <a:r>
              <a:rPr lang="en-US" sz="1100" dirty="0">
                <a:solidFill>
                  <a:schemeClr val="accent5">
                    <a:lumMod val="60000"/>
                    <a:lumOff val="40000"/>
                  </a:schemeClr>
                </a:solidFill>
                <a:latin typeface="Menlo" charset="0"/>
                <a:ea typeface="Menlo" charset="0"/>
                <a:cs typeface="Menlo" charset="0"/>
              </a:rPr>
              <a:t>$context</a:t>
            </a:r>
            <a:r>
              <a:rPr lang="en-US" sz="1100" dirty="0">
                <a:solidFill>
                  <a:schemeClr val="accent2"/>
                </a:solidFill>
                <a:latin typeface="Menlo" charset="0"/>
                <a:ea typeface="Menlo" charset="0"/>
                <a:cs typeface="Menlo" charset="0"/>
              </a:rPr>
              <a:t> </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a:t>
            </a:r>
          </a:p>
          <a:p>
            <a:r>
              <a:rPr lang="en-US" sz="1100" b="1" dirty="0" smtClean="0">
                <a:solidFill>
                  <a:schemeClr val="accent2"/>
                </a:solidFill>
                <a:latin typeface="Menlo" charset="0"/>
                <a:ea typeface="Menlo" charset="0"/>
                <a:cs typeface="Menlo" charset="0"/>
              </a:rPr>
              <a:t>    public </a:t>
            </a:r>
            <a:r>
              <a:rPr lang="en-US" sz="1100" b="1" dirty="0">
                <a:solidFill>
                  <a:schemeClr val="accent2"/>
                </a:solidFill>
                <a:latin typeface="Menlo" charset="0"/>
                <a:ea typeface="Menlo" charset="0"/>
                <a:cs typeface="Menlo" charset="0"/>
              </a:rPr>
              <a:t>function </a:t>
            </a:r>
            <a:r>
              <a:rPr lang="en-US" sz="1100" dirty="0" smtClean="0">
                <a:solidFill>
                  <a:srgbClr val="FFFF00"/>
                </a:solidFill>
                <a:latin typeface="Menlo" charset="0"/>
                <a:ea typeface="Menlo" charset="0"/>
                <a:cs typeface="Menlo" charset="0"/>
              </a:rPr>
              <a:t>log</a:t>
            </a:r>
            <a:r>
              <a:rPr lang="en-US" sz="1100" dirty="0">
                <a:solidFill>
                  <a:schemeClr val="bg1"/>
                </a:solidFill>
                <a:latin typeface="Menlo" charset="0"/>
                <a:ea typeface="Menlo" charset="0"/>
                <a:cs typeface="Menlo" charset="0"/>
              </a:rPr>
              <a:t>(</a:t>
            </a:r>
            <a:r>
              <a:rPr lang="en-US" sz="1100" dirty="0">
                <a:solidFill>
                  <a:schemeClr val="accent5">
                    <a:lumMod val="60000"/>
                    <a:lumOff val="40000"/>
                  </a:schemeClr>
                </a:solidFill>
                <a:latin typeface="Menlo" charset="0"/>
                <a:ea typeface="Menlo" charset="0"/>
                <a:cs typeface="Menlo" charset="0"/>
              </a:rPr>
              <a:t>$message</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 </a:t>
            </a:r>
            <a:r>
              <a:rPr lang="en-US" sz="1100" dirty="0">
                <a:solidFill>
                  <a:schemeClr val="accent5">
                    <a:lumMod val="60000"/>
                    <a:lumOff val="40000"/>
                  </a:schemeClr>
                </a:solidFill>
                <a:latin typeface="Menlo" charset="0"/>
                <a:ea typeface="Menlo" charset="0"/>
                <a:cs typeface="Menlo" charset="0"/>
              </a:rPr>
              <a:t>$context</a:t>
            </a:r>
            <a:r>
              <a:rPr lang="en-US" sz="1100" dirty="0">
                <a:solidFill>
                  <a:schemeClr val="accent2"/>
                </a:solidFill>
                <a:latin typeface="Menlo" charset="0"/>
                <a:ea typeface="Menlo" charset="0"/>
                <a:cs typeface="Menlo" charset="0"/>
              </a:rPr>
              <a:t> </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 </a:t>
            </a:r>
            <a:r>
              <a:rPr lang="en-US" sz="1100" b="1" dirty="0">
                <a:solidFill>
                  <a:schemeClr val="accent2"/>
                </a:solidFill>
                <a:latin typeface="Menlo" charset="0"/>
                <a:ea typeface="Menlo" charset="0"/>
                <a:cs typeface="Menlo" charset="0"/>
              </a:rPr>
              <a:t>array</a:t>
            </a:r>
            <a:r>
              <a:rPr lang="en-US" sz="1100" dirty="0">
                <a:solidFill>
                  <a:schemeClr val="bg1"/>
                </a:solidFill>
                <a:latin typeface="Menlo" charset="0"/>
                <a:ea typeface="Menlo" charset="0"/>
                <a:cs typeface="Menlo" charset="0"/>
              </a:rPr>
              <a:t>())</a:t>
            </a:r>
            <a:r>
              <a:rPr lang="en-US" sz="1100" dirty="0">
                <a:solidFill>
                  <a:schemeClr val="accent2"/>
                </a:solidFill>
                <a:latin typeface="Menlo" charset="0"/>
                <a:ea typeface="Menlo" charset="0"/>
                <a:cs typeface="Menlo" charset="0"/>
              </a:rPr>
              <a:t>;</a:t>
            </a:r>
          </a:p>
          <a:p>
            <a:endParaRPr lang="en-US" sz="1100" dirty="0" smtClean="0">
              <a:solidFill>
                <a:schemeClr val="accent2"/>
              </a:solidFill>
              <a:latin typeface="Menlo" charset="0"/>
              <a:ea typeface="Menlo" charset="0"/>
              <a:cs typeface="Menlo" charset="0"/>
            </a:endParaRPr>
          </a:p>
          <a:p>
            <a:r>
              <a:rPr lang="en-US" sz="1100" dirty="0" smtClean="0">
                <a:solidFill>
                  <a:schemeClr val="accent2"/>
                </a:solidFill>
                <a:latin typeface="Menlo" charset="0"/>
                <a:ea typeface="Menlo" charset="0"/>
                <a:cs typeface="Menlo" charset="0"/>
              </a:rPr>
              <a:t>} </a:t>
            </a:r>
            <a:endParaRPr lang="en-US" sz="1100" dirty="0">
              <a:solidFill>
                <a:schemeClr val="accent2"/>
              </a:solidFill>
              <a:latin typeface="Menlo" charset="0"/>
              <a:ea typeface="Menlo" charset="0"/>
              <a:cs typeface="Menlo" charset="0"/>
            </a:endParaRPr>
          </a:p>
        </p:txBody>
      </p:sp>
    </p:spTree>
    <p:extLst>
      <p:ext uri="{BB962C8B-B14F-4D97-AF65-F5344CB8AC3E}">
        <p14:creationId xmlns:p14="http://schemas.microsoft.com/office/powerpoint/2010/main" val="120161726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Autoloading</a:t>
            </a:r>
            <a:r>
              <a:rPr lang="en-US" altLang="zh-CN" dirty="0" smtClean="0"/>
              <a:t/>
            </a:r>
            <a:br>
              <a:rPr lang="en-US" altLang="zh-CN" dirty="0" smtClean="0"/>
            </a:br>
            <a:r>
              <a:rPr lang="en-US" altLang="zh-CN" dirty="0"/>
              <a:t/>
            </a:r>
            <a:br>
              <a:rPr lang="en-US" altLang="zh-CN" dirty="0"/>
            </a:br>
            <a:endParaRPr lang="en-US" dirty="0"/>
          </a:p>
        </p:txBody>
      </p:sp>
      <p:sp>
        <p:nvSpPr>
          <p:cNvPr id="3" name="Content Placeholder 2"/>
          <p:cNvSpPr>
            <a:spLocks noGrp="1"/>
          </p:cNvSpPr>
          <p:nvPr>
            <p:ph idx="1"/>
          </p:nvPr>
        </p:nvSpPr>
        <p:spPr/>
        <p:txBody>
          <a:bodyPr/>
          <a:lstStyle/>
          <a:p>
            <a:r>
              <a:rPr lang="en-US" altLang="zh-CN" dirty="0" smtClean="0"/>
              <a:t>P</a:t>
            </a:r>
            <a:r>
              <a:rPr lang="en-US" dirty="0" smtClean="0"/>
              <a:t>SR-4 </a:t>
            </a:r>
            <a:r>
              <a:rPr lang="en-US" dirty="0"/>
              <a:t>describes a strategy to locate and load PHP classes, interfaces, and traits during </a:t>
            </a:r>
            <a:r>
              <a:rPr lang="en-US" dirty="0" smtClean="0"/>
              <a:t>runtime.</a:t>
            </a:r>
            <a:r>
              <a:rPr lang="en-US" dirty="0"/>
              <a:t> </a:t>
            </a:r>
            <a:endParaRPr lang="en-US" dirty="0" smtClean="0"/>
          </a:p>
          <a:p>
            <a:r>
              <a:rPr lang="en-US" dirty="0" smtClean="0"/>
              <a:t>The </a:t>
            </a:r>
            <a:r>
              <a:rPr lang="en-US" dirty="0"/>
              <a:t>PSR-4 </a:t>
            </a:r>
            <a:r>
              <a:rPr lang="en-US" dirty="0" smtClean="0"/>
              <a:t>autoloader </a:t>
            </a:r>
            <a:r>
              <a:rPr lang="en-US" dirty="0"/>
              <a:t>strategy relies on PHP namespaces and </a:t>
            </a:r>
            <a:r>
              <a:rPr lang="en-US" dirty="0" err="1"/>
              <a:t>filesystem</a:t>
            </a:r>
            <a:r>
              <a:rPr lang="en-US" dirty="0"/>
              <a:t> directories to locate and load PHP classes, interfaces, and traits. </a:t>
            </a:r>
          </a:p>
          <a:p>
            <a:r>
              <a:rPr lang="en-US" dirty="0"/>
              <a:t>The essence of PSR-4 is mapping a top-level namespace prefix to a specific </a:t>
            </a:r>
            <a:r>
              <a:rPr lang="en-US" dirty="0" err="1"/>
              <a:t>filesystem</a:t>
            </a:r>
            <a:r>
              <a:rPr lang="en-US" dirty="0"/>
              <a:t> directory. </a:t>
            </a:r>
          </a:p>
          <a:p>
            <a:r>
              <a:rPr lang="en-US" dirty="0" smtClean="0"/>
              <a:t>e.g. Oasis\</a:t>
            </a:r>
            <a:r>
              <a:rPr lang="en-US" dirty="0" err="1" smtClean="0"/>
              <a:t>Mlib</a:t>
            </a:r>
            <a:r>
              <a:rPr lang="en-US" dirty="0" smtClean="0"/>
              <a:t>\Http =&gt; ./</a:t>
            </a:r>
            <a:r>
              <a:rPr lang="en-US" dirty="0" err="1" smtClean="0"/>
              <a:t>src</a:t>
            </a:r>
            <a:r>
              <a:rPr lang="en-US" dirty="0" smtClean="0"/>
              <a:t>/</a:t>
            </a:r>
            <a:r>
              <a:rPr lang="en-US" dirty="0"/>
              <a:t>	</a:t>
            </a:r>
          </a:p>
          <a:p>
            <a:endParaRPr lang="en-US" dirty="0"/>
          </a:p>
        </p:txBody>
      </p:sp>
      <p:sp>
        <p:nvSpPr>
          <p:cNvPr id="4" name="Explosion 1 3"/>
          <p:cNvSpPr/>
          <p:nvPr/>
        </p:nvSpPr>
        <p:spPr>
          <a:xfrm>
            <a:off x="5467149" y="4292868"/>
            <a:ext cx="5342022" cy="151116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FFFF00"/>
                </a:solidFill>
              </a:rPr>
              <a:t>DO NOT</a:t>
            </a:r>
          </a:p>
          <a:p>
            <a:pPr algn="ctr"/>
            <a:r>
              <a:rPr lang="en-US" dirty="0" smtClean="0">
                <a:solidFill>
                  <a:schemeClr val="bg1"/>
                </a:solidFill>
              </a:rPr>
              <a:t>write your own autoloader</a:t>
            </a:r>
            <a:endParaRPr lang="en-US" dirty="0">
              <a:solidFill>
                <a:schemeClr val="bg1"/>
              </a:solidFill>
            </a:endParaRPr>
          </a:p>
        </p:txBody>
      </p:sp>
    </p:spTree>
    <p:extLst>
      <p:ext uri="{BB962C8B-B14F-4D97-AF65-F5344CB8AC3E}">
        <p14:creationId xmlns:p14="http://schemas.microsoft.com/office/powerpoint/2010/main" val="84704104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p:tgtEl>
                                          <p:spTgt spid="4"/>
                                        </p:tgtEl>
                                        <p:attrNameLst>
                                          <p:attrName>ppt_x</p:attrName>
                                        </p:attrNameLst>
                                      </p:cBhvr>
                                      <p:tavLst>
                                        <p:tav tm="0">
                                          <p:val>
                                            <p:strVal val="#ppt_x+#ppt_w*1.125000"/>
                                          </p:val>
                                        </p:tav>
                                        <p:tav tm="100000">
                                          <p:val>
                                            <p:strVal val="#ppt_x"/>
                                          </p:val>
                                        </p:tav>
                                      </p:tavLst>
                                    </p:anim>
                                    <p:animEffect transition="in" filter="wipe(left)">
                                      <p:cBhvr>
                                        <p:cTn id="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559678"/>
            <a:ext cx="4041724" cy="4952492"/>
          </a:xfrm>
        </p:spPr>
        <p:txBody>
          <a:bodyPr/>
          <a:lstStyle/>
          <a:p>
            <a:r>
              <a:rPr lang="en-US" altLang="zh-CN" dirty="0" smtClean="0"/>
              <a:t>Modern</a:t>
            </a:r>
            <a:r>
              <a:rPr lang="zh-CN" altLang="en-US" dirty="0" smtClean="0"/>
              <a:t> </a:t>
            </a:r>
            <a:r>
              <a:rPr lang="en-US" altLang="zh-CN" dirty="0" smtClean="0"/>
              <a:t>PHP</a:t>
            </a:r>
            <a:br>
              <a:rPr lang="en-US" altLang="zh-CN" dirty="0" smtClean="0"/>
            </a:br>
            <a:r>
              <a:rPr lang="en-US" altLang="zh-CN" dirty="0" smtClean="0"/>
              <a:t/>
            </a:r>
            <a:br>
              <a:rPr lang="en-US" altLang="zh-CN" dirty="0" smtClean="0"/>
            </a:br>
            <a:r>
              <a:rPr lang="en-US" altLang="zh-CN" sz="2000" dirty="0" smtClean="0"/>
              <a:t>OVERVIEW</a:t>
            </a:r>
            <a:endParaRPr lang="en-US" dirty="0"/>
          </a:p>
        </p:txBody>
      </p:sp>
      <p:sp>
        <p:nvSpPr>
          <p:cNvPr id="3" name="Content Placeholder 2"/>
          <p:cNvSpPr>
            <a:spLocks noGrp="1"/>
          </p:cNvSpPr>
          <p:nvPr>
            <p:ph idx="1"/>
          </p:nvPr>
        </p:nvSpPr>
        <p:spPr/>
        <p:txBody>
          <a:bodyPr/>
          <a:lstStyle/>
          <a:p>
            <a:r>
              <a:rPr lang="en-US" altLang="zh-CN" dirty="0" smtClean="0">
                <a:solidFill>
                  <a:schemeClr val="bg1">
                    <a:lumMod val="75000"/>
                  </a:schemeClr>
                </a:solidFill>
              </a:rPr>
              <a:t>Prepare</a:t>
            </a:r>
            <a:r>
              <a:rPr lang="zh-CN" altLang="en-US" dirty="0">
                <a:solidFill>
                  <a:schemeClr val="bg1">
                    <a:lumMod val="75000"/>
                  </a:schemeClr>
                </a:solidFill>
              </a:rPr>
              <a:t> </a:t>
            </a:r>
            <a:r>
              <a:rPr lang="en-US" altLang="zh-CN" dirty="0" smtClean="0">
                <a:solidFill>
                  <a:schemeClr val="bg1">
                    <a:lumMod val="75000"/>
                  </a:schemeClr>
                </a:solidFill>
              </a:rPr>
              <a:t>yourself</a:t>
            </a:r>
            <a:r>
              <a:rPr lang="zh-CN" altLang="en-US" dirty="0" smtClean="0">
                <a:solidFill>
                  <a:schemeClr val="bg1">
                    <a:lumMod val="75000"/>
                  </a:schemeClr>
                </a:solidFill>
              </a:rPr>
              <a:t> </a:t>
            </a:r>
            <a:r>
              <a:rPr lang="en-US" altLang="zh-CN" dirty="0" smtClean="0">
                <a:solidFill>
                  <a:schemeClr val="bg1">
                    <a:lumMod val="75000"/>
                  </a:schemeClr>
                </a:solidFill>
              </a:rPr>
              <a:t>with</a:t>
            </a:r>
            <a:r>
              <a:rPr lang="zh-CN" altLang="en-US" dirty="0" smtClean="0">
                <a:solidFill>
                  <a:schemeClr val="bg1">
                    <a:lumMod val="75000"/>
                  </a:schemeClr>
                </a:solidFill>
              </a:rPr>
              <a:t> </a:t>
            </a:r>
            <a:r>
              <a:rPr lang="en-US" altLang="zh-CN" dirty="0" smtClean="0">
                <a:solidFill>
                  <a:schemeClr val="bg1">
                    <a:lumMod val="75000"/>
                  </a:schemeClr>
                </a:solidFill>
              </a:rPr>
              <a:t>the</a:t>
            </a:r>
            <a:r>
              <a:rPr lang="zh-CN" altLang="en-US" dirty="0" smtClean="0">
                <a:solidFill>
                  <a:schemeClr val="bg1">
                    <a:lumMod val="75000"/>
                  </a:schemeClr>
                </a:solidFill>
              </a:rPr>
              <a:t> </a:t>
            </a:r>
            <a:r>
              <a:rPr lang="en-US" altLang="zh-CN" dirty="0" smtClean="0">
                <a:solidFill>
                  <a:schemeClr val="bg1">
                    <a:lumMod val="75000"/>
                  </a:schemeClr>
                </a:solidFill>
              </a:rPr>
              <a:t>new</a:t>
            </a:r>
            <a:r>
              <a:rPr lang="zh-CN" altLang="en-US" dirty="0" smtClean="0">
                <a:solidFill>
                  <a:schemeClr val="bg1">
                    <a:lumMod val="75000"/>
                  </a:schemeClr>
                </a:solidFill>
              </a:rPr>
              <a:t> </a:t>
            </a:r>
            <a:r>
              <a:rPr lang="en-US" altLang="zh-CN" dirty="0" smtClean="0">
                <a:solidFill>
                  <a:schemeClr val="bg1">
                    <a:lumMod val="75000"/>
                  </a:schemeClr>
                </a:solidFill>
              </a:rPr>
              <a:t>features,</a:t>
            </a:r>
            <a:r>
              <a:rPr lang="zh-CN" altLang="en-US" dirty="0" smtClean="0">
                <a:solidFill>
                  <a:schemeClr val="bg1">
                    <a:lumMod val="75000"/>
                  </a:schemeClr>
                </a:solidFill>
              </a:rPr>
              <a:t> </a:t>
            </a:r>
            <a:r>
              <a:rPr lang="en-US" altLang="zh-CN" dirty="0" smtClean="0">
                <a:solidFill>
                  <a:schemeClr val="bg1">
                    <a:lumMod val="75000"/>
                  </a:schemeClr>
                </a:solidFill>
              </a:rPr>
              <a:t>especially:</a:t>
            </a:r>
          </a:p>
          <a:p>
            <a:pPr lvl="1"/>
            <a:r>
              <a:rPr lang="en-US" altLang="zh-CN" dirty="0" smtClean="0">
                <a:solidFill>
                  <a:schemeClr val="bg1">
                    <a:lumMod val="75000"/>
                  </a:schemeClr>
                </a:solidFill>
              </a:rPr>
              <a:t>namespace</a:t>
            </a:r>
          </a:p>
          <a:p>
            <a:pPr lvl="1"/>
            <a:r>
              <a:rPr lang="en-US" altLang="zh-CN" dirty="0" smtClean="0">
                <a:solidFill>
                  <a:schemeClr val="bg1">
                    <a:lumMod val="75000"/>
                  </a:schemeClr>
                </a:solidFill>
              </a:rPr>
              <a:t>lambda</a:t>
            </a:r>
          </a:p>
          <a:p>
            <a:pPr lvl="1"/>
            <a:r>
              <a:rPr lang="en-US" altLang="zh-CN" dirty="0" smtClean="0">
                <a:solidFill>
                  <a:schemeClr val="bg1">
                    <a:lumMod val="75000"/>
                  </a:schemeClr>
                </a:solidFill>
              </a:rPr>
              <a:t>late</a:t>
            </a:r>
            <a:r>
              <a:rPr lang="zh-CN" altLang="en-US" dirty="0" smtClean="0">
                <a:solidFill>
                  <a:schemeClr val="bg1">
                    <a:lumMod val="75000"/>
                  </a:schemeClr>
                </a:solidFill>
              </a:rPr>
              <a:t> </a:t>
            </a:r>
            <a:r>
              <a:rPr lang="en-US" altLang="zh-CN" dirty="0" smtClean="0">
                <a:solidFill>
                  <a:schemeClr val="bg1">
                    <a:lumMod val="75000"/>
                  </a:schemeClr>
                </a:solidFill>
              </a:rPr>
              <a:t>static</a:t>
            </a:r>
            <a:r>
              <a:rPr lang="zh-CN" altLang="en-US" dirty="0" smtClean="0">
                <a:solidFill>
                  <a:schemeClr val="bg1">
                    <a:lumMod val="75000"/>
                  </a:schemeClr>
                </a:solidFill>
              </a:rPr>
              <a:t> </a:t>
            </a:r>
            <a:r>
              <a:rPr lang="en-US" altLang="zh-CN" dirty="0" smtClean="0">
                <a:solidFill>
                  <a:schemeClr val="bg1">
                    <a:lumMod val="75000"/>
                  </a:schemeClr>
                </a:solidFill>
              </a:rPr>
              <a:t>binding</a:t>
            </a:r>
          </a:p>
          <a:p>
            <a:r>
              <a:rPr lang="en-US" altLang="zh-CN" dirty="0" err="1" smtClean="0">
                <a:solidFill>
                  <a:schemeClr val="bg1">
                    <a:lumMod val="75000"/>
                  </a:schemeClr>
                </a:solidFill>
              </a:rPr>
              <a:t>Git</a:t>
            </a:r>
            <a:r>
              <a:rPr lang="en-US" altLang="zh-CN" dirty="0" smtClean="0">
                <a:solidFill>
                  <a:schemeClr val="bg1">
                    <a:lumMod val="75000"/>
                  </a:schemeClr>
                </a:solidFill>
              </a:rPr>
              <a:t>-Flow</a:t>
            </a:r>
          </a:p>
          <a:p>
            <a:r>
              <a:rPr lang="en-US" altLang="zh-CN" dirty="0" smtClean="0">
                <a:solidFill>
                  <a:schemeClr val="bg1">
                    <a:lumMod val="75000"/>
                  </a:schemeClr>
                </a:solidFill>
              </a:rPr>
              <a:t>Coding</a:t>
            </a:r>
            <a:r>
              <a:rPr lang="zh-CN" altLang="en-US" dirty="0" smtClean="0">
                <a:solidFill>
                  <a:schemeClr val="bg1">
                    <a:lumMod val="75000"/>
                  </a:schemeClr>
                </a:solidFill>
              </a:rPr>
              <a:t> </a:t>
            </a:r>
            <a:r>
              <a:rPr lang="en-US" altLang="zh-CN" dirty="0" smtClean="0">
                <a:solidFill>
                  <a:schemeClr val="bg1">
                    <a:lumMod val="75000"/>
                  </a:schemeClr>
                </a:solidFill>
              </a:rPr>
              <a:t>Conventions</a:t>
            </a:r>
          </a:p>
          <a:p>
            <a:r>
              <a:rPr lang="en-US" altLang="zh-CN" dirty="0" smtClean="0"/>
              <a:t>Composer</a:t>
            </a:r>
          </a:p>
          <a:p>
            <a:r>
              <a:rPr lang="en-US" altLang="zh-CN" dirty="0" err="1" smtClean="0"/>
              <a:t>Symfony</a:t>
            </a:r>
            <a:r>
              <a:rPr lang="zh-CN" altLang="en-US" dirty="0" smtClean="0"/>
              <a:t> </a:t>
            </a:r>
            <a:r>
              <a:rPr lang="en-US" altLang="zh-CN" dirty="0" smtClean="0"/>
              <a:t>components</a:t>
            </a:r>
          </a:p>
          <a:p>
            <a:r>
              <a:rPr lang="en-US" altLang="zh-CN" dirty="0" smtClean="0"/>
              <a:t>Unit</a:t>
            </a:r>
            <a:r>
              <a:rPr lang="zh-CN" altLang="en-US" dirty="0" smtClean="0"/>
              <a:t> </a:t>
            </a:r>
            <a:r>
              <a:rPr lang="en-US" altLang="zh-CN" dirty="0" smtClean="0"/>
              <a:t>testing</a:t>
            </a:r>
            <a:r>
              <a:rPr lang="zh-CN" altLang="en-US" dirty="0" smtClean="0"/>
              <a:t> </a:t>
            </a:r>
            <a:r>
              <a:rPr lang="en-US" altLang="zh-CN" dirty="0" smtClean="0"/>
              <a:t>with</a:t>
            </a:r>
            <a:r>
              <a:rPr lang="zh-CN" altLang="en-US" dirty="0" smtClean="0"/>
              <a:t> </a:t>
            </a:r>
            <a:r>
              <a:rPr lang="en-US" altLang="zh-CN" dirty="0" err="1" smtClean="0"/>
              <a:t>phpunit</a:t>
            </a:r>
            <a:endParaRPr lang="en-US" altLang="zh-CN" dirty="0" smtClean="0"/>
          </a:p>
          <a:p>
            <a:r>
              <a:rPr lang="en-US" altLang="zh-CN" dirty="0" smtClean="0"/>
              <a:t>Oasis</a:t>
            </a:r>
            <a:r>
              <a:rPr lang="zh-CN" altLang="en-US" dirty="0" smtClean="0"/>
              <a:t> </a:t>
            </a:r>
            <a:r>
              <a:rPr lang="en-US" altLang="zh-CN" dirty="0"/>
              <a:t>components</a:t>
            </a:r>
          </a:p>
          <a:p>
            <a:endParaRPr lang="en-US" altLang="zh-CN" dirty="0" smtClean="0"/>
          </a:p>
          <a:p>
            <a:endParaRPr lang="en-US" dirty="0"/>
          </a:p>
        </p:txBody>
      </p:sp>
    </p:spTree>
    <p:extLst>
      <p:ext uri="{BB962C8B-B14F-4D97-AF65-F5344CB8AC3E}">
        <p14:creationId xmlns:p14="http://schemas.microsoft.com/office/powerpoint/2010/main" val="919079407"/>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745" y="559678"/>
            <a:ext cx="4000161" cy="4952492"/>
          </a:xfrm>
        </p:spPr>
        <p:txBody>
          <a:bodyPr/>
          <a:lstStyle/>
          <a:p>
            <a:r>
              <a:rPr lang="en-US" dirty="0" smtClean="0"/>
              <a:t>Dependency Management</a:t>
            </a:r>
            <a:br>
              <a:rPr lang="en-US" dirty="0" smtClean="0"/>
            </a:br>
            <a:r>
              <a:rPr lang="en-US" dirty="0"/>
              <a:t/>
            </a:r>
            <a:br>
              <a:rPr lang="en-US" dirty="0"/>
            </a:br>
            <a:r>
              <a:rPr lang="en-US" sz="2000" dirty="0" smtClean="0"/>
              <a:t>the old fashioned ways</a:t>
            </a:r>
            <a:endParaRPr lang="en-US" dirty="0"/>
          </a:p>
        </p:txBody>
      </p:sp>
      <p:sp>
        <p:nvSpPr>
          <p:cNvPr id="5" name="Down Arrow 4"/>
          <p:cNvSpPr/>
          <p:nvPr/>
        </p:nvSpPr>
        <p:spPr>
          <a:xfrm>
            <a:off x="8146468" y="1320758"/>
            <a:ext cx="1080655" cy="60484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Process 5"/>
          <p:cNvSpPr/>
          <p:nvPr/>
        </p:nvSpPr>
        <p:spPr>
          <a:xfrm>
            <a:off x="7259779" y="674353"/>
            <a:ext cx="2854035" cy="484909"/>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Create Local Directory</a:t>
            </a:r>
            <a:endParaRPr lang="en-US" dirty="0"/>
          </a:p>
        </p:txBody>
      </p:sp>
      <p:sp>
        <p:nvSpPr>
          <p:cNvPr id="7" name="Process 6"/>
          <p:cNvSpPr/>
          <p:nvPr/>
        </p:nvSpPr>
        <p:spPr>
          <a:xfrm>
            <a:off x="7259777" y="2087097"/>
            <a:ext cx="2854035" cy="484909"/>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Sub Repository</a:t>
            </a:r>
          </a:p>
        </p:txBody>
      </p:sp>
      <p:sp>
        <p:nvSpPr>
          <p:cNvPr id="8" name="Process 7"/>
          <p:cNvSpPr/>
          <p:nvPr/>
        </p:nvSpPr>
        <p:spPr>
          <a:xfrm>
            <a:off x="7259777" y="3499841"/>
            <a:ext cx="2854035" cy="484909"/>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PEAR</a:t>
            </a:r>
            <a:endParaRPr lang="en-US" dirty="0"/>
          </a:p>
        </p:txBody>
      </p:sp>
      <p:sp>
        <p:nvSpPr>
          <p:cNvPr id="10" name="Down Arrow 9"/>
          <p:cNvSpPr/>
          <p:nvPr/>
        </p:nvSpPr>
        <p:spPr>
          <a:xfrm>
            <a:off x="8146468" y="2733502"/>
            <a:ext cx="1080655" cy="60484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Process 10"/>
          <p:cNvSpPr/>
          <p:nvPr/>
        </p:nvSpPr>
        <p:spPr>
          <a:xfrm>
            <a:off x="7259777" y="4912585"/>
            <a:ext cx="2854035" cy="484909"/>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mtClean="0"/>
              <a:t>Composer</a:t>
            </a:r>
            <a:endParaRPr lang="en-US" dirty="0"/>
          </a:p>
        </p:txBody>
      </p:sp>
      <p:sp>
        <p:nvSpPr>
          <p:cNvPr id="12" name="Down Arrow 11"/>
          <p:cNvSpPr/>
          <p:nvPr/>
        </p:nvSpPr>
        <p:spPr>
          <a:xfrm>
            <a:off x="8146468" y="4146246"/>
            <a:ext cx="1080655" cy="60484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6179159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Composer</a:t>
            </a:r>
            <a:br>
              <a:rPr lang="en-US" altLang="zh-CN" dirty="0" smtClean="0"/>
            </a:br>
            <a:r>
              <a:rPr lang="en-US" altLang="zh-CN" dirty="0"/>
              <a:t/>
            </a:r>
            <a:br>
              <a:rPr lang="en-US" altLang="zh-CN" dirty="0"/>
            </a:br>
            <a:r>
              <a:rPr lang="en-US" altLang="zh-CN" sz="1800" dirty="0">
                <a:hlinkClick r:id="rId2"/>
              </a:rPr>
              <a:t>https://</a:t>
            </a:r>
            <a:r>
              <a:rPr lang="en-US" altLang="zh-CN" sz="1800" dirty="0" smtClean="0">
                <a:hlinkClick r:id="rId2"/>
              </a:rPr>
              <a:t>getcomposer.org/</a:t>
            </a:r>
            <a:r>
              <a:rPr lang="en-US" altLang="zh-CN" sz="1800" dirty="0" smtClean="0"/>
              <a:t/>
            </a:r>
            <a:br>
              <a:rPr lang="en-US" altLang="zh-CN" sz="1800" dirty="0" smtClean="0"/>
            </a:br>
            <a:endParaRPr lang="en-US" sz="1800" dirty="0"/>
          </a:p>
        </p:txBody>
      </p:sp>
      <p:sp>
        <p:nvSpPr>
          <p:cNvPr id="3" name="Content Placeholder 2"/>
          <p:cNvSpPr>
            <a:spLocks noGrp="1"/>
          </p:cNvSpPr>
          <p:nvPr>
            <p:ph idx="1"/>
          </p:nvPr>
        </p:nvSpPr>
        <p:spPr/>
        <p:txBody>
          <a:bodyPr/>
          <a:lstStyle/>
          <a:p>
            <a:r>
              <a:rPr lang="en-US" altLang="zh-CN" dirty="0" smtClean="0"/>
              <a:t>Dependency</a:t>
            </a:r>
            <a:r>
              <a:rPr lang="zh-CN" altLang="en-US" dirty="0" smtClean="0"/>
              <a:t> </a:t>
            </a:r>
            <a:r>
              <a:rPr lang="en-US" altLang="zh-CN" dirty="0" smtClean="0"/>
              <a:t>management</a:t>
            </a:r>
            <a:r>
              <a:rPr lang="zh-CN" altLang="en-US" dirty="0" smtClean="0"/>
              <a:t> </a:t>
            </a:r>
            <a:r>
              <a:rPr lang="en-US" altLang="zh-CN" dirty="0" smtClean="0"/>
              <a:t>tool, from 2012</a:t>
            </a:r>
          </a:p>
          <a:p>
            <a:r>
              <a:rPr lang="en-US" altLang="zh-CN" dirty="0" smtClean="0"/>
              <a:t>Benefits:</a:t>
            </a:r>
          </a:p>
          <a:p>
            <a:pPr lvl="1"/>
            <a:r>
              <a:rPr lang="en-US" altLang="zh-CN" dirty="0" smtClean="0"/>
              <a:t>Easy</a:t>
            </a:r>
            <a:r>
              <a:rPr lang="zh-CN" altLang="en-US" dirty="0" smtClean="0"/>
              <a:t> </a:t>
            </a:r>
            <a:r>
              <a:rPr lang="en-US" altLang="zh-CN" dirty="0" smtClean="0"/>
              <a:t>to</a:t>
            </a:r>
            <a:r>
              <a:rPr lang="zh-CN" altLang="en-US" dirty="0" smtClean="0"/>
              <a:t> </a:t>
            </a:r>
            <a:r>
              <a:rPr lang="en-US" altLang="zh-CN" dirty="0" smtClean="0"/>
              <a:t>use</a:t>
            </a:r>
            <a:r>
              <a:rPr lang="zh-CN" altLang="en-US" dirty="0" smtClean="0"/>
              <a:t> </a:t>
            </a:r>
            <a:r>
              <a:rPr lang="en-US" altLang="zh-CN" dirty="0" smtClean="0"/>
              <a:t>other</a:t>
            </a:r>
            <a:r>
              <a:rPr lang="zh-CN" altLang="en-US" dirty="0" smtClean="0"/>
              <a:t> </a:t>
            </a:r>
            <a:r>
              <a:rPr lang="en-US" altLang="zh-CN" dirty="0" smtClean="0"/>
              <a:t>components</a:t>
            </a:r>
          </a:p>
          <a:p>
            <a:pPr lvl="1"/>
            <a:r>
              <a:rPr lang="en-US" altLang="zh-CN" dirty="0" smtClean="0"/>
              <a:t>Fewer version conflicts</a:t>
            </a:r>
          </a:p>
          <a:p>
            <a:pPr lvl="1"/>
            <a:r>
              <a:rPr lang="en-US" altLang="zh-CN" dirty="0" smtClean="0"/>
              <a:t>Full</a:t>
            </a:r>
            <a:r>
              <a:rPr lang="zh-CN" altLang="en-US" dirty="0" smtClean="0"/>
              <a:t> </a:t>
            </a:r>
            <a:r>
              <a:rPr lang="en-US" altLang="zh-CN" dirty="0" smtClean="0"/>
              <a:t>featured</a:t>
            </a:r>
            <a:r>
              <a:rPr lang="zh-CN" altLang="en-US" dirty="0" smtClean="0"/>
              <a:t> </a:t>
            </a:r>
            <a:r>
              <a:rPr lang="en-US" altLang="zh-CN" dirty="0" smtClean="0"/>
              <a:t>dependency</a:t>
            </a:r>
            <a:r>
              <a:rPr lang="zh-CN" altLang="en-US" dirty="0" smtClean="0"/>
              <a:t> </a:t>
            </a:r>
            <a:r>
              <a:rPr lang="en-US" altLang="zh-CN" dirty="0" smtClean="0"/>
              <a:t>management</a:t>
            </a:r>
          </a:p>
          <a:p>
            <a:pPr lvl="1"/>
            <a:r>
              <a:rPr lang="en-US" altLang="zh-CN" dirty="0" smtClean="0"/>
              <a:t>Powerful</a:t>
            </a:r>
            <a:r>
              <a:rPr lang="zh-CN" altLang="en-US" dirty="0" smtClean="0"/>
              <a:t> </a:t>
            </a:r>
            <a:r>
              <a:rPr lang="en-US" altLang="zh-CN" dirty="0" smtClean="0"/>
              <a:t>yet</a:t>
            </a:r>
            <a:r>
              <a:rPr lang="zh-CN" altLang="en-US" dirty="0" smtClean="0"/>
              <a:t> </a:t>
            </a:r>
            <a:r>
              <a:rPr lang="en-US" altLang="zh-CN" dirty="0" smtClean="0"/>
              <a:t>simple</a:t>
            </a:r>
            <a:r>
              <a:rPr lang="zh-CN" altLang="en-US" dirty="0" smtClean="0"/>
              <a:t> </a:t>
            </a:r>
            <a:r>
              <a:rPr lang="en-US" altLang="zh-CN" dirty="0" smtClean="0"/>
              <a:t>autoloader</a:t>
            </a:r>
          </a:p>
          <a:p>
            <a:r>
              <a:rPr lang="en-US" altLang="zh-CN" dirty="0" smtClean="0"/>
              <a:t>Our Actions:</a:t>
            </a:r>
          </a:p>
          <a:p>
            <a:pPr lvl="1"/>
            <a:r>
              <a:rPr lang="en-US" altLang="zh-CN" dirty="0" smtClean="0"/>
              <a:t>All</a:t>
            </a:r>
            <a:r>
              <a:rPr lang="zh-CN" altLang="en-US" dirty="0" smtClean="0"/>
              <a:t> </a:t>
            </a:r>
            <a:r>
              <a:rPr lang="en-US" altLang="zh-CN" dirty="0" smtClean="0"/>
              <a:t>components</a:t>
            </a:r>
            <a:r>
              <a:rPr lang="zh-CN" altLang="en-US" dirty="0" smtClean="0"/>
              <a:t> </a:t>
            </a:r>
            <a:r>
              <a:rPr lang="en-US" altLang="zh-CN" dirty="0" smtClean="0"/>
              <a:t>developed</a:t>
            </a:r>
            <a:r>
              <a:rPr lang="zh-CN" altLang="en-US" dirty="0" smtClean="0"/>
              <a:t> </a:t>
            </a:r>
            <a:r>
              <a:rPr lang="en-US" altLang="zh-CN" dirty="0" smtClean="0"/>
              <a:t>in-house,</a:t>
            </a:r>
            <a:r>
              <a:rPr lang="zh-CN" altLang="en-US" dirty="0" smtClean="0"/>
              <a:t> </a:t>
            </a:r>
            <a:r>
              <a:rPr lang="en-US" altLang="zh-CN" dirty="0" smtClean="0"/>
              <a:t>should</a:t>
            </a:r>
            <a:r>
              <a:rPr lang="zh-CN" altLang="en-US" dirty="0" smtClean="0"/>
              <a:t> </a:t>
            </a:r>
            <a:r>
              <a:rPr lang="en-US" altLang="zh-CN" dirty="0" smtClean="0"/>
              <a:t>be</a:t>
            </a:r>
            <a:r>
              <a:rPr lang="zh-CN" altLang="en-US" dirty="0" smtClean="0"/>
              <a:t> </a:t>
            </a:r>
            <a:r>
              <a:rPr lang="en-US" altLang="zh-CN" dirty="0" smtClean="0"/>
              <a:t>includable</a:t>
            </a:r>
            <a:r>
              <a:rPr lang="zh-CN" altLang="en-US" dirty="0" smtClean="0"/>
              <a:t> </a:t>
            </a:r>
            <a:r>
              <a:rPr lang="en-US" altLang="zh-CN" dirty="0" smtClean="0"/>
              <a:t>by</a:t>
            </a:r>
            <a:r>
              <a:rPr lang="zh-CN" altLang="en-US" dirty="0" smtClean="0"/>
              <a:t> </a:t>
            </a:r>
            <a:r>
              <a:rPr lang="en-US" altLang="zh-CN" dirty="0" smtClean="0"/>
              <a:t>composer</a:t>
            </a:r>
          </a:p>
          <a:p>
            <a:pPr lvl="1"/>
            <a:r>
              <a:rPr lang="en-US" altLang="zh-CN" dirty="0" smtClean="0"/>
              <a:t>Refer</a:t>
            </a:r>
            <a:r>
              <a:rPr lang="zh-CN" altLang="en-US" dirty="0" smtClean="0"/>
              <a:t> </a:t>
            </a:r>
            <a:r>
              <a:rPr lang="en-US" altLang="zh-CN" dirty="0" smtClean="0"/>
              <a:t>external</a:t>
            </a:r>
            <a:r>
              <a:rPr lang="zh-CN" altLang="en-US" dirty="0" smtClean="0"/>
              <a:t> </a:t>
            </a:r>
            <a:r>
              <a:rPr lang="en-US" altLang="zh-CN" dirty="0" smtClean="0"/>
              <a:t>resources</a:t>
            </a:r>
            <a:r>
              <a:rPr lang="zh-CN" altLang="en-US" dirty="0" smtClean="0"/>
              <a:t> </a:t>
            </a:r>
            <a:r>
              <a:rPr lang="en-US" altLang="zh-CN" dirty="0" smtClean="0"/>
              <a:t>using</a:t>
            </a:r>
            <a:r>
              <a:rPr lang="zh-CN" altLang="en-US" dirty="0" smtClean="0"/>
              <a:t> </a:t>
            </a:r>
            <a:r>
              <a:rPr lang="en-US" altLang="zh-CN" dirty="0" smtClean="0"/>
              <a:t>composer</a:t>
            </a:r>
            <a:r>
              <a:rPr lang="zh-CN" altLang="en-US" dirty="0" smtClean="0"/>
              <a:t> </a:t>
            </a:r>
            <a:r>
              <a:rPr lang="en-US" altLang="zh-CN" dirty="0" smtClean="0"/>
              <a:t>as</a:t>
            </a:r>
            <a:r>
              <a:rPr lang="zh-CN" altLang="en-US" dirty="0" smtClean="0"/>
              <a:t> </a:t>
            </a:r>
            <a:r>
              <a:rPr lang="en-US" altLang="zh-CN" dirty="0" smtClean="0"/>
              <a:t>a</a:t>
            </a:r>
            <a:r>
              <a:rPr lang="zh-CN" altLang="en-US" dirty="0" smtClean="0"/>
              <a:t> </a:t>
            </a:r>
            <a:r>
              <a:rPr lang="en-US" altLang="zh-CN" dirty="0" smtClean="0"/>
              <a:t>first</a:t>
            </a:r>
            <a:r>
              <a:rPr lang="zh-CN" altLang="en-US" dirty="0" smtClean="0"/>
              <a:t> </a:t>
            </a:r>
            <a:r>
              <a:rPr lang="en-US" altLang="zh-CN" dirty="0" smtClean="0"/>
              <a:t>choice</a:t>
            </a:r>
            <a:endParaRPr lang="en-US" dirty="0"/>
          </a:p>
        </p:txBody>
      </p:sp>
    </p:spTree>
    <p:extLst>
      <p:ext uri="{BB962C8B-B14F-4D97-AF65-F5344CB8AC3E}">
        <p14:creationId xmlns:p14="http://schemas.microsoft.com/office/powerpoint/2010/main" val="20453655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Composer</a:t>
            </a:r>
            <a:br>
              <a:rPr lang="en-US" dirty="0" smtClean="0"/>
            </a:br>
            <a:r>
              <a:rPr lang="en-US" dirty="0"/>
              <a:t/>
            </a:r>
            <a:br>
              <a:rPr lang="en-US" dirty="0"/>
            </a:br>
            <a:r>
              <a:rPr lang="en-US" sz="2000" dirty="0" smtClean="0"/>
              <a:t>getting started</a:t>
            </a:r>
            <a:endParaRPr lang="en-US" sz="2000" dirty="0"/>
          </a:p>
        </p:txBody>
      </p:sp>
      <p:sp>
        <p:nvSpPr>
          <p:cNvPr id="3" name="Content Placeholder 2"/>
          <p:cNvSpPr>
            <a:spLocks noGrp="1"/>
          </p:cNvSpPr>
          <p:nvPr>
            <p:ph idx="1"/>
          </p:nvPr>
        </p:nvSpPr>
        <p:spPr>
          <a:solidFill>
            <a:schemeClr val="tx1"/>
          </a:solidFill>
        </p:spPr>
        <p:txBody>
          <a:bodyPr/>
          <a:lstStyle/>
          <a:p>
            <a:pPr marL="0" indent="0">
              <a:buNone/>
            </a:pPr>
            <a:r>
              <a:rPr lang="en-US" sz="1400" dirty="0" smtClean="0">
                <a:solidFill>
                  <a:schemeClr val="accent1">
                    <a:lumMod val="60000"/>
                    <a:lumOff val="40000"/>
                  </a:schemeClr>
                </a:solidFill>
                <a:latin typeface="Menlo" charset="0"/>
                <a:ea typeface="Menlo" charset="0"/>
                <a:cs typeface="Menlo" charset="0"/>
              </a:rPr>
              <a:t># You should be root user to install composer globally</a:t>
            </a:r>
          </a:p>
          <a:p>
            <a:pPr marL="0" indent="0">
              <a:buNone/>
            </a:pPr>
            <a:r>
              <a:rPr lang="en-US" sz="1400" dirty="0" smtClean="0">
                <a:solidFill>
                  <a:schemeClr val="accent1">
                    <a:lumMod val="60000"/>
                    <a:lumOff val="40000"/>
                  </a:schemeClr>
                </a:solidFill>
                <a:latin typeface="Menlo" charset="0"/>
                <a:ea typeface="Menlo" charset="0"/>
                <a:cs typeface="Menlo" charset="0"/>
              </a:rPr>
              <a:t># Download composer-</a:t>
            </a:r>
            <a:r>
              <a:rPr lang="en-US" sz="1400" dirty="0" err="1" smtClean="0">
                <a:solidFill>
                  <a:schemeClr val="accent1">
                    <a:lumMod val="60000"/>
                    <a:lumOff val="40000"/>
                  </a:schemeClr>
                </a:solidFill>
                <a:latin typeface="Menlo" charset="0"/>
                <a:ea typeface="Menlo" charset="0"/>
                <a:cs typeface="Menlo" charset="0"/>
              </a:rPr>
              <a:t>setup.php</a:t>
            </a:r>
            <a:r>
              <a:rPr lang="en-US" sz="1400" dirty="0" smtClean="0">
                <a:solidFill>
                  <a:schemeClr val="accent1">
                    <a:lumMod val="40000"/>
                    <a:lumOff val="60000"/>
                  </a:schemeClr>
                </a:solidFill>
                <a:latin typeface="Menlo" charset="0"/>
                <a:ea typeface="Menlo" charset="0"/>
                <a:cs typeface="Menlo" charset="0"/>
              </a:rPr>
              <a:t>:</a:t>
            </a:r>
          </a:p>
          <a:p>
            <a:pPr marL="0" indent="0">
              <a:buNone/>
            </a:pPr>
            <a:r>
              <a:rPr lang="en-US" sz="1400" dirty="0" smtClean="0">
                <a:solidFill>
                  <a:srgbClr val="FFFF00"/>
                </a:solidFill>
                <a:latin typeface="Menlo" charset="0"/>
                <a:ea typeface="Menlo" charset="0"/>
                <a:cs typeface="Menlo" charset="0"/>
              </a:rPr>
              <a:t>$</a:t>
            </a:r>
            <a:r>
              <a:rPr lang="en-US" sz="1400" dirty="0" smtClean="0">
                <a:solidFill>
                  <a:schemeClr val="bg1"/>
                </a:solidFill>
                <a:latin typeface="Menlo" charset="0"/>
                <a:ea typeface="Menlo" charset="0"/>
                <a:cs typeface="Menlo" charset="0"/>
              </a:rPr>
              <a:t> </a:t>
            </a:r>
            <a:r>
              <a:rPr lang="en-US" sz="1400" dirty="0" err="1" smtClean="0">
                <a:solidFill>
                  <a:schemeClr val="bg1"/>
                </a:solidFill>
                <a:latin typeface="Menlo" charset="0"/>
                <a:ea typeface="Menlo" charset="0"/>
                <a:cs typeface="Menlo" charset="0"/>
              </a:rPr>
              <a:t>php</a:t>
            </a:r>
            <a:r>
              <a:rPr lang="en-US" sz="1400" dirty="0" smtClean="0">
                <a:solidFill>
                  <a:schemeClr val="bg1"/>
                </a:solidFill>
                <a:latin typeface="Menlo" charset="0"/>
                <a:ea typeface="Menlo" charset="0"/>
                <a:cs typeface="Menlo" charset="0"/>
              </a:rPr>
              <a:t> –r </a:t>
            </a:r>
            <a:r>
              <a:rPr lang="en-US" sz="1400" dirty="0">
                <a:solidFill>
                  <a:schemeClr val="bg1"/>
                </a:solidFill>
                <a:latin typeface="Menlo" charset="0"/>
                <a:ea typeface="Menlo" charset="0"/>
                <a:cs typeface="Menlo" charset="0"/>
              </a:rPr>
              <a:t>"</a:t>
            </a:r>
            <a:r>
              <a:rPr lang="en-US" sz="1400" dirty="0" err="1" smtClean="0">
                <a:solidFill>
                  <a:schemeClr val="bg1"/>
                </a:solidFill>
                <a:latin typeface="Menlo" charset="0"/>
                <a:ea typeface="Menlo" charset="0"/>
                <a:cs typeface="Menlo" charset="0"/>
              </a:rPr>
              <a:t>readfile</a:t>
            </a:r>
            <a:r>
              <a:rPr lang="en-US" sz="1400" dirty="0">
                <a:solidFill>
                  <a:schemeClr val="bg1"/>
                </a:solidFill>
                <a:latin typeface="Menlo" charset="0"/>
                <a:ea typeface="Menlo" charset="0"/>
                <a:cs typeface="Menlo" charset="0"/>
              </a:rPr>
              <a:t>('https://</a:t>
            </a:r>
            <a:r>
              <a:rPr lang="en-US" sz="1400" dirty="0" err="1">
                <a:solidFill>
                  <a:schemeClr val="bg1"/>
                </a:solidFill>
                <a:latin typeface="Menlo" charset="0"/>
                <a:ea typeface="Menlo" charset="0"/>
                <a:cs typeface="Menlo" charset="0"/>
              </a:rPr>
              <a:t>getcomposer.org</a:t>
            </a:r>
            <a:r>
              <a:rPr lang="en-US" sz="1400" dirty="0">
                <a:solidFill>
                  <a:schemeClr val="bg1"/>
                </a:solidFill>
                <a:latin typeface="Menlo" charset="0"/>
                <a:ea typeface="Menlo" charset="0"/>
                <a:cs typeface="Menlo" charset="0"/>
              </a:rPr>
              <a:t>/installer');" &gt; </a:t>
            </a:r>
            <a:r>
              <a:rPr lang="en-US" sz="1400" dirty="0" smtClean="0">
                <a:solidFill>
                  <a:schemeClr val="bg1"/>
                </a:solidFill>
                <a:latin typeface="Menlo" charset="0"/>
                <a:ea typeface="Menlo" charset="0"/>
                <a:cs typeface="Menlo" charset="0"/>
              </a:rPr>
              <a:t>composer-</a:t>
            </a:r>
            <a:r>
              <a:rPr lang="en-US" sz="1400" dirty="0" err="1" smtClean="0">
                <a:solidFill>
                  <a:schemeClr val="bg1"/>
                </a:solidFill>
                <a:latin typeface="Menlo" charset="0"/>
                <a:ea typeface="Menlo" charset="0"/>
                <a:cs typeface="Menlo" charset="0"/>
              </a:rPr>
              <a:t>setup.php</a:t>
            </a:r>
            <a:r>
              <a:rPr lang="en-US" sz="1400" dirty="0" smtClean="0">
                <a:solidFill>
                  <a:schemeClr val="bg1"/>
                </a:solidFill>
                <a:latin typeface="Menlo" charset="0"/>
                <a:ea typeface="Menlo" charset="0"/>
                <a:cs typeface="Menlo" charset="0"/>
              </a:rPr>
              <a:t> </a:t>
            </a:r>
            <a:endParaRPr lang="en-US" sz="1400" dirty="0">
              <a:solidFill>
                <a:schemeClr val="bg1"/>
              </a:solidFill>
              <a:latin typeface="Menlo" charset="0"/>
              <a:ea typeface="Menlo" charset="0"/>
              <a:cs typeface="Menlo" charset="0"/>
            </a:endParaRPr>
          </a:p>
          <a:p>
            <a:pPr marL="0" indent="0">
              <a:buNone/>
            </a:pPr>
            <a:r>
              <a:rPr lang="en-US" sz="1400" dirty="0" smtClean="0">
                <a:solidFill>
                  <a:schemeClr val="accent1">
                    <a:lumMod val="60000"/>
                    <a:lumOff val="40000"/>
                  </a:schemeClr>
                </a:solidFill>
                <a:latin typeface="Menlo" charset="0"/>
                <a:ea typeface="Menlo" charset="0"/>
                <a:cs typeface="Menlo" charset="0"/>
              </a:rPr>
              <a:t># Run the setup</a:t>
            </a:r>
          </a:p>
          <a:p>
            <a:pPr marL="0" indent="0">
              <a:buNone/>
            </a:pPr>
            <a:r>
              <a:rPr lang="en-US" sz="1400" dirty="0" smtClean="0">
                <a:solidFill>
                  <a:srgbClr val="FFFF00"/>
                </a:solidFill>
                <a:latin typeface="Menlo" charset="0"/>
                <a:ea typeface="Menlo" charset="0"/>
                <a:cs typeface="Menlo" charset="0"/>
              </a:rPr>
              <a:t>$</a:t>
            </a:r>
            <a:r>
              <a:rPr lang="en-US" sz="1400" dirty="0" smtClean="0">
                <a:solidFill>
                  <a:schemeClr val="bg1"/>
                </a:solidFill>
                <a:latin typeface="Menlo" charset="0"/>
                <a:ea typeface="Menlo" charset="0"/>
                <a:cs typeface="Menlo" charset="0"/>
              </a:rPr>
              <a:t> </a:t>
            </a:r>
            <a:r>
              <a:rPr lang="en-US" sz="1400" dirty="0" err="1" smtClean="0">
                <a:solidFill>
                  <a:schemeClr val="bg1"/>
                </a:solidFill>
                <a:latin typeface="Menlo" charset="0"/>
                <a:ea typeface="Menlo" charset="0"/>
                <a:cs typeface="Menlo" charset="0"/>
              </a:rPr>
              <a:t>php</a:t>
            </a:r>
            <a:r>
              <a:rPr lang="en-US" sz="1400" dirty="0" smtClean="0">
                <a:solidFill>
                  <a:schemeClr val="bg1"/>
                </a:solidFill>
                <a:latin typeface="Menlo" charset="0"/>
                <a:ea typeface="Menlo" charset="0"/>
                <a:cs typeface="Menlo" charset="0"/>
              </a:rPr>
              <a:t> </a:t>
            </a:r>
            <a:r>
              <a:rPr lang="en-US" sz="1400" dirty="0">
                <a:solidFill>
                  <a:schemeClr val="bg1"/>
                </a:solidFill>
                <a:latin typeface="Menlo" charset="0"/>
                <a:ea typeface="Menlo" charset="0"/>
                <a:cs typeface="Menlo" charset="0"/>
              </a:rPr>
              <a:t>composer-</a:t>
            </a:r>
            <a:r>
              <a:rPr lang="en-US" sz="1400" dirty="0" err="1">
                <a:solidFill>
                  <a:schemeClr val="bg1"/>
                </a:solidFill>
                <a:latin typeface="Menlo" charset="0"/>
                <a:ea typeface="Menlo" charset="0"/>
                <a:cs typeface="Menlo" charset="0"/>
              </a:rPr>
              <a:t>setup.php</a:t>
            </a:r>
            <a:r>
              <a:rPr lang="en-US" sz="1400" dirty="0">
                <a:solidFill>
                  <a:schemeClr val="bg1"/>
                </a:solidFill>
                <a:latin typeface="Menlo" charset="0"/>
                <a:ea typeface="Menlo" charset="0"/>
                <a:cs typeface="Menlo" charset="0"/>
              </a:rPr>
              <a:t> </a:t>
            </a:r>
            <a:r>
              <a:rPr lang="en-US" sz="1400" dirty="0" smtClean="0">
                <a:solidFill>
                  <a:schemeClr val="bg1"/>
                </a:solidFill>
                <a:latin typeface="Menlo" charset="0"/>
                <a:ea typeface="Menlo" charset="0"/>
                <a:cs typeface="Menlo" charset="0"/>
              </a:rPr>
              <a:t>--install-</a:t>
            </a:r>
            <a:r>
              <a:rPr lang="en-US" sz="1400" dirty="0" err="1" smtClean="0">
                <a:solidFill>
                  <a:schemeClr val="bg1"/>
                </a:solidFill>
                <a:latin typeface="Menlo" charset="0"/>
                <a:ea typeface="Menlo" charset="0"/>
                <a:cs typeface="Menlo" charset="0"/>
              </a:rPr>
              <a:t>dir</a:t>
            </a:r>
            <a:r>
              <a:rPr lang="en-US" sz="1400" dirty="0" smtClean="0">
                <a:solidFill>
                  <a:schemeClr val="bg1"/>
                </a:solidFill>
                <a:latin typeface="Menlo" charset="0"/>
                <a:ea typeface="Menlo" charset="0"/>
                <a:cs typeface="Menlo" charset="0"/>
              </a:rPr>
              <a:t>=/</a:t>
            </a:r>
            <a:r>
              <a:rPr lang="en-US" sz="1400" dirty="0" err="1" smtClean="0">
                <a:solidFill>
                  <a:schemeClr val="bg1"/>
                </a:solidFill>
                <a:latin typeface="Menlo" charset="0"/>
                <a:ea typeface="Menlo" charset="0"/>
                <a:cs typeface="Menlo" charset="0"/>
              </a:rPr>
              <a:t>usr</a:t>
            </a:r>
            <a:r>
              <a:rPr lang="en-US" sz="1400" dirty="0" smtClean="0">
                <a:solidFill>
                  <a:schemeClr val="bg1"/>
                </a:solidFill>
                <a:latin typeface="Menlo" charset="0"/>
                <a:ea typeface="Menlo" charset="0"/>
                <a:cs typeface="Menlo" charset="0"/>
              </a:rPr>
              <a:t>/local/bin --filename=composer</a:t>
            </a:r>
          </a:p>
          <a:p>
            <a:pPr marL="0" indent="0">
              <a:buNone/>
            </a:pPr>
            <a:endParaRPr lang="en-US" sz="1400" dirty="0">
              <a:solidFill>
                <a:schemeClr val="bg1"/>
              </a:solidFill>
              <a:latin typeface="Menlo" charset="0"/>
              <a:ea typeface="Menlo" charset="0"/>
              <a:cs typeface="Menlo" charset="0"/>
            </a:endParaRPr>
          </a:p>
          <a:p>
            <a:pPr marL="0" indent="0">
              <a:buNone/>
            </a:pPr>
            <a:r>
              <a:rPr lang="en-US" sz="1400" dirty="0" smtClean="0">
                <a:solidFill>
                  <a:schemeClr val="bg1"/>
                </a:solidFill>
                <a:latin typeface="Menlo" charset="0"/>
                <a:ea typeface="Menlo" charset="0"/>
                <a:cs typeface="Menlo" charset="0"/>
              </a:rPr>
              <a:t>... </a:t>
            </a:r>
            <a:r>
              <a:rPr lang="en-US" sz="1400" dirty="0" smtClean="0">
                <a:solidFill>
                  <a:schemeClr val="accent1">
                    <a:lumMod val="60000"/>
                    <a:lumOff val="40000"/>
                  </a:schemeClr>
                </a:solidFill>
                <a:latin typeface="Menlo" charset="0"/>
                <a:ea typeface="Menlo" charset="0"/>
                <a:cs typeface="Menlo" charset="0"/>
              </a:rPr>
              <a:t># follow on screen instructions</a:t>
            </a:r>
          </a:p>
          <a:p>
            <a:pPr marL="0" indent="0">
              <a:buNone/>
            </a:pPr>
            <a:endParaRPr lang="en-US" sz="1400" dirty="0">
              <a:solidFill>
                <a:schemeClr val="bg1"/>
              </a:solidFill>
              <a:latin typeface="Menlo" charset="0"/>
              <a:ea typeface="Menlo" charset="0"/>
              <a:cs typeface="Menlo" charset="0"/>
            </a:endParaRPr>
          </a:p>
          <a:p>
            <a:pPr marL="0" indent="0">
              <a:buNone/>
            </a:pPr>
            <a:r>
              <a:rPr lang="en-US" sz="1400" dirty="0" smtClean="0">
                <a:solidFill>
                  <a:schemeClr val="accent1">
                    <a:lumMod val="60000"/>
                    <a:lumOff val="40000"/>
                  </a:schemeClr>
                </a:solidFill>
                <a:latin typeface="Menlo" charset="0"/>
                <a:ea typeface="Menlo" charset="0"/>
                <a:cs typeface="Menlo" charset="0"/>
              </a:rPr>
              <a:t># Remove the setup script</a:t>
            </a:r>
          </a:p>
          <a:p>
            <a:pPr marL="0" indent="0">
              <a:buNone/>
            </a:pPr>
            <a:r>
              <a:rPr lang="en-US" sz="1400" dirty="0" smtClean="0">
                <a:solidFill>
                  <a:srgbClr val="FFFF00"/>
                </a:solidFill>
                <a:latin typeface="Menlo" charset="0"/>
                <a:ea typeface="Menlo" charset="0"/>
                <a:cs typeface="Menlo" charset="0"/>
              </a:rPr>
              <a:t>$ </a:t>
            </a:r>
            <a:r>
              <a:rPr lang="en-US" sz="1400" dirty="0" err="1" smtClean="0">
                <a:solidFill>
                  <a:schemeClr val="bg1"/>
                </a:solidFill>
                <a:latin typeface="Menlo" charset="0"/>
                <a:ea typeface="Menlo" charset="0"/>
                <a:cs typeface="Menlo" charset="0"/>
              </a:rPr>
              <a:t>rm</a:t>
            </a:r>
            <a:r>
              <a:rPr lang="en-US" sz="1400" dirty="0" smtClean="0">
                <a:solidFill>
                  <a:schemeClr val="bg1"/>
                </a:solidFill>
                <a:latin typeface="Menlo" charset="0"/>
                <a:ea typeface="Menlo" charset="0"/>
                <a:cs typeface="Menlo" charset="0"/>
              </a:rPr>
              <a:t> composer-</a:t>
            </a:r>
            <a:r>
              <a:rPr lang="en-US" sz="1400" dirty="0" err="1" smtClean="0">
                <a:solidFill>
                  <a:schemeClr val="bg1"/>
                </a:solidFill>
                <a:latin typeface="Menlo" charset="0"/>
                <a:ea typeface="Menlo" charset="0"/>
                <a:cs typeface="Menlo" charset="0"/>
              </a:rPr>
              <a:t>setup.php</a:t>
            </a:r>
            <a:endParaRPr lang="en-US" sz="1400" dirty="0" smtClean="0">
              <a:solidFill>
                <a:schemeClr val="bg1"/>
              </a:solidFill>
              <a:latin typeface="Menlo" charset="0"/>
              <a:ea typeface="Menlo" charset="0"/>
              <a:cs typeface="Menlo" charset="0"/>
            </a:endParaRPr>
          </a:p>
          <a:p>
            <a:pPr marL="0" indent="0">
              <a:buNone/>
            </a:pPr>
            <a:r>
              <a:rPr lang="en-US" sz="1400" dirty="0">
                <a:latin typeface="Menlo" charset="0"/>
                <a:ea typeface="Menlo" charset="0"/>
                <a:cs typeface="Menlo" charset="0"/>
              </a:rPr>
              <a:t/>
            </a:r>
            <a:br>
              <a:rPr lang="en-US" sz="1400" dirty="0">
                <a:latin typeface="Menlo" charset="0"/>
                <a:ea typeface="Menlo" charset="0"/>
                <a:cs typeface="Menlo" charset="0"/>
              </a:rPr>
            </a:br>
            <a:r>
              <a:rPr lang="en-US" dirty="0"/>
              <a:t/>
            </a:r>
            <a:br>
              <a:rPr lang="en-US" dirty="0"/>
            </a:br>
            <a:endParaRPr lang="en-US" dirty="0"/>
          </a:p>
        </p:txBody>
      </p:sp>
    </p:spTree>
    <p:extLst>
      <p:ext uri="{BB962C8B-B14F-4D97-AF65-F5344CB8AC3E}">
        <p14:creationId xmlns:p14="http://schemas.microsoft.com/office/powerpoint/2010/main" val="116945485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Composer</a:t>
            </a:r>
            <a:br>
              <a:rPr lang="en-US" dirty="0" smtClean="0"/>
            </a:br>
            <a:r>
              <a:rPr lang="en-US" dirty="0"/>
              <a:t/>
            </a:r>
            <a:br>
              <a:rPr lang="en-US" dirty="0"/>
            </a:br>
            <a:r>
              <a:rPr lang="en-US" sz="2000" dirty="0" smtClean="0"/>
              <a:t>use other component</a:t>
            </a:r>
            <a:endParaRPr lang="en-US" sz="2000" dirty="0"/>
          </a:p>
        </p:txBody>
      </p:sp>
      <p:sp>
        <p:nvSpPr>
          <p:cNvPr id="3" name="Content Placeholder 2"/>
          <p:cNvSpPr>
            <a:spLocks noGrp="1"/>
          </p:cNvSpPr>
          <p:nvPr>
            <p:ph idx="1"/>
          </p:nvPr>
        </p:nvSpPr>
        <p:spPr>
          <a:xfrm>
            <a:off x="5181600" y="569066"/>
            <a:ext cx="6248398" cy="4070311"/>
          </a:xfrm>
          <a:solidFill>
            <a:schemeClr val="tx1"/>
          </a:solidFill>
        </p:spPr>
        <p:txBody>
          <a:bodyPr>
            <a:noAutofit/>
          </a:bodyPr>
          <a:lstStyle/>
          <a:p>
            <a:pPr marL="0" indent="0">
              <a:buNone/>
            </a:pPr>
            <a:r>
              <a:rPr lang="en-US" sz="1000" dirty="0" smtClean="0">
                <a:solidFill>
                  <a:schemeClr val="accent1">
                    <a:lumMod val="60000"/>
                    <a:lumOff val="40000"/>
                  </a:schemeClr>
                </a:solidFill>
                <a:latin typeface="Menlo" charset="0"/>
                <a:ea typeface="Menlo" charset="0"/>
                <a:cs typeface="Menlo" charset="0"/>
              </a:rPr>
              <a:t># </a:t>
            </a:r>
            <a:r>
              <a:rPr lang="en-US" altLang="zh-CN" sz="1000" dirty="0" smtClean="0">
                <a:solidFill>
                  <a:schemeClr val="accent1">
                    <a:lumMod val="60000"/>
                    <a:lumOff val="40000"/>
                  </a:schemeClr>
                </a:solidFill>
                <a:latin typeface="Menlo" charset="0"/>
                <a:ea typeface="Menlo" charset="0"/>
                <a:cs typeface="Menlo" charset="0"/>
              </a:rPr>
              <a:t>Run</a:t>
            </a:r>
            <a:r>
              <a:rPr lang="zh-CN" altLang="en-US" sz="1000" dirty="0" smtClean="0">
                <a:solidFill>
                  <a:schemeClr val="accent1">
                    <a:lumMod val="60000"/>
                    <a:lumOff val="40000"/>
                  </a:schemeClr>
                </a:solidFill>
                <a:latin typeface="Menlo" charset="0"/>
                <a:ea typeface="Menlo" charset="0"/>
                <a:cs typeface="Menlo" charset="0"/>
              </a:rPr>
              <a:t> </a:t>
            </a:r>
            <a:r>
              <a:rPr lang="en-US" altLang="zh-CN" sz="1000" dirty="0" smtClean="0">
                <a:solidFill>
                  <a:schemeClr val="accent1">
                    <a:lumMod val="60000"/>
                    <a:lumOff val="40000"/>
                  </a:schemeClr>
                </a:solidFill>
                <a:latin typeface="Menlo" charset="0"/>
                <a:ea typeface="Menlo" charset="0"/>
                <a:cs typeface="Menlo" charset="0"/>
              </a:rPr>
              <a:t>this</a:t>
            </a:r>
            <a:r>
              <a:rPr lang="zh-CN" altLang="en-US" sz="1000" dirty="0" smtClean="0">
                <a:solidFill>
                  <a:schemeClr val="accent1">
                    <a:lumMod val="60000"/>
                    <a:lumOff val="40000"/>
                  </a:schemeClr>
                </a:solidFill>
                <a:latin typeface="Menlo" charset="0"/>
                <a:ea typeface="Menlo" charset="0"/>
                <a:cs typeface="Menlo" charset="0"/>
              </a:rPr>
              <a:t> </a:t>
            </a:r>
            <a:r>
              <a:rPr lang="en-US" altLang="zh-CN" sz="1000" dirty="0" smtClean="0">
                <a:solidFill>
                  <a:schemeClr val="accent1">
                    <a:lumMod val="60000"/>
                    <a:lumOff val="40000"/>
                  </a:schemeClr>
                </a:solidFill>
                <a:latin typeface="Menlo" charset="0"/>
                <a:ea typeface="Menlo" charset="0"/>
                <a:cs typeface="Menlo" charset="0"/>
              </a:rPr>
              <a:t>under</a:t>
            </a:r>
            <a:r>
              <a:rPr lang="en-US" sz="1000" dirty="0" smtClean="0">
                <a:solidFill>
                  <a:schemeClr val="accent1">
                    <a:lumMod val="60000"/>
                    <a:lumOff val="40000"/>
                  </a:schemeClr>
                </a:solidFill>
                <a:latin typeface="Menlo" charset="0"/>
                <a:ea typeface="Menlo" charset="0"/>
                <a:cs typeface="Menlo" charset="0"/>
              </a:rPr>
              <a:t> your project root directory</a:t>
            </a:r>
          </a:p>
          <a:p>
            <a:pPr marL="0" indent="0">
              <a:buNone/>
            </a:pPr>
            <a:r>
              <a:rPr lang="en-US" sz="1000" dirty="0" smtClean="0">
                <a:solidFill>
                  <a:srgbClr val="FFFF00"/>
                </a:solidFill>
                <a:latin typeface="Menlo" charset="0"/>
                <a:ea typeface="Menlo" charset="0"/>
                <a:cs typeface="Menlo" charset="0"/>
              </a:rPr>
              <a:t>$ </a:t>
            </a:r>
            <a:r>
              <a:rPr lang="en-US" sz="1000" dirty="0" smtClean="0">
                <a:solidFill>
                  <a:schemeClr val="bg1"/>
                </a:solidFill>
                <a:latin typeface="Menlo" charset="0"/>
                <a:ea typeface="Menlo" charset="0"/>
                <a:cs typeface="Menlo" charset="0"/>
              </a:rPr>
              <a:t>composer require -</a:t>
            </a:r>
            <a:r>
              <a:rPr lang="en-US" sz="1000" dirty="0" err="1" smtClean="0">
                <a:solidFill>
                  <a:schemeClr val="bg1"/>
                </a:solidFill>
                <a:latin typeface="Menlo" charset="0"/>
                <a:ea typeface="Menlo" charset="0"/>
                <a:cs typeface="Menlo" charset="0"/>
              </a:rPr>
              <a:t>vv</a:t>
            </a:r>
            <a:r>
              <a:rPr lang="en-US" sz="1000" dirty="0" smtClean="0">
                <a:solidFill>
                  <a:schemeClr val="bg1"/>
                </a:solidFill>
                <a:latin typeface="Menlo" charset="0"/>
                <a:ea typeface="Menlo" charset="0"/>
                <a:cs typeface="Menlo" charset="0"/>
              </a:rPr>
              <a:t> monolog/monolog</a:t>
            </a:r>
          </a:p>
          <a:p>
            <a:pPr marL="0" indent="0">
              <a:lnSpc>
                <a:spcPct val="120000"/>
              </a:lnSpc>
              <a:spcBef>
                <a:spcPts val="300"/>
              </a:spcBef>
              <a:buNone/>
            </a:pPr>
            <a:r>
              <a:rPr lang="en-US" sz="1000" dirty="0">
                <a:solidFill>
                  <a:schemeClr val="bg1">
                    <a:lumMod val="85000"/>
                  </a:schemeClr>
                </a:solidFill>
                <a:latin typeface="Menlo" charset="0"/>
                <a:ea typeface="Menlo" charset="0"/>
                <a:cs typeface="Menlo" charset="0"/>
              </a:rPr>
              <a:t>Using version </a:t>
            </a:r>
            <a:r>
              <a:rPr lang="en-US" sz="1000" dirty="0">
                <a:solidFill>
                  <a:srgbClr val="00B050"/>
                </a:solidFill>
                <a:latin typeface="Menlo" charset="0"/>
                <a:ea typeface="Menlo" charset="0"/>
                <a:cs typeface="Menlo" charset="0"/>
              </a:rPr>
              <a:t>^1.18 </a:t>
            </a:r>
            <a:r>
              <a:rPr lang="en-US" sz="1000" dirty="0">
                <a:solidFill>
                  <a:schemeClr val="bg1">
                    <a:lumMod val="85000"/>
                  </a:schemeClr>
                </a:solidFill>
                <a:latin typeface="Menlo" charset="0"/>
                <a:ea typeface="Menlo" charset="0"/>
                <a:cs typeface="Menlo" charset="0"/>
              </a:rPr>
              <a:t>for </a:t>
            </a:r>
            <a:r>
              <a:rPr lang="en-US" sz="1000" dirty="0" smtClean="0">
                <a:solidFill>
                  <a:srgbClr val="00B050"/>
                </a:solidFill>
                <a:latin typeface="Menlo" charset="0"/>
                <a:ea typeface="Menlo" charset="0"/>
                <a:cs typeface="Menlo" charset="0"/>
              </a:rPr>
              <a:t>monolog/monolog</a:t>
            </a:r>
          </a:p>
          <a:p>
            <a:pPr marL="0" indent="0">
              <a:lnSpc>
                <a:spcPct val="120000"/>
              </a:lnSpc>
              <a:spcBef>
                <a:spcPts val="300"/>
              </a:spcBef>
              <a:buNone/>
            </a:pPr>
            <a:r>
              <a:rPr lang="en-US" sz="1000" dirty="0" smtClean="0">
                <a:solidFill>
                  <a:srgbClr val="00B050"/>
                </a:solidFill>
                <a:latin typeface="Menlo" charset="0"/>
                <a:ea typeface="Menlo" charset="0"/>
                <a:cs typeface="Menlo" charset="0"/>
              </a:rPr>
              <a:t>./</a:t>
            </a:r>
            <a:r>
              <a:rPr lang="en-US" sz="1000" dirty="0" err="1">
                <a:solidFill>
                  <a:srgbClr val="00B050"/>
                </a:solidFill>
                <a:latin typeface="Menlo" charset="0"/>
                <a:ea typeface="Menlo" charset="0"/>
                <a:cs typeface="Menlo" charset="0"/>
              </a:rPr>
              <a:t>composer.json</a:t>
            </a:r>
            <a:r>
              <a:rPr lang="en-US" sz="1000" dirty="0">
                <a:solidFill>
                  <a:srgbClr val="00B050"/>
                </a:solidFill>
                <a:latin typeface="Menlo" charset="0"/>
                <a:ea typeface="Menlo" charset="0"/>
                <a:cs typeface="Menlo" charset="0"/>
              </a:rPr>
              <a:t> has been </a:t>
            </a:r>
            <a:r>
              <a:rPr lang="en-US" sz="1000" dirty="0" smtClean="0">
                <a:solidFill>
                  <a:srgbClr val="00B050"/>
                </a:solidFill>
                <a:latin typeface="Menlo" charset="0"/>
                <a:ea typeface="Menlo" charset="0"/>
                <a:cs typeface="Menlo" charset="0"/>
              </a:rPr>
              <a:t>updated</a:t>
            </a:r>
          </a:p>
          <a:p>
            <a:pPr marL="0" indent="0">
              <a:lnSpc>
                <a:spcPct val="120000"/>
              </a:lnSpc>
              <a:spcBef>
                <a:spcPts val="300"/>
              </a:spcBef>
              <a:buNone/>
            </a:pPr>
            <a:r>
              <a:rPr lang="en-US" sz="1000" dirty="0" smtClean="0">
                <a:solidFill>
                  <a:srgbClr val="00B050"/>
                </a:solidFill>
                <a:latin typeface="Menlo" charset="0"/>
                <a:ea typeface="Menlo" charset="0"/>
                <a:cs typeface="Menlo" charset="0"/>
              </a:rPr>
              <a:t>Loading </a:t>
            </a:r>
            <a:r>
              <a:rPr lang="en-US" sz="1000" dirty="0">
                <a:solidFill>
                  <a:srgbClr val="00B050"/>
                </a:solidFill>
                <a:latin typeface="Menlo" charset="0"/>
                <a:ea typeface="Menlo" charset="0"/>
                <a:cs typeface="Menlo" charset="0"/>
              </a:rPr>
              <a:t>composer repositories with package </a:t>
            </a:r>
            <a:r>
              <a:rPr lang="en-US" sz="1000" dirty="0" smtClean="0">
                <a:solidFill>
                  <a:srgbClr val="00B050"/>
                </a:solidFill>
                <a:latin typeface="Menlo" charset="0"/>
                <a:ea typeface="Menlo" charset="0"/>
                <a:cs typeface="Menlo" charset="0"/>
              </a:rPr>
              <a:t>information</a:t>
            </a:r>
          </a:p>
          <a:p>
            <a:pPr marL="0" indent="0">
              <a:lnSpc>
                <a:spcPct val="120000"/>
              </a:lnSpc>
              <a:spcBef>
                <a:spcPts val="300"/>
              </a:spcBef>
              <a:buNone/>
            </a:pPr>
            <a:r>
              <a:rPr lang="en-US" sz="1000" dirty="0" smtClean="0">
                <a:solidFill>
                  <a:srgbClr val="00B050"/>
                </a:solidFill>
                <a:latin typeface="Menlo" charset="0"/>
                <a:ea typeface="Menlo" charset="0"/>
                <a:cs typeface="Menlo" charset="0"/>
              </a:rPr>
              <a:t>Updating </a:t>
            </a:r>
            <a:r>
              <a:rPr lang="en-US" sz="1000" dirty="0">
                <a:solidFill>
                  <a:srgbClr val="00B050"/>
                </a:solidFill>
                <a:latin typeface="Menlo" charset="0"/>
                <a:ea typeface="Menlo" charset="0"/>
                <a:cs typeface="Menlo" charset="0"/>
              </a:rPr>
              <a:t>dependencies (including require-</a:t>
            </a:r>
            <a:r>
              <a:rPr lang="en-US" sz="1000" dirty="0" err="1">
                <a:solidFill>
                  <a:srgbClr val="00B050"/>
                </a:solidFill>
                <a:latin typeface="Menlo" charset="0"/>
                <a:ea typeface="Menlo" charset="0"/>
                <a:cs typeface="Menlo" charset="0"/>
              </a:rPr>
              <a:t>dev</a:t>
            </a:r>
            <a:r>
              <a:rPr lang="en-US" sz="1000" dirty="0" smtClean="0">
                <a:solidFill>
                  <a:srgbClr val="00B050"/>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Analyzed </a:t>
            </a:r>
            <a:r>
              <a:rPr lang="en-US" sz="1000" dirty="0">
                <a:solidFill>
                  <a:schemeClr val="bg1">
                    <a:lumMod val="85000"/>
                  </a:schemeClr>
                </a:solidFill>
                <a:latin typeface="Menlo" charset="0"/>
                <a:ea typeface="Menlo" charset="0"/>
                <a:cs typeface="Menlo" charset="0"/>
              </a:rPr>
              <a:t>92 packages to resolve </a:t>
            </a:r>
            <a:r>
              <a:rPr lang="en-US" sz="1000" dirty="0" smtClean="0">
                <a:solidFill>
                  <a:schemeClr val="bg1">
                    <a:lumMod val="85000"/>
                  </a:schemeClr>
                </a:solidFill>
                <a:latin typeface="Menlo" charset="0"/>
                <a:ea typeface="Menlo" charset="0"/>
                <a:cs typeface="Menlo" charset="0"/>
              </a:rPr>
              <a:t>dependencies</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Analyzed </a:t>
            </a:r>
            <a:r>
              <a:rPr lang="en-US" sz="1000" dirty="0">
                <a:solidFill>
                  <a:schemeClr val="bg1">
                    <a:lumMod val="85000"/>
                  </a:schemeClr>
                </a:solidFill>
                <a:latin typeface="Menlo" charset="0"/>
                <a:ea typeface="Menlo" charset="0"/>
                <a:cs typeface="Menlo" charset="0"/>
              </a:rPr>
              <a:t>67 rules to resolve </a:t>
            </a:r>
            <a:r>
              <a:rPr lang="en-US" sz="1000" dirty="0" smtClean="0">
                <a:solidFill>
                  <a:schemeClr val="bg1">
                    <a:lumMod val="85000"/>
                  </a:schemeClr>
                </a:solidFill>
                <a:latin typeface="Menlo" charset="0"/>
                <a:ea typeface="Menlo" charset="0"/>
                <a:cs typeface="Menlo" charset="0"/>
              </a:rPr>
              <a:t>dependencies</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 Installing </a:t>
            </a:r>
            <a:r>
              <a:rPr lang="en-US" sz="1000" dirty="0" err="1">
                <a:solidFill>
                  <a:srgbClr val="00B050"/>
                </a:solidFill>
                <a:latin typeface="Menlo" charset="0"/>
                <a:ea typeface="Menlo" charset="0"/>
                <a:cs typeface="Menlo" charset="0"/>
              </a:rPr>
              <a:t>psr</a:t>
            </a:r>
            <a:r>
              <a:rPr lang="en-US" sz="1000" dirty="0">
                <a:solidFill>
                  <a:srgbClr val="00B050"/>
                </a:solidFill>
                <a:latin typeface="Menlo" charset="0"/>
                <a:ea typeface="Menlo" charset="0"/>
                <a:cs typeface="Menlo" charset="0"/>
              </a:rPr>
              <a:t>/log</a:t>
            </a:r>
            <a:r>
              <a:rPr lang="en-US" sz="1000" dirty="0">
                <a:solidFill>
                  <a:schemeClr val="bg1">
                    <a:lumMod val="85000"/>
                  </a:schemeClr>
                </a:solidFill>
                <a:latin typeface="Menlo" charset="0"/>
                <a:ea typeface="Menlo" charset="0"/>
                <a:cs typeface="Menlo" charset="0"/>
              </a:rPr>
              <a:t> (</a:t>
            </a:r>
            <a:r>
              <a:rPr lang="en-US" sz="1000" dirty="0">
                <a:solidFill>
                  <a:srgbClr val="FFFF00"/>
                </a:solidFill>
                <a:latin typeface="Menlo" charset="0"/>
                <a:ea typeface="Menlo" charset="0"/>
                <a:cs typeface="Menlo" charset="0"/>
              </a:rPr>
              <a:t>1.0.0</a:t>
            </a:r>
            <a:r>
              <a:rPr lang="en-US" sz="1000" dirty="0" smtClean="0">
                <a:solidFill>
                  <a:schemeClr val="bg1">
                    <a:lumMod val="85000"/>
                  </a:schemeClr>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Downloading: </a:t>
            </a:r>
            <a:r>
              <a:rPr lang="en-US" sz="1000" dirty="0">
                <a:solidFill>
                  <a:srgbClr val="FFFF00"/>
                </a:solidFill>
                <a:latin typeface="Menlo" charset="0"/>
                <a:ea typeface="Menlo" charset="0"/>
                <a:cs typeface="Menlo" charset="0"/>
              </a:rPr>
              <a:t>100</a:t>
            </a:r>
            <a:r>
              <a:rPr lang="en-US" sz="1000" dirty="0" smtClean="0">
                <a:solidFill>
                  <a:srgbClr val="FFFF00"/>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Extracting </a:t>
            </a:r>
            <a:r>
              <a:rPr lang="en-US" sz="1000" dirty="0" smtClean="0">
                <a:solidFill>
                  <a:schemeClr val="bg1">
                    <a:lumMod val="85000"/>
                  </a:schemeClr>
                </a:solidFill>
                <a:latin typeface="Menlo" charset="0"/>
                <a:ea typeface="Menlo" charset="0"/>
                <a:cs typeface="Menlo" charset="0"/>
              </a:rPr>
              <a:t>archive</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REASON: monolog/monolog 1.18.1 requires </a:t>
            </a:r>
            <a:r>
              <a:rPr lang="en-US" sz="1000" dirty="0" err="1">
                <a:solidFill>
                  <a:schemeClr val="bg1">
                    <a:lumMod val="85000"/>
                  </a:schemeClr>
                </a:solidFill>
                <a:latin typeface="Menlo" charset="0"/>
                <a:ea typeface="Menlo" charset="0"/>
                <a:cs typeface="Menlo" charset="0"/>
              </a:rPr>
              <a:t>psr</a:t>
            </a:r>
            <a:r>
              <a:rPr lang="en-US" sz="1000" dirty="0">
                <a:solidFill>
                  <a:schemeClr val="bg1">
                    <a:lumMod val="85000"/>
                  </a:schemeClr>
                </a:solidFill>
                <a:latin typeface="Menlo" charset="0"/>
                <a:ea typeface="Menlo" charset="0"/>
                <a:cs typeface="Menlo" charset="0"/>
              </a:rPr>
              <a:t>/log ~1.0 -&gt; </a:t>
            </a:r>
            <a:r>
              <a:rPr lang="en-US" sz="1000" dirty="0" err="1">
                <a:solidFill>
                  <a:schemeClr val="bg1">
                    <a:lumMod val="85000"/>
                  </a:schemeClr>
                </a:solidFill>
                <a:latin typeface="Menlo" charset="0"/>
                <a:ea typeface="Menlo" charset="0"/>
                <a:cs typeface="Menlo" charset="0"/>
              </a:rPr>
              <a:t>satisfiable</a:t>
            </a:r>
            <a:r>
              <a:rPr lang="en-US" sz="1000" dirty="0">
                <a:solidFill>
                  <a:schemeClr val="bg1">
                    <a:lumMod val="85000"/>
                  </a:schemeClr>
                </a:solidFill>
                <a:latin typeface="Menlo" charset="0"/>
                <a:ea typeface="Menlo" charset="0"/>
                <a:cs typeface="Menlo" charset="0"/>
              </a:rPr>
              <a:t> by </a:t>
            </a:r>
            <a:r>
              <a:rPr lang="en-US" sz="1000" dirty="0" err="1">
                <a:solidFill>
                  <a:schemeClr val="bg1">
                    <a:lumMod val="85000"/>
                  </a:schemeClr>
                </a:solidFill>
                <a:latin typeface="Menlo" charset="0"/>
                <a:ea typeface="Menlo" charset="0"/>
                <a:cs typeface="Menlo" charset="0"/>
              </a:rPr>
              <a:t>psr</a:t>
            </a:r>
            <a:r>
              <a:rPr lang="en-US" sz="1000" dirty="0">
                <a:solidFill>
                  <a:schemeClr val="bg1">
                    <a:lumMod val="85000"/>
                  </a:schemeClr>
                </a:solidFill>
                <a:latin typeface="Menlo" charset="0"/>
                <a:ea typeface="Menlo" charset="0"/>
                <a:cs typeface="Menlo" charset="0"/>
              </a:rPr>
              <a:t>/log[1.0.0</a:t>
            </a:r>
            <a:r>
              <a:rPr lang="en-US" sz="1000" dirty="0" smtClean="0">
                <a:solidFill>
                  <a:schemeClr val="bg1">
                    <a:lumMod val="85000"/>
                  </a:schemeClr>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 Installing </a:t>
            </a:r>
            <a:r>
              <a:rPr lang="en-US" sz="1000" dirty="0">
                <a:solidFill>
                  <a:srgbClr val="00B050"/>
                </a:solidFill>
                <a:latin typeface="Menlo" charset="0"/>
                <a:ea typeface="Menlo" charset="0"/>
                <a:cs typeface="Menlo" charset="0"/>
              </a:rPr>
              <a:t>monolog/monolog</a:t>
            </a:r>
            <a:r>
              <a:rPr lang="en-US" sz="1000" dirty="0">
                <a:solidFill>
                  <a:schemeClr val="bg1">
                    <a:lumMod val="85000"/>
                  </a:schemeClr>
                </a:solidFill>
                <a:latin typeface="Menlo" charset="0"/>
                <a:ea typeface="Menlo" charset="0"/>
                <a:cs typeface="Menlo" charset="0"/>
              </a:rPr>
              <a:t> (</a:t>
            </a:r>
            <a:r>
              <a:rPr lang="en-US" sz="1000" dirty="0">
                <a:solidFill>
                  <a:srgbClr val="FFFF00"/>
                </a:solidFill>
                <a:latin typeface="Menlo" charset="0"/>
                <a:ea typeface="Menlo" charset="0"/>
                <a:cs typeface="Menlo" charset="0"/>
              </a:rPr>
              <a:t>1.18.1</a:t>
            </a:r>
            <a:r>
              <a:rPr lang="en-US" sz="1000" dirty="0" smtClean="0">
                <a:solidFill>
                  <a:schemeClr val="bg1">
                    <a:lumMod val="85000"/>
                  </a:schemeClr>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Loading from </a:t>
            </a:r>
            <a:r>
              <a:rPr lang="en-US" sz="1000" dirty="0" smtClean="0">
                <a:solidFill>
                  <a:schemeClr val="bg1">
                    <a:lumMod val="85000"/>
                  </a:schemeClr>
                </a:solidFill>
                <a:latin typeface="Menlo" charset="0"/>
                <a:ea typeface="Menlo" charset="0"/>
                <a:cs typeface="Menlo" charset="0"/>
              </a:rPr>
              <a:t>cache</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Extracting </a:t>
            </a:r>
            <a:r>
              <a:rPr lang="en-US" sz="1000" dirty="0" smtClean="0">
                <a:solidFill>
                  <a:schemeClr val="bg1">
                    <a:lumMod val="85000"/>
                  </a:schemeClr>
                </a:solidFill>
                <a:latin typeface="Menlo" charset="0"/>
                <a:ea typeface="Menlo" charset="0"/>
                <a:cs typeface="Menlo" charset="0"/>
              </a:rPr>
              <a:t>archive</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REASON: Required by root: Install command rule (install monolog/monolog 1.18.0|install monolog/monolog 1.18.1)</a:t>
            </a:r>
            <a:br>
              <a:rPr lang="en-US" sz="1000" dirty="0">
                <a:solidFill>
                  <a:schemeClr val="bg1">
                    <a:lumMod val="85000"/>
                  </a:schemeClr>
                </a:solidFill>
                <a:latin typeface="Menlo" charset="0"/>
                <a:ea typeface="Menlo" charset="0"/>
                <a:cs typeface="Menlo" charset="0"/>
              </a:rPr>
            </a:br>
            <a:r>
              <a:rPr lang="en-US" sz="1000" dirty="0">
                <a:latin typeface="Menlo" charset="0"/>
                <a:ea typeface="Menlo" charset="0"/>
                <a:cs typeface="Menlo" charset="0"/>
              </a:rPr>
              <a:t/>
            </a:r>
            <a:br>
              <a:rPr lang="en-US" sz="1000" dirty="0">
                <a:latin typeface="Menlo" charset="0"/>
                <a:ea typeface="Menlo" charset="0"/>
                <a:cs typeface="Menlo" charset="0"/>
              </a:rPr>
            </a:br>
            <a:endParaRPr lang="en-US" sz="1000" dirty="0">
              <a:latin typeface="Menlo" charset="0"/>
              <a:ea typeface="Menlo" charset="0"/>
              <a:cs typeface="Menlo" charset="0"/>
            </a:endParaRPr>
          </a:p>
        </p:txBody>
      </p:sp>
      <p:sp>
        <p:nvSpPr>
          <p:cNvPr id="4" name="TextBox 3"/>
          <p:cNvSpPr txBox="1"/>
          <p:nvPr/>
        </p:nvSpPr>
        <p:spPr>
          <a:xfrm>
            <a:off x="5111015" y="4716379"/>
            <a:ext cx="6318984" cy="646331"/>
          </a:xfrm>
          <a:prstGeom prst="rect">
            <a:avLst/>
          </a:prstGeom>
          <a:noFill/>
        </p:spPr>
        <p:txBody>
          <a:bodyPr wrap="square" rtlCol="0">
            <a:spAutoFit/>
          </a:bodyPr>
          <a:lstStyle/>
          <a:p>
            <a:r>
              <a:rPr lang="en-US" altLang="zh-CN" dirty="0" smtClean="0"/>
              <a:t>To</a:t>
            </a:r>
            <a:r>
              <a:rPr lang="zh-CN" altLang="en-US" dirty="0" smtClean="0"/>
              <a:t> </a:t>
            </a:r>
            <a:r>
              <a:rPr lang="en-US" altLang="zh-CN" dirty="0" smtClean="0"/>
              <a:t>make</a:t>
            </a:r>
            <a:r>
              <a:rPr lang="zh-CN" altLang="en-US" dirty="0" smtClean="0"/>
              <a:t> </a:t>
            </a:r>
            <a:r>
              <a:rPr lang="en-US" altLang="zh-CN" dirty="0" smtClean="0"/>
              <a:t>use</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installed</a:t>
            </a:r>
            <a:r>
              <a:rPr lang="zh-CN" altLang="en-US" dirty="0" smtClean="0"/>
              <a:t> </a:t>
            </a:r>
            <a:r>
              <a:rPr lang="en-US" altLang="zh-CN" dirty="0" smtClean="0"/>
              <a:t>classes,</a:t>
            </a:r>
            <a:r>
              <a:rPr lang="zh-CN" altLang="en-US" dirty="0" smtClean="0"/>
              <a:t> </a:t>
            </a:r>
            <a:r>
              <a:rPr lang="en-US" altLang="zh-CN" dirty="0" smtClean="0"/>
              <a:t>require</a:t>
            </a:r>
            <a:r>
              <a:rPr lang="zh-CN" altLang="en-US" dirty="0" smtClean="0"/>
              <a:t> </a:t>
            </a:r>
            <a:r>
              <a:rPr lang="en-US" altLang="zh-CN" dirty="0" smtClean="0"/>
              <a:t>the</a:t>
            </a:r>
            <a:r>
              <a:rPr lang="zh-CN" altLang="en-US" dirty="0" smtClean="0"/>
              <a:t> </a:t>
            </a:r>
            <a:r>
              <a:rPr lang="en-US" altLang="zh-CN" dirty="0" smtClean="0"/>
              <a:t>autoloader</a:t>
            </a:r>
            <a:r>
              <a:rPr lang="zh-CN" altLang="en-US" dirty="0" smtClean="0"/>
              <a:t> </a:t>
            </a:r>
            <a:r>
              <a:rPr lang="en-US" altLang="zh-CN" dirty="0" smtClean="0"/>
              <a:t>in your bootstrap file:</a:t>
            </a:r>
            <a:endParaRPr lang="en-US" dirty="0"/>
          </a:p>
        </p:txBody>
      </p:sp>
      <p:sp>
        <p:nvSpPr>
          <p:cNvPr id="5" name="TextBox 4"/>
          <p:cNvSpPr txBox="1"/>
          <p:nvPr/>
        </p:nvSpPr>
        <p:spPr>
          <a:xfrm>
            <a:off x="5146308" y="5439712"/>
            <a:ext cx="6248397" cy="523220"/>
          </a:xfrm>
          <a:prstGeom prst="rect">
            <a:avLst/>
          </a:prstGeom>
          <a:solidFill>
            <a:schemeClr val="tx1">
              <a:lumMod val="75000"/>
              <a:lumOff val="25000"/>
            </a:schemeClr>
          </a:solidFill>
        </p:spPr>
        <p:txBody>
          <a:bodyPr wrap="square" rtlCol="0">
            <a:spAutoFit/>
          </a:bodyPr>
          <a:lstStyle/>
          <a:p>
            <a:r>
              <a:rPr lang="en-US" altLang="zh-CN" sz="1400" dirty="0" smtClean="0">
                <a:solidFill>
                  <a:schemeClr val="accent2"/>
                </a:solidFill>
              </a:rPr>
              <a:t>&lt;?</a:t>
            </a:r>
            <a:r>
              <a:rPr lang="en-US" altLang="zh-CN" sz="1400" dirty="0" err="1" smtClean="0">
                <a:solidFill>
                  <a:schemeClr val="accent2"/>
                </a:solidFill>
              </a:rPr>
              <a:t>php</a:t>
            </a:r>
            <a:endParaRPr lang="en-US" altLang="zh-CN" sz="1400" dirty="0" smtClean="0">
              <a:solidFill>
                <a:schemeClr val="accent2"/>
              </a:solidFill>
            </a:endParaRPr>
          </a:p>
          <a:p>
            <a:r>
              <a:rPr lang="en-US" altLang="zh-CN" sz="1400" dirty="0" err="1" smtClean="0">
                <a:solidFill>
                  <a:schemeClr val="accent2"/>
                </a:solidFill>
              </a:rPr>
              <a:t>require_once</a:t>
            </a:r>
            <a:r>
              <a:rPr lang="zh-CN" altLang="en-US" sz="1400" dirty="0" smtClean="0">
                <a:solidFill>
                  <a:schemeClr val="accent2"/>
                </a:solidFill>
              </a:rPr>
              <a:t> </a:t>
            </a:r>
            <a:r>
              <a:rPr lang="en-US" altLang="zh-CN" sz="1400" dirty="0" smtClean="0">
                <a:solidFill>
                  <a:schemeClr val="accent5">
                    <a:lumMod val="60000"/>
                    <a:lumOff val="40000"/>
                  </a:schemeClr>
                </a:solidFill>
              </a:rPr>
              <a:t>PROJECT_DIR</a:t>
            </a:r>
            <a:r>
              <a:rPr lang="zh-CN" altLang="en-US" sz="1400" dirty="0">
                <a:solidFill>
                  <a:schemeClr val="accent2"/>
                </a:solidFill>
              </a:rPr>
              <a:t> </a:t>
            </a:r>
            <a:r>
              <a:rPr lang="en-US" altLang="zh-CN" sz="1400" dirty="0" smtClean="0">
                <a:solidFill>
                  <a:schemeClr val="bg1"/>
                </a:solidFill>
              </a:rPr>
              <a:t>.</a:t>
            </a:r>
            <a:r>
              <a:rPr lang="zh-CN" altLang="en-US" sz="1400" dirty="0" smtClean="0">
                <a:solidFill>
                  <a:schemeClr val="accent2"/>
                </a:solidFill>
              </a:rPr>
              <a:t> </a:t>
            </a:r>
            <a:r>
              <a:rPr lang="en-US" altLang="zh-CN" sz="1400" dirty="0" smtClean="0">
                <a:solidFill>
                  <a:srgbClr val="00B050"/>
                </a:solidFill>
              </a:rPr>
              <a:t>“/vendor/</a:t>
            </a:r>
            <a:r>
              <a:rPr lang="en-US" altLang="zh-CN" sz="1400" dirty="0" err="1" smtClean="0">
                <a:solidFill>
                  <a:srgbClr val="00B050"/>
                </a:solidFill>
              </a:rPr>
              <a:t>autoload.php</a:t>
            </a:r>
            <a:r>
              <a:rPr lang="en-US" altLang="zh-CN" sz="1400" dirty="0" smtClean="0">
                <a:solidFill>
                  <a:srgbClr val="00B050"/>
                </a:solidFill>
              </a:rPr>
              <a:t>”</a:t>
            </a:r>
            <a:r>
              <a:rPr lang="en-US" altLang="zh-CN" sz="1400" dirty="0" smtClean="0">
                <a:solidFill>
                  <a:schemeClr val="accent2"/>
                </a:solidFill>
              </a:rPr>
              <a:t>;</a:t>
            </a:r>
            <a:endParaRPr lang="en-US" sz="1400" dirty="0">
              <a:solidFill>
                <a:schemeClr val="accent2"/>
              </a:solidFill>
            </a:endParaRPr>
          </a:p>
        </p:txBody>
      </p:sp>
    </p:spTree>
    <p:extLst>
      <p:ext uri="{BB962C8B-B14F-4D97-AF65-F5344CB8AC3E}">
        <p14:creationId xmlns:p14="http://schemas.microsoft.com/office/powerpoint/2010/main" val="156480635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Composer</a:t>
            </a:r>
            <a:br>
              <a:rPr lang="en-US" dirty="0" smtClean="0"/>
            </a:br>
            <a:r>
              <a:rPr lang="en-US" dirty="0"/>
              <a:t/>
            </a:r>
            <a:br>
              <a:rPr lang="en-US" dirty="0"/>
            </a:br>
            <a:r>
              <a:rPr lang="en-US" sz="2000" dirty="0" smtClean="0"/>
              <a:t>the </a:t>
            </a:r>
            <a:r>
              <a:rPr lang="en-US" sz="2000" dirty="0" err="1" smtClean="0"/>
              <a:t>composer.json</a:t>
            </a:r>
            <a:endParaRPr lang="en-US" sz="2000" dirty="0"/>
          </a:p>
        </p:txBody>
      </p:sp>
      <p:sp>
        <p:nvSpPr>
          <p:cNvPr id="3" name="Content Placeholder 2"/>
          <p:cNvSpPr>
            <a:spLocks noGrp="1"/>
          </p:cNvSpPr>
          <p:nvPr>
            <p:ph idx="1"/>
          </p:nvPr>
        </p:nvSpPr>
        <p:spPr>
          <a:xfrm>
            <a:off x="5181600" y="569066"/>
            <a:ext cx="4004733" cy="5272934"/>
          </a:xfrm>
          <a:solidFill>
            <a:schemeClr val="tx1"/>
          </a:solidFill>
        </p:spPr>
        <p:txBody>
          <a:bodyPr>
            <a:noAutofit/>
          </a:bodyPr>
          <a:lstStyle/>
          <a:p>
            <a:pPr marL="0" indent="0">
              <a:buNone/>
            </a:pPr>
            <a:r>
              <a:rPr lang="en-US" sz="900" dirty="0">
                <a:solidFill>
                  <a:srgbClr val="FFFF00"/>
                </a:solidFill>
                <a:latin typeface="Menlo" charset="0"/>
                <a:ea typeface="Menlo" charset="0"/>
                <a:cs typeface="Menlo" charset="0"/>
              </a:rPr>
              <a:t>{</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smtClean="0">
                <a:solidFill>
                  <a:srgbClr val="FFFF00"/>
                </a:solidFill>
                <a:latin typeface="Menlo" charset="0"/>
                <a:ea typeface="Menlo" charset="0"/>
                <a:cs typeface="Menlo" charset="0"/>
              </a:rPr>
              <a:t>“name”             </a:t>
            </a:r>
            <a:r>
              <a:rPr lang="en-US" sz="900" dirty="0">
                <a:solidFill>
                  <a:srgbClr val="FFFF00"/>
                </a:solidFill>
                <a:latin typeface="Menlo" charset="0"/>
                <a:ea typeface="Menlo" charset="0"/>
                <a:cs typeface="Menlo" charset="0"/>
              </a:rPr>
              <a:t>: </a:t>
            </a:r>
            <a:r>
              <a:rPr lang="en-US" sz="900" dirty="0" smtClean="0">
                <a:solidFill>
                  <a:srgbClr val="FFFF00"/>
                </a:solidFill>
                <a:latin typeface="Menlo" charset="0"/>
                <a:ea typeface="Menlo" charset="0"/>
                <a:cs typeface="Menlo" charset="0"/>
              </a:rPr>
              <a:t>“oasis/http”,</a:t>
            </a:r>
            <a:r>
              <a:rPr lang="en-US" sz="900" dirty="0">
                <a:solidFill>
                  <a:srgbClr val="FFFF00"/>
                </a:solidFill>
                <a:latin typeface="Menlo" charset="0"/>
                <a:ea typeface="Menlo" charset="0"/>
                <a:cs typeface="Menlo" charset="0"/>
              </a:rPr>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smtClean="0">
                <a:solidFill>
                  <a:srgbClr val="FFFF00"/>
                </a:solidFill>
                <a:latin typeface="Menlo" charset="0"/>
                <a:ea typeface="Menlo" charset="0"/>
                <a:cs typeface="Menlo" charset="0"/>
              </a:rPr>
              <a:t>“description”      </a:t>
            </a:r>
            <a:r>
              <a:rPr lang="en-US" sz="900" dirty="0">
                <a:solidFill>
                  <a:srgbClr val="FFFF00"/>
                </a:solidFill>
                <a:latin typeface="Menlo" charset="0"/>
                <a:ea typeface="Menlo" charset="0"/>
                <a:cs typeface="Menlo" charset="0"/>
              </a:rPr>
              <a:t>: </a:t>
            </a:r>
            <a:r>
              <a:rPr lang="en-US" sz="900" dirty="0" smtClean="0">
                <a:solidFill>
                  <a:srgbClr val="FFFF00"/>
                </a:solidFill>
                <a:latin typeface="Menlo" charset="0"/>
                <a:ea typeface="Menlo" charset="0"/>
                <a:cs typeface="Menlo" charset="0"/>
              </a:rPr>
              <a:t>“An </a:t>
            </a:r>
            <a:r>
              <a:rPr lang="en-US" sz="900" dirty="0">
                <a:solidFill>
                  <a:srgbClr val="FFFF00"/>
                </a:solidFill>
                <a:latin typeface="Menlo" charset="0"/>
                <a:ea typeface="Menlo" charset="0"/>
                <a:cs typeface="Menlo" charset="0"/>
              </a:rPr>
              <a:t>extension to </a:t>
            </a:r>
            <a:r>
              <a:rPr lang="en-US" sz="900" dirty="0" err="1" smtClean="0">
                <a:solidFill>
                  <a:srgbClr val="FFFF00"/>
                </a:solidFill>
                <a:latin typeface="Menlo" charset="0"/>
                <a:ea typeface="Menlo" charset="0"/>
                <a:cs typeface="Menlo" charset="0"/>
              </a:rPr>
              <a:t>Silex</a:t>
            </a:r>
            <a:r>
              <a:rPr lang="zh-CN" altLang="en-US" sz="900" dirty="0" smtClean="0">
                <a:solidFill>
                  <a:srgbClr val="FFFF00"/>
                </a:solidFill>
                <a:latin typeface="Menlo" charset="0"/>
                <a:ea typeface="Menlo" charset="0"/>
                <a:cs typeface="Menlo" charset="0"/>
              </a:rPr>
              <a:t> </a:t>
            </a:r>
            <a:r>
              <a:rPr lang="en-US" altLang="zh-CN" sz="900" dirty="0" smtClean="0">
                <a:solidFill>
                  <a:srgbClr val="FFFF00"/>
                </a:solidFill>
                <a:latin typeface="Menlo" charset="0"/>
                <a:ea typeface="Menlo" charset="0"/>
                <a:cs typeface="Menlo" charset="0"/>
              </a:rPr>
              <a:t>..</a:t>
            </a:r>
            <a:r>
              <a:rPr lang="en-US" sz="900" dirty="0" smtClean="0">
                <a:solidFill>
                  <a:srgbClr val="FFFF00"/>
                </a:solidFill>
                <a:latin typeface="Menlo" charset="0"/>
                <a:ea typeface="Menlo" charset="0"/>
                <a:cs typeface="Menlo" charset="0"/>
              </a:rPr>
              <a:t>.",</a:t>
            </a:r>
            <a:r>
              <a:rPr lang="en-US" sz="900" dirty="0">
                <a:solidFill>
                  <a:srgbClr val="FFFF00"/>
                </a:solidFill>
                <a:latin typeface="Menlo" charset="0"/>
                <a:ea typeface="Menlo" charset="0"/>
                <a:cs typeface="Menlo" charset="0"/>
              </a:rPr>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"minimum-stability": "stable",</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"license"          : "MIT",</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"authors"          :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"name" : "</a:t>
            </a:r>
            <a:r>
              <a:rPr lang="en-US" sz="900" dirty="0" err="1">
                <a:solidFill>
                  <a:srgbClr val="FFFF00"/>
                </a:solidFill>
                <a:latin typeface="Menlo" charset="0"/>
                <a:ea typeface="Menlo" charset="0"/>
                <a:cs typeface="Menlo" charset="0"/>
              </a:rPr>
              <a:t>Minhao</a:t>
            </a:r>
            <a:r>
              <a:rPr lang="en-US" sz="900" dirty="0">
                <a:solidFill>
                  <a:srgbClr val="FFFF00"/>
                </a:solidFill>
                <a:latin typeface="Menlo" charset="0"/>
                <a:ea typeface="Menlo" charset="0"/>
                <a:cs typeface="Menlo" charset="0"/>
              </a:rPr>
              <a:t> Zhang",</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"email": "</a:t>
            </a:r>
            <a:r>
              <a:rPr lang="en-US" sz="900" dirty="0" err="1">
                <a:solidFill>
                  <a:srgbClr val="FFFF00"/>
                </a:solidFill>
                <a:latin typeface="Menlo" charset="0"/>
                <a:ea typeface="Menlo" charset="0"/>
                <a:cs typeface="Menlo" charset="0"/>
              </a:rPr>
              <a:t>minhao.zhang@qq.com</a:t>
            </a:r>
            <a:r>
              <a:rPr lang="en-US" sz="900" dirty="0">
                <a:solidFill>
                  <a:srgbClr val="FFFF00"/>
                </a:solidFill>
                <a:latin typeface="Menlo" charset="0"/>
                <a:ea typeface="Menlo" charset="0"/>
                <a:cs typeface="Menlo" charset="0"/>
              </a:rPr>
              <a:t>"</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"require":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symfony</a:t>
            </a:r>
            <a:r>
              <a:rPr lang="en-US" sz="900" dirty="0">
                <a:solidFill>
                  <a:srgbClr val="FFFF00"/>
                </a:solidFill>
                <a:latin typeface="Menlo" charset="0"/>
                <a:ea typeface="Menlo" charset="0"/>
                <a:cs typeface="Menlo" charset="0"/>
              </a:rPr>
              <a:t>/http-foundation": "^3.0",</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silex</a:t>
            </a:r>
            <a:r>
              <a:rPr lang="en-US" sz="900" dirty="0">
                <a:solidFill>
                  <a:srgbClr val="FFFF00"/>
                </a:solidFill>
                <a:latin typeface="Menlo" charset="0"/>
                <a:ea typeface="Menlo" charset="0"/>
                <a:cs typeface="Menlo" charset="0"/>
              </a:rPr>
              <a:t>/</a:t>
            </a:r>
            <a:r>
              <a:rPr lang="en-US" sz="900" dirty="0" err="1">
                <a:solidFill>
                  <a:srgbClr val="FFFF00"/>
                </a:solidFill>
                <a:latin typeface="Menlo" charset="0"/>
                <a:ea typeface="Menlo" charset="0"/>
                <a:cs typeface="Menlo" charset="0"/>
              </a:rPr>
              <a:t>silex</a:t>
            </a:r>
            <a:r>
              <a:rPr lang="en-US" sz="900" dirty="0">
                <a:solidFill>
                  <a:srgbClr val="FFFF00"/>
                </a:solidFill>
                <a:latin typeface="Menlo" charset="0"/>
                <a:ea typeface="Menlo" charset="0"/>
                <a:cs typeface="Menlo" charset="0"/>
              </a:rPr>
              <a:t>": "^1.3",</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symfony</a:t>
            </a:r>
            <a:r>
              <a:rPr lang="en-US" sz="900" dirty="0">
                <a:solidFill>
                  <a:srgbClr val="FFFF00"/>
                </a:solidFill>
                <a:latin typeface="Menlo" charset="0"/>
                <a:ea typeface="Menlo" charset="0"/>
                <a:cs typeface="Menlo" charset="0"/>
              </a:rPr>
              <a:t>/routing": "^3.0",</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symfony</a:t>
            </a:r>
            <a:r>
              <a:rPr lang="en-US" sz="900" dirty="0">
                <a:solidFill>
                  <a:srgbClr val="FFFF00"/>
                </a:solidFill>
                <a:latin typeface="Menlo" charset="0"/>
                <a:ea typeface="Menlo" charset="0"/>
                <a:cs typeface="Menlo" charset="0"/>
              </a:rPr>
              <a:t>/</a:t>
            </a:r>
            <a:r>
              <a:rPr lang="en-US" sz="900" dirty="0" err="1">
                <a:solidFill>
                  <a:srgbClr val="FFFF00"/>
                </a:solidFill>
                <a:latin typeface="Menlo" charset="0"/>
                <a:ea typeface="Menlo" charset="0"/>
                <a:cs typeface="Menlo" charset="0"/>
              </a:rPr>
              <a:t>config</a:t>
            </a:r>
            <a:r>
              <a:rPr lang="en-US" sz="900" dirty="0">
                <a:solidFill>
                  <a:srgbClr val="FFFF00"/>
                </a:solidFill>
                <a:latin typeface="Menlo" charset="0"/>
                <a:ea typeface="Menlo" charset="0"/>
                <a:cs typeface="Menlo" charset="0"/>
              </a:rPr>
              <a:t>": "^3.0",</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symfony</a:t>
            </a:r>
            <a:r>
              <a:rPr lang="en-US" sz="900" dirty="0">
                <a:solidFill>
                  <a:srgbClr val="FFFF00"/>
                </a:solidFill>
                <a:latin typeface="Menlo" charset="0"/>
                <a:ea typeface="Menlo" charset="0"/>
                <a:cs typeface="Menlo" charset="0"/>
              </a:rPr>
              <a:t>/</a:t>
            </a:r>
            <a:r>
              <a:rPr lang="en-US" sz="900" dirty="0" err="1">
                <a:solidFill>
                  <a:srgbClr val="FFFF00"/>
                </a:solidFill>
                <a:latin typeface="Menlo" charset="0"/>
                <a:ea typeface="Menlo" charset="0"/>
                <a:cs typeface="Menlo" charset="0"/>
              </a:rPr>
              <a:t>yaml</a:t>
            </a:r>
            <a:r>
              <a:rPr lang="en-US" sz="900" dirty="0">
                <a:solidFill>
                  <a:srgbClr val="FFFF00"/>
                </a:solidFill>
                <a:latin typeface="Menlo" charset="0"/>
                <a:ea typeface="Menlo" charset="0"/>
                <a:cs typeface="Menlo" charset="0"/>
              </a:rPr>
              <a:t>": "^3.0",</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symfony</a:t>
            </a:r>
            <a:r>
              <a:rPr lang="en-US" sz="900" dirty="0">
                <a:solidFill>
                  <a:srgbClr val="FFFF00"/>
                </a:solidFill>
                <a:latin typeface="Menlo" charset="0"/>
                <a:ea typeface="Menlo" charset="0"/>
                <a:cs typeface="Menlo" charset="0"/>
              </a:rPr>
              <a:t>/expression-language": "^3.0",</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"oasis/logging": "^1.1",</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symfony</a:t>
            </a:r>
            <a:r>
              <a:rPr lang="en-US" sz="900" dirty="0">
                <a:solidFill>
                  <a:srgbClr val="FFFF00"/>
                </a:solidFill>
                <a:latin typeface="Menlo" charset="0"/>
                <a:ea typeface="Menlo" charset="0"/>
                <a:cs typeface="Menlo" charset="0"/>
              </a:rPr>
              <a:t>/security": "^3.0",</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"twig/twig": "^1.24",</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symfony</a:t>
            </a:r>
            <a:r>
              <a:rPr lang="en-US" sz="900" dirty="0">
                <a:solidFill>
                  <a:srgbClr val="FFFF00"/>
                </a:solidFill>
                <a:latin typeface="Menlo" charset="0"/>
                <a:ea typeface="Menlo" charset="0"/>
                <a:cs typeface="Menlo" charset="0"/>
              </a:rPr>
              <a:t>/twig-bridge": "^3.0"</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"require-</a:t>
            </a:r>
            <a:r>
              <a:rPr lang="en-US" sz="900" dirty="0" err="1">
                <a:solidFill>
                  <a:srgbClr val="FFFF00"/>
                </a:solidFill>
                <a:latin typeface="Menlo" charset="0"/>
                <a:ea typeface="Menlo" charset="0"/>
                <a:cs typeface="Menlo" charset="0"/>
              </a:rPr>
              <a:t>dev</a:t>
            </a:r>
            <a:r>
              <a:rPr lang="en-US" sz="900" dirty="0">
                <a:solidFill>
                  <a:srgbClr val="FFFF00"/>
                </a:solidFill>
                <a:latin typeface="Menlo" charset="0"/>
                <a:ea typeface="Menlo" charset="0"/>
                <a:cs typeface="Menlo" charset="0"/>
              </a:rPr>
              <a:t>":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phpunit</a:t>
            </a:r>
            <a:r>
              <a:rPr lang="en-US" sz="900" dirty="0">
                <a:solidFill>
                  <a:srgbClr val="FFFF00"/>
                </a:solidFill>
                <a:latin typeface="Menlo" charset="0"/>
                <a:ea typeface="Menlo" charset="0"/>
                <a:cs typeface="Menlo" charset="0"/>
              </a:rPr>
              <a:t>/</a:t>
            </a:r>
            <a:r>
              <a:rPr lang="en-US" sz="900" dirty="0" err="1">
                <a:solidFill>
                  <a:srgbClr val="FFFF00"/>
                </a:solidFill>
                <a:latin typeface="Menlo" charset="0"/>
                <a:ea typeface="Menlo" charset="0"/>
                <a:cs typeface="Menlo" charset="0"/>
              </a:rPr>
              <a:t>phpunit</a:t>
            </a:r>
            <a:r>
              <a:rPr lang="en-US" sz="900" dirty="0">
                <a:solidFill>
                  <a:srgbClr val="FFFF00"/>
                </a:solidFill>
                <a:latin typeface="Menlo" charset="0"/>
                <a:ea typeface="Menlo" charset="0"/>
                <a:cs typeface="Menlo" charset="0"/>
              </a:rPr>
              <a:t>": "^5.2",</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symfony</a:t>
            </a:r>
            <a:r>
              <a:rPr lang="en-US" sz="900" dirty="0">
                <a:solidFill>
                  <a:srgbClr val="FFFF00"/>
                </a:solidFill>
                <a:latin typeface="Menlo" charset="0"/>
                <a:ea typeface="Menlo" charset="0"/>
                <a:cs typeface="Menlo" charset="0"/>
              </a:rPr>
              <a:t>/browser-kit": "^3.0"</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r>
              <a:rPr lang="en-US" sz="900" dirty="0" err="1">
                <a:solidFill>
                  <a:srgbClr val="FFFF00"/>
                </a:solidFill>
                <a:latin typeface="Menlo" charset="0"/>
                <a:ea typeface="Menlo" charset="0"/>
                <a:cs typeface="Menlo" charset="0"/>
              </a:rPr>
              <a:t>autoload</a:t>
            </a:r>
            <a:r>
              <a:rPr lang="en-US" sz="900" dirty="0">
                <a:solidFill>
                  <a:srgbClr val="FFFF00"/>
                </a:solidFill>
                <a:latin typeface="Menlo" charset="0"/>
                <a:ea typeface="Menlo" charset="0"/>
                <a:cs typeface="Menlo" charset="0"/>
              </a:rPr>
              <a:t>" :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"psr-4" :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"Oasis\\</a:t>
            </a:r>
            <a:r>
              <a:rPr lang="en-US" sz="900" dirty="0" err="1">
                <a:solidFill>
                  <a:srgbClr val="FFFF00"/>
                </a:solidFill>
                <a:latin typeface="Menlo" charset="0"/>
                <a:ea typeface="Menlo" charset="0"/>
                <a:cs typeface="Menlo" charset="0"/>
              </a:rPr>
              <a:t>Mlib</a:t>
            </a:r>
            <a:r>
              <a:rPr lang="en-US" sz="900" dirty="0">
                <a:solidFill>
                  <a:srgbClr val="FFFF00"/>
                </a:solidFill>
                <a:latin typeface="Menlo" charset="0"/>
                <a:ea typeface="Menlo" charset="0"/>
                <a:cs typeface="Menlo" charset="0"/>
              </a:rPr>
              <a:t>\\Http\\" : "</a:t>
            </a:r>
            <a:r>
              <a:rPr lang="en-US" sz="900" dirty="0" err="1">
                <a:solidFill>
                  <a:srgbClr val="FFFF00"/>
                </a:solidFill>
                <a:latin typeface="Menlo" charset="0"/>
                <a:ea typeface="Menlo" charset="0"/>
                <a:cs typeface="Menlo" charset="0"/>
              </a:rPr>
              <a:t>src</a:t>
            </a:r>
            <a:r>
              <a:rPr lang="en-US" sz="900" dirty="0">
                <a:solidFill>
                  <a:srgbClr val="FFFF00"/>
                </a:solidFill>
                <a:latin typeface="Menlo" charset="0"/>
                <a:ea typeface="Menlo" charset="0"/>
                <a:cs typeface="Menlo" charset="0"/>
              </a:rPr>
              <a:t>/"</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r>
            <a:br>
              <a:rPr lang="en-US" sz="900" dirty="0">
                <a:solidFill>
                  <a:srgbClr val="FFFF00"/>
                </a:solidFill>
                <a:latin typeface="Menlo" charset="0"/>
                <a:ea typeface="Menlo" charset="0"/>
                <a:cs typeface="Menlo" charset="0"/>
              </a:rPr>
            </a:br>
            <a:r>
              <a:rPr lang="en-US" sz="900" dirty="0">
                <a:solidFill>
                  <a:srgbClr val="FFFF00"/>
                </a:solidFill>
                <a:latin typeface="Menlo" charset="0"/>
                <a:ea typeface="Menlo" charset="0"/>
                <a:cs typeface="Menlo" charset="0"/>
              </a:rPr>
              <a:t/>
            </a:r>
            <a:br>
              <a:rPr lang="en-US" sz="900" dirty="0">
                <a:solidFill>
                  <a:srgbClr val="FFFF00"/>
                </a:solidFill>
                <a:latin typeface="Menlo" charset="0"/>
                <a:ea typeface="Menlo" charset="0"/>
                <a:cs typeface="Menlo" charset="0"/>
              </a:rPr>
            </a:br>
            <a:endParaRPr lang="en-US" sz="900" dirty="0">
              <a:solidFill>
                <a:srgbClr val="FFFF00"/>
              </a:solidFill>
              <a:latin typeface="Menlo" charset="0"/>
              <a:ea typeface="Menlo" charset="0"/>
              <a:cs typeface="Menlo" charset="0"/>
            </a:endParaRPr>
          </a:p>
        </p:txBody>
      </p:sp>
      <p:sp>
        <p:nvSpPr>
          <p:cNvPr id="5" name="Rectangle 4"/>
          <p:cNvSpPr/>
          <p:nvPr/>
        </p:nvSpPr>
        <p:spPr>
          <a:xfrm>
            <a:off x="5398790" y="669846"/>
            <a:ext cx="3639331" cy="1649841"/>
          </a:xfrm>
          <a:prstGeom prst="rect">
            <a:avLst/>
          </a:prstGeom>
          <a:noFill/>
          <a:ln w="1905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403523" y="1310100"/>
            <a:ext cx="2551148" cy="369332"/>
          </a:xfrm>
          <a:prstGeom prst="rect">
            <a:avLst/>
          </a:prstGeom>
          <a:noFill/>
        </p:spPr>
        <p:txBody>
          <a:bodyPr wrap="none" rtlCol="0">
            <a:spAutoFit/>
          </a:bodyPr>
          <a:lstStyle/>
          <a:p>
            <a:r>
              <a:rPr lang="en-US" altLang="zh-CN" dirty="0" smtClean="0"/>
              <a:t>List</a:t>
            </a:r>
            <a:r>
              <a:rPr lang="zh-CN" altLang="en-US" dirty="0" smtClean="0"/>
              <a:t> </a:t>
            </a:r>
            <a:r>
              <a:rPr lang="en-US" altLang="zh-CN" dirty="0" err="1" smtClean="0"/>
              <a:t>pacakge</a:t>
            </a:r>
            <a:r>
              <a:rPr lang="zh-CN" altLang="en-US" dirty="0" smtClean="0"/>
              <a:t> </a:t>
            </a:r>
            <a:r>
              <a:rPr lang="en-US" altLang="zh-CN" dirty="0" smtClean="0"/>
              <a:t>information</a:t>
            </a:r>
            <a:endParaRPr lang="en-US" dirty="0"/>
          </a:p>
        </p:txBody>
      </p:sp>
      <p:sp>
        <p:nvSpPr>
          <p:cNvPr id="7" name="Rectangle 6"/>
          <p:cNvSpPr/>
          <p:nvPr/>
        </p:nvSpPr>
        <p:spPr>
          <a:xfrm>
            <a:off x="5398790" y="2242686"/>
            <a:ext cx="3639331" cy="2541069"/>
          </a:xfrm>
          <a:prstGeom prst="rect">
            <a:avLst/>
          </a:prstGeom>
          <a:noFill/>
          <a:ln w="1905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03523" y="3205533"/>
            <a:ext cx="2186817" cy="369332"/>
          </a:xfrm>
          <a:prstGeom prst="rect">
            <a:avLst/>
          </a:prstGeom>
          <a:noFill/>
        </p:spPr>
        <p:txBody>
          <a:bodyPr wrap="none" rtlCol="0">
            <a:spAutoFit/>
          </a:bodyPr>
          <a:lstStyle/>
          <a:p>
            <a:r>
              <a:rPr lang="en-US" altLang="zh-CN" dirty="0" smtClean="0"/>
              <a:t>Define</a:t>
            </a:r>
            <a:r>
              <a:rPr lang="zh-CN" altLang="en-US" dirty="0" smtClean="0"/>
              <a:t> </a:t>
            </a:r>
            <a:r>
              <a:rPr lang="en-US" altLang="zh-CN" dirty="0" smtClean="0"/>
              <a:t>dependencies</a:t>
            </a:r>
            <a:endParaRPr lang="en-US" dirty="0"/>
          </a:p>
        </p:txBody>
      </p:sp>
      <p:sp>
        <p:nvSpPr>
          <p:cNvPr id="9" name="Rectangle 8"/>
          <p:cNvSpPr/>
          <p:nvPr/>
        </p:nvSpPr>
        <p:spPr>
          <a:xfrm>
            <a:off x="5398789" y="4706753"/>
            <a:ext cx="3639331" cy="879865"/>
          </a:xfrm>
          <a:prstGeom prst="rect">
            <a:avLst/>
          </a:prstGeom>
          <a:noFill/>
          <a:ln w="1905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03522" y="5063208"/>
            <a:ext cx="2167581" cy="369332"/>
          </a:xfrm>
          <a:prstGeom prst="rect">
            <a:avLst/>
          </a:prstGeom>
          <a:noFill/>
        </p:spPr>
        <p:txBody>
          <a:bodyPr wrap="none" rtlCol="0">
            <a:spAutoFit/>
          </a:bodyPr>
          <a:lstStyle/>
          <a:p>
            <a:r>
              <a:rPr lang="en-US" altLang="zh-CN" dirty="0" smtClean="0"/>
              <a:t>Declare</a:t>
            </a:r>
            <a:r>
              <a:rPr lang="zh-CN" altLang="en-US" dirty="0" smtClean="0"/>
              <a:t> </a:t>
            </a:r>
            <a:r>
              <a:rPr lang="en-US" altLang="zh-CN" dirty="0" smtClean="0"/>
              <a:t>file</a:t>
            </a:r>
            <a:r>
              <a:rPr lang="zh-CN" altLang="en-US" dirty="0" smtClean="0"/>
              <a:t> </a:t>
            </a:r>
            <a:r>
              <a:rPr lang="en-US" altLang="zh-CN" dirty="0" smtClean="0"/>
              <a:t>structure</a:t>
            </a:r>
            <a:endParaRPr lang="en-US" dirty="0"/>
          </a:p>
        </p:txBody>
      </p:sp>
    </p:spTree>
    <p:extLst>
      <p:ext uri="{BB962C8B-B14F-4D97-AF65-F5344CB8AC3E}">
        <p14:creationId xmlns:p14="http://schemas.microsoft.com/office/powerpoint/2010/main" val="9790982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7" grpId="0" animBg="1"/>
      <p:bldP spid="7" grpId="1" animBg="1"/>
      <p:bldP spid="8" grpId="0"/>
      <p:bldP spid="9" grpId="1" animBg="1"/>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Composer</a:t>
            </a:r>
            <a:br>
              <a:rPr lang="en-US" dirty="0" smtClean="0"/>
            </a:br>
            <a:r>
              <a:rPr lang="en-US" dirty="0"/>
              <a:t/>
            </a:r>
            <a:br>
              <a:rPr lang="en-US" dirty="0"/>
            </a:br>
            <a:r>
              <a:rPr lang="en-US" altLang="zh-CN" sz="2000" dirty="0" smtClean="0"/>
              <a:t>update</a:t>
            </a:r>
            <a:r>
              <a:rPr lang="en-US" sz="2000" dirty="0" smtClean="0"/>
              <a:t> </a:t>
            </a:r>
            <a:r>
              <a:rPr lang="en-US" sz="2000" dirty="0" smtClean="0"/>
              <a:t>component</a:t>
            </a:r>
            <a:endParaRPr lang="en-US" sz="2000" dirty="0"/>
          </a:p>
        </p:txBody>
      </p:sp>
      <p:sp>
        <p:nvSpPr>
          <p:cNvPr id="3" name="Content Placeholder 2"/>
          <p:cNvSpPr>
            <a:spLocks noGrp="1"/>
          </p:cNvSpPr>
          <p:nvPr>
            <p:ph idx="1"/>
          </p:nvPr>
        </p:nvSpPr>
        <p:spPr>
          <a:xfrm>
            <a:off x="5181600" y="569066"/>
            <a:ext cx="6248398" cy="5600728"/>
          </a:xfrm>
          <a:solidFill>
            <a:schemeClr val="tx1"/>
          </a:solidFill>
        </p:spPr>
        <p:txBody>
          <a:bodyPr>
            <a:noAutofit/>
          </a:bodyPr>
          <a:lstStyle/>
          <a:p>
            <a:pPr marL="0" indent="0">
              <a:buNone/>
            </a:pPr>
            <a:r>
              <a:rPr lang="en-US" sz="1000" dirty="0" smtClean="0">
                <a:solidFill>
                  <a:schemeClr val="accent1">
                    <a:lumMod val="60000"/>
                    <a:lumOff val="40000"/>
                  </a:schemeClr>
                </a:solidFill>
                <a:latin typeface="Menlo" charset="0"/>
                <a:ea typeface="Menlo" charset="0"/>
                <a:cs typeface="Menlo" charset="0"/>
              </a:rPr>
              <a:t># </a:t>
            </a:r>
            <a:r>
              <a:rPr lang="en-US" altLang="zh-CN" sz="1000" dirty="0" smtClean="0">
                <a:solidFill>
                  <a:schemeClr val="accent1">
                    <a:lumMod val="60000"/>
                    <a:lumOff val="40000"/>
                  </a:schemeClr>
                </a:solidFill>
                <a:latin typeface="Menlo" charset="0"/>
                <a:ea typeface="Menlo" charset="0"/>
                <a:cs typeface="Menlo" charset="0"/>
              </a:rPr>
              <a:t>Run</a:t>
            </a:r>
            <a:r>
              <a:rPr lang="zh-CN" altLang="en-US" sz="1000" dirty="0" smtClean="0">
                <a:solidFill>
                  <a:schemeClr val="accent1">
                    <a:lumMod val="60000"/>
                    <a:lumOff val="40000"/>
                  </a:schemeClr>
                </a:solidFill>
                <a:latin typeface="Menlo" charset="0"/>
                <a:ea typeface="Menlo" charset="0"/>
                <a:cs typeface="Menlo" charset="0"/>
              </a:rPr>
              <a:t> </a:t>
            </a:r>
            <a:r>
              <a:rPr lang="en-US" altLang="zh-CN" sz="1000" dirty="0" smtClean="0">
                <a:solidFill>
                  <a:schemeClr val="accent1">
                    <a:lumMod val="60000"/>
                    <a:lumOff val="40000"/>
                  </a:schemeClr>
                </a:solidFill>
                <a:latin typeface="Menlo" charset="0"/>
                <a:ea typeface="Menlo" charset="0"/>
                <a:cs typeface="Menlo" charset="0"/>
              </a:rPr>
              <a:t>this</a:t>
            </a:r>
            <a:r>
              <a:rPr lang="zh-CN" altLang="en-US" sz="1000" dirty="0" smtClean="0">
                <a:solidFill>
                  <a:schemeClr val="accent1">
                    <a:lumMod val="60000"/>
                    <a:lumOff val="40000"/>
                  </a:schemeClr>
                </a:solidFill>
                <a:latin typeface="Menlo" charset="0"/>
                <a:ea typeface="Menlo" charset="0"/>
                <a:cs typeface="Menlo" charset="0"/>
              </a:rPr>
              <a:t> </a:t>
            </a:r>
            <a:r>
              <a:rPr lang="en-US" altLang="zh-CN" sz="1000" dirty="0" smtClean="0">
                <a:solidFill>
                  <a:schemeClr val="accent1">
                    <a:lumMod val="60000"/>
                    <a:lumOff val="40000"/>
                  </a:schemeClr>
                </a:solidFill>
                <a:latin typeface="Menlo" charset="0"/>
                <a:ea typeface="Menlo" charset="0"/>
                <a:cs typeface="Menlo" charset="0"/>
              </a:rPr>
              <a:t>under</a:t>
            </a:r>
            <a:r>
              <a:rPr lang="en-US" sz="1000" dirty="0" smtClean="0">
                <a:solidFill>
                  <a:schemeClr val="accent1">
                    <a:lumMod val="60000"/>
                    <a:lumOff val="40000"/>
                  </a:schemeClr>
                </a:solidFill>
                <a:latin typeface="Menlo" charset="0"/>
                <a:ea typeface="Menlo" charset="0"/>
                <a:cs typeface="Menlo" charset="0"/>
              </a:rPr>
              <a:t> your project root directory</a:t>
            </a:r>
          </a:p>
          <a:p>
            <a:pPr marL="0" indent="0">
              <a:buNone/>
            </a:pPr>
            <a:r>
              <a:rPr lang="en-US" sz="1000" dirty="0" smtClean="0">
                <a:solidFill>
                  <a:srgbClr val="FFFF00"/>
                </a:solidFill>
                <a:latin typeface="Menlo" charset="0"/>
                <a:ea typeface="Menlo" charset="0"/>
                <a:cs typeface="Menlo" charset="0"/>
              </a:rPr>
              <a:t>$ </a:t>
            </a:r>
            <a:r>
              <a:rPr lang="en-US" sz="1000" dirty="0" smtClean="0">
                <a:solidFill>
                  <a:schemeClr val="bg1"/>
                </a:solidFill>
                <a:latin typeface="Menlo" charset="0"/>
                <a:ea typeface="Menlo" charset="0"/>
                <a:cs typeface="Menlo" charset="0"/>
              </a:rPr>
              <a:t>composer </a:t>
            </a:r>
            <a:r>
              <a:rPr lang="en-US" sz="1000" dirty="0" smtClean="0">
                <a:solidFill>
                  <a:schemeClr val="bg1"/>
                </a:solidFill>
                <a:latin typeface="Menlo" charset="0"/>
                <a:ea typeface="Menlo" charset="0"/>
                <a:cs typeface="Menlo" charset="0"/>
              </a:rPr>
              <a:t>update -</a:t>
            </a:r>
            <a:r>
              <a:rPr lang="en-US" sz="1000" dirty="0" err="1" smtClean="0">
                <a:solidFill>
                  <a:schemeClr val="bg1"/>
                </a:solidFill>
                <a:latin typeface="Menlo" charset="0"/>
                <a:ea typeface="Menlo" charset="0"/>
                <a:cs typeface="Menlo" charset="0"/>
              </a:rPr>
              <a:t>vv</a:t>
            </a:r>
            <a:endParaRPr lang="en-US" sz="1000" dirty="0" smtClean="0">
              <a:solidFill>
                <a:schemeClr val="bg1"/>
              </a:solidFill>
              <a:latin typeface="Menlo" charset="0"/>
              <a:ea typeface="Menlo" charset="0"/>
              <a:cs typeface="Menlo" charset="0"/>
            </a:endParaRPr>
          </a:p>
          <a:p>
            <a:pPr marL="0" indent="0">
              <a:lnSpc>
                <a:spcPct val="120000"/>
              </a:lnSpc>
              <a:spcBef>
                <a:spcPts val="300"/>
              </a:spcBef>
              <a:buNone/>
            </a:pPr>
            <a:r>
              <a:rPr lang="en-US" sz="1000" dirty="0">
                <a:solidFill>
                  <a:srgbClr val="00B050"/>
                </a:solidFill>
                <a:latin typeface="Menlo" charset="0"/>
                <a:ea typeface="Menlo" charset="0"/>
                <a:cs typeface="Menlo" charset="0"/>
              </a:rPr>
              <a:t>Loading composer repositories with package </a:t>
            </a:r>
            <a:r>
              <a:rPr lang="en-US" sz="1000" dirty="0" smtClean="0">
                <a:solidFill>
                  <a:srgbClr val="00B050"/>
                </a:solidFill>
                <a:latin typeface="Menlo" charset="0"/>
                <a:ea typeface="Menlo" charset="0"/>
                <a:cs typeface="Menlo" charset="0"/>
              </a:rPr>
              <a:t>information</a:t>
            </a:r>
          </a:p>
          <a:p>
            <a:pPr marL="0" indent="0">
              <a:lnSpc>
                <a:spcPct val="120000"/>
              </a:lnSpc>
              <a:spcBef>
                <a:spcPts val="300"/>
              </a:spcBef>
              <a:buNone/>
            </a:pPr>
            <a:r>
              <a:rPr lang="en-US" sz="1000" dirty="0" smtClean="0">
                <a:solidFill>
                  <a:srgbClr val="00B050"/>
                </a:solidFill>
                <a:latin typeface="Menlo" charset="0"/>
                <a:ea typeface="Menlo" charset="0"/>
                <a:cs typeface="Menlo" charset="0"/>
              </a:rPr>
              <a:t>Updating </a:t>
            </a:r>
            <a:r>
              <a:rPr lang="en-US" sz="1000" dirty="0">
                <a:solidFill>
                  <a:srgbClr val="00B050"/>
                </a:solidFill>
                <a:latin typeface="Menlo" charset="0"/>
                <a:ea typeface="Menlo" charset="0"/>
                <a:cs typeface="Menlo" charset="0"/>
              </a:rPr>
              <a:t>dependencies (including require-</a:t>
            </a:r>
            <a:r>
              <a:rPr lang="en-US" sz="1000" dirty="0" err="1">
                <a:solidFill>
                  <a:srgbClr val="00B050"/>
                </a:solidFill>
                <a:latin typeface="Menlo" charset="0"/>
                <a:ea typeface="Menlo" charset="0"/>
                <a:cs typeface="Menlo" charset="0"/>
              </a:rPr>
              <a:t>dev</a:t>
            </a:r>
            <a:r>
              <a:rPr lang="en-US" sz="1000" dirty="0">
                <a:solidFill>
                  <a:srgbClr val="00B050"/>
                </a:solidFill>
                <a:latin typeface="Menlo" charset="0"/>
                <a:ea typeface="Menlo" charset="0"/>
                <a:cs typeface="Menlo" charset="0"/>
              </a:rPr>
              <a:t>) </a:t>
            </a:r>
            <a:r>
              <a:rPr lang="en-US" sz="1000" dirty="0">
                <a:solidFill>
                  <a:srgbClr val="00B050"/>
                </a:solidFill>
                <a:latin typeface="Menlo" charset="0"/>
                <a:ea typeface="Menlo" charset="0"/>
                <a:cs typeface="Menlo" charset="0"/>
              </a:rPr>
              <a:t/>
            </a:r>
            <a:br>
              <a:rPr lang="en-US" sz="1000" dirty="0">
                <a:solidFill>
                  <a:srgbClr val="00B050"/>
                </a:solidFill>
                <a:latin typeface="Menlo" charset="0"/>
                <a:ea typeface="Menlo" charset="0"/>
                <a:cs typeface="Menlo" charset="0"/>
              </a:rPr>
            </a:br>
            <a:r>
              <a:rPr lang="en-US" sz="1000" dirty="0" smtClean="0">
                <a:solidFill>
                  <a:schemeClr val="bg1">
                    <a:lumMod val="85000"/>
                  </a:schemeClr>
                </a:solidFill>
                <a:latin typeface="Menlo" charset="0"/>
                <a:ea typeface="Menlo" charset="0"/>
                <a:cs typeface="Menlo" charset="0"/>
              </a:rPr>
              <a:t>Analyzed </a:t>
            </a:r>
            <a:r>
              <a:rPr lang="en-US" sz="1000" dirty="0">
                <a:solidFill>
                  <a:schemeClr val="bg1">
                    <a:lumMod val="85000"/>
                  </a:schemeClr>
                </a:solidFill>
                <a:latin typeface="Menlo" charset="0"/>
                <a:ea typeface="Menlo" charset="0"/>
                <a:cs typeface="Menlo" charset="0"/>
              </a:rPr>
              <a:t>3187 packages to resolve </a:t>
            </a:r>
            <a:r>
              <a:rPr lang="en-US" sz="1000" dirty="0" smtClean="0">
                <a:solidFill>
                  <a:schemeClr val="bg1">
                    <a:lumMod val="85000"/>
                  </a:schemeClr>
                </a:solidFill>
                <a:latin typeface="Menlo" charset="0"/>
                <a:ea typeface="Menlo" charset="0"/>
                <a:cs typeface="Menlo" charset="0"/>
              </a:rPr>
              <a:t>dependencies</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Analyzed </a:t>
            </a:r>
            <a:r>
              <a:rPr lang="en-US" sz="1000" dirty="0">
                <a:solidFill>
                  <a:schemeClr val="bg1">
                    <a:lumMod val="85000"/>
                  </a:schemeClr>
                </a:solidFill>
                <a:latin typeface="Menlo" charset="0"/>
                <a:ea typeface="Menlo" charset="0"/>
                <a:cs typeface="Menlo" charset="0"/>
              </a:rPr>
              <a:t>41983 rules to resolve dependencies </a:t>
            </a:r>
            <a:r>
              <a:rPr lang="en-US" sz="1000" dirty="0">
                <a:solidFill>
                  <a:schemeClr val="bg1">
                    <a:lumMod val="85000"/>
                  </a:schemeClr>
                </a:solidFill>
                <a:latin typeface="Menlo" charset="0"/>
                <a:ea typeface="Menlo" charset="0"/>
                <a:cs typeface="Menlo" charset="0"/>
              </a:rPr>
              <a:t/>
            </a:r>
            <a:br>
              <a:rPr lang="en-US" sz="1000" dirty="0">
                <a:solidFill>
                  <a:schemeClr val="bg1">
                    <a:lumMod val="85000"/>
                  </a:schemeClr>
                </a:solidFill>
                <a:latin typeface="Menlo" charset="0"/>
                <a:ea typeface="Menlo" charset="0"/>
                <a:cs typeface="Menlo" charset="0"/>
              </a:rPr>
            </a:br>
            <a:r>
              <a:rPr lang="en-US" sz="1000" dirty="0" smtClean="0">
                <a:solidFill>
                  <a:schemeClr val="bg1">
                    <a:lumMod val="85000"/>
                  </a:schemeClr>
                </a:solidFill>
                <a:latin typeface="Menlo" charset="0"/>
                <a:ea typeface="Menlo" charset="0"/>
                <a:cs typeface="Menlo" charset="0"/>
              </a:rPr>
              <a:t> </a:t>
            </a: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 Removing </a:t>
            </a:r>
            <a:r>
              <a:rPr lang="en-US" sz="1000" dirty="0" err="1">
                <a:solidFill>
                  <a:srgbClr val="00B050"/>
                </a:solidFill>
                <a:latin typeface="Menlo" charset="0"/>
                <a:ea typeface="Menlo" charset="0"/>
                <a:cs typeface="Menlo" charset="0"/>
              </a:rPr>
              <a:t>paragonie</a:t>
            </a:r>
            <a:r>
              <a:rPr lang="en-US" sz="1000" dirty="0">
                <a:solidFill>
                  <a:srgbClr val="00B050"/>
                </a:solidFill>
                <a:latin typeface="Menlo" charset="0"/>
                <a:ea typeface="Menlo" charset="0"/>
                <a:cs typeface="Menlo" charset="0"/>
              </a:rPr>
              <a:t>/</a:t>
            </a:r>
            <a:r>
              <a:rPr lang="en-US" sz="1000" dirty="0" err="1">
                <a:solidFill>
                  <a:srgbClr val="00B050"/>
                </a:solidFill>
                <a:latin typeface="Menlo" charset="0"/>
                <a:ea typeface="Menlo" charset="0"/>
                <a:cs typeface="Menlo" charset="0"/>
              </a:rPr>
              <a:t>random_compat</a:t>
            </a:r>
            <a:r>
              <a:rPr lang="en-US" sz="1000" dirty="0">
                <a:solidFill>
                  <a:srgbClr val="00B050"/>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a:t>
            </a:r>
            <a:r>
              <a:rPr lang="en-US" sz="1000" dirty="0">
                <a:solidFill>
                  <a:srgbClr val="FFFF00"/>
                </a:solidFill>
                <a:latin typeface="Menlo" charset="0"/>
                <a:ea typeface="Menlo" charset="0"/>
                <a:cs typeface="Menlo" charset="0"/>
              </a:rPr>
              <a:t>v1.2.2</a:t>
            </a:r>
            <a:r>
              <a:rPr lang="en-US" sz="1000" dirty="0" smtClean="0">
                <a:solidFill>
                  <a:schemeClr val="bg1">
                    <a:lumMod val="85000"/>
                  </a:schemeClr>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 Installing </a:t>
            </a:r>
            <a:r>
              <a:rPr lang="en-US" sz="1000" dirty="0" err="1">
                <a:solidFill>
                  <a:srgbClr val="00B050"/>
                </a:solidFill>
                <a:latin typeface="Menlo" charset="0"/>
                <a:ea typeface="Menlo" charset="0"/>
                <a:cs typeface="Menlo" charset="0"/>
              </a:rPr>
              <a:t>paragonie</a:t>
            </a:r>
            <a:r>
              <a:rPr lang="en-US" sz="1000" dirty="0">
                <a:solidFill>
                  <a:srgbClr val="00B050"/>
                </a:solidFill>
                <a:latin typeface="Menlo" charset="0"/>
                <a:ea typeface="Menlo" charset="0"/>
                <a:cs typeface="Menlo" charset="0"/>
              </a:rPr>
              <a:t>/</a:t>
            </a:r>
            <a:r>
              <a:rPr lang="en-US" sz="1000" dirty="0" err="1">
                <a:solidFill>
                  <a:srgbClr val="00B050"/>
                </a:solidFill>
                <a:latin typeface="Menlo" charset="0"/>
                <a:ea typeface="Menlo" charset="0"/>
                <a:cs typeface="Menlo" charset="0"/>
              </a:rPr>
              <a:t>random_compat</a:t>
            </a:r>
            <a:r>
              <a:rPr lang="en-US" sz="1000" dirty="0">
                <a:solidFill>
                  <a:srgbClr val="00B050"/>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a:t>
            </a:r>
            <a:r>
              <a:rPr lang="en-US" sz="1000" dirty="0">
                <a:solidFill>
                  <a:srgbClr val="FFFF00"/>
                </a:solidFill>
                <a:latin typeface="Menlo" charset="0"/>
                <a:ea typeface="Menlo" charset="0"/>
                <a:cs typeface="Menlo" charset="0"/>
              </a:rPr>
              <a:t>v1.4.1</a:t>
            </a:r>
            <a:r>
              <a:rPr lang="en-US" sz="1000" dirty="0" smtClean="0">
                <a:solidFill>
                  <a:schemeClr val="bg1">
                    <a:lumMod val="85000"/>
                  </a:schemeClr>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Downloading: </a:t>
            </a:r>
            <a:r>
              <a:rPr lang="en-US" sz="1000" dirty="0">
                <a:solidFill>
                  <a:srgbClr val="FFFF00"/>
                </a:solidFill>
                <a:latin typeface="Menlo" charset="0"/>
                <a:ea typeface="Menlo" charset="0"/>
                <a:cs typeface="Menlo" charset="0"/>
              </a:rPr>
              <a:t>100</a:t>
            </a:r>
            <a:r>
              <a:rPr lang="en-US" sz="1000" dirty="0" smtClean="0">
                <a:solidFill>
                  <a:srgbClr val="FFFF00"/>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Extracting </a:t>
            </a:r>
            <a:r>
              <a:rPr lang="en-US" sz="1000" dirty="0" smtClean="0">
                <a:solidFill>
                  <a:schemeClr val="bg1">
                    <a:lumMod val="85000"/>
                  </a:schemeClr>
                </a:solidFill>
                <a:latin typeface="Menlo" charset="0"/>
                <a:ea typeface="Menlo" charset="0"/>
                <a:cs typeface="Menlo" charset="0"/>
              </a:rPr>
              <a:t>archive</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REASON: </a:t>
            </a:r>
            <a:r>
              <a:rPr lang="en-US" sz="1000" dirty="0" err="1">
                <a:solidFill>
                  <a:schemeClr val="bg1">
                    <a:lumMod val="85000"/>
                  </a:schemeClr>
                </a:solidFill>
                <a:latin typeface="Menlo" charset="0"/>
                <a:ea typeface="Menlo" charset="0"/>
                <a:cs typeface="Menlo" charset="0"/>
              </a:rPr>
              <a:t>symfony</a:t>
            </a:r>
            <a:r>
              <a:rPr lang="en-US" sz="1000" dirty="0">
                <a:solidFill>
                  <a:schemeClr val="bg1">
                    <a:lumMod val="85000"/>
                  </a:schemeClr>
                </a:solidFill>
                <a:latin typeface="Menlo" charset="0"/>
                <a:ea typeface="Menlo" charset="0"/>
                <a:cs typeface="Menlo" charset="0"/>
              </a:rPr>
              <a:t>/polyfill-php70 v1.1.1 requires </a:t>
            </a:r>
            <a:r>
              <a:rPr lang="en-US" sz="1000" dirty="0" err="1">
                <a:solidFill>
                  <a:schemeClr val="bg1">
                    <a:lumMod val="85000"/>
                  </a:schemeClr>
                </a:solidFill>
                <a:latin typeface="Menlo" charset="0"/>
                <a:ea typeface="Menlo" charset="0"/>
                <a:cs typeface="Menlo" charset="0"/>
              </a:rPr>
              <a:t>paragonie</a:t>
            </a:r>
            <a:r>
              <a:rPr lang="en-US" sz="1000" dirty="0">
                <a:solidFill>
                  <a:schemeClr val="bg1">
                    <a:lumMod val="85000"/>
                  </a:schemeClr>
                </a:solidFill>
                <a:latin typeface="Menlo" charset="0"/>
                <a:ea typeface="Menlo" charset="0"/>
                <a:cs typeface="Menlo" charset="0"/>
              </a:rPr>
              <a:t>/</a:t>
            </a:r>
            <a:r>
              <a:rPr lang="en-US" sz="1000" dirty="0" err="1">
                <a:solidFill>
                  <a:schemeClr val="bg1">
                    <a:lumMod val="85000"/>
                  </a:schemeClr>
                </a:solidFill>
                <a:latin typeface="Menlo" charset="0"/>
                <a:ea typeface="Menlo" charset="0"/>
                <a:cs typeface="Menlo" charset="0"/>
              </a:rPr>
              <a:t>random_compat</a:t>
            </a:r>
            <a:r>
              <a:rPr lang="en-US" sz="1000" dirty="0">
                <a:solidFill>
                  <a:schemeClr val="bg1">
                    <a:lumMod val="85000"/>
                  </a:schemeClr>
                </a:solidFill>
                <a:latin typeface="Menlo" charset="0"/>
                <a:ea typeface="Menlo" charset="0"/>
                <a:cs typeface="Menlo" charset="0"/>
              </a:rPr>
              <a:t> ~1.0 -&gt; </a:t>
            </a:r>
            <a:r>
              <a:rPr lang="en-US" sz="1000" dirty="0" err="1">
                <a:solidFill>
                  <a:schemeClr val="bg1">
                    <a:lumMod val="85000"/>
                  </a:schemeClr>
                </a:solidFill>
                <a:latin typeface="Menlo" charset="0"/>
                <a:ea typeface="Menlo" charset="0"/>
                <a:cs typeface="Menlo" charset="0"/>
              </a:rPr>
              <a:t>satisfiable</a:t>
            </a:r>
            <a:r>
              <a:rPr lang="en-US" sz="1000" dirty="0">
                <a:solidFill>
                  <a:schemeClr val="bg1">
                    <a:lumMod val="85000"/>
                  </a:schemeClr>
                </a:solidFill>
                <a:latin typeface="Menlo" charset="0"/>
                <a:ea typeface="Menlo" charset="0"/>
                <a:cs typeface="Menlo" charset="0"/>
              </a:rPr>
              <a:t> by </a:t>
            </a:r>
            <a:r>
              <a:rPr lang="en-US" sz="1000" dirty="0" err="1">
                <a:solidFill>
                  <a:schemeClr val="bg1">
                    <a:lumMod val="85000"/>
                  </a:schemeClr>
                </a:solidFill>
                <a:latin typeface="Menlo" charset="0"/>
                <a:ea typeface="Menlo" charset="0"/>
                <a:cs typeface="Menlo" charset="0"/>
              </a:rPr>
              <a:t>paragonie</a:t>
            </a:r>
            <a:r>
              <a:rPr lang="en-US" sz="1000" dirty="0">
                <a:solidFill>
                  <a:schemeClr val="bg1">
                    <a:lumMod val="85000"/>
                  </a:schemeClr>
                </a:solidFill>
                <a:latin typeface="Menlo" charset="0"/>
                <a:ea typeface="Menlo" charset="0"/>
                <a:cs typeface="Menlo" charset="0"/>
              </a:rPr>
              <a:t>/</a:t>
            </a:r>
            <a:r>
              <a:rPr lang="en-US" sz="1000" dirty="0" err="1">
                <a:solidFill>
                  <a:schemeClr val="bg1">
                    <a:lumMod val="85000"/>
                  </a:schemeClr>
                </a:solidFill>
                <a:latin typeface="Menlo" charset="0"/>
                <a:ea typeface="Menlo" charset="0"/>
                <a:cs typeface="Menlo" charset="0"/>
              </a:rPr>
              <a:t>random_compat</a:t>
            </a:r>
            <a:r>
              <a:rPr lang="en-US" sz="1000" dirty="0">
                <a:solidFill>
                  <a:schemeClr val="bg1">
                    <a:lumMod val="85000"/>
                  </a:schemeClr>
                </a:solidFill>
                <a:latin typeface="Menlo" charset="0"/>
                <a:ea typeface="Menlo" charset="0"/>
                <a:cs typeface="Menlo" charset="0"/>
              </a:rPr>
              <a:t>[v1.2.2, 1.0.1, 1.0.10, 1.0.2, 1.0.3, 1.0.4, 1.0.5, 1.0.6, 1.0.7, 1.0.8, 1.0.9, 1.1.0, 1.1.1, 1.1.2, 1.1.3, 1.1.4, 1.1.5, 1.1.6, v1.0.0, v1.2.0, v1.2.1, v1.2.3, v1.3.0, v1.3.1, v1.4.0, v1.4.1</a:t>
            </a:r>
            <a:r>
              <a:rPr lang="en-US" sz="1000" dirty="0" smtClean="0">
                <a:solidFill>
                  <a:schemeClr val="bg1">
                    <a:lumMod val="85000"/>
                  </a:schemeClr>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 Removing </a:t>
            </a:r>
            <a:r>
              <a:rPr lang="en-US" sz="1000" dirty="0">
                <a:solidFill>
                  <a:srgbClr val="00B050"/>
                </a:solidFill>
                <a:latin typeface="Menlo" charset="0"/>
                <a:ea typeface="Menlo" charset="0"/>
                <a:cs typeface="Menlo" charset="0"/>
              </a:rPr>
              <a:t>oasis/http</a:t>
            </a:r>
            <a:r>
              <a:rPr lang="en-US" sz="1000" dirty="0">
                <a:solidFill>
                  <a:schemeClr val="bg1">
                    <a:lumMod val="85000"/>
                  </a:schemeClr>
                </a:solidFill>
                <a:latin typeface="Menlo" charset="0"/>
                <a:ea typeface="Menlo" charset="0"/>
                <a:cs typeface="Menlo" charset="0"/>
              </a:rPr>
              <a:t> (</a:t>
            </a:r>
            <a:r>
              <a:rPr lang="en-US" sz="1000" dirty="0">
                <a:solidFill>
                  <a:srgbClr val="FFFF00"/>
                </a:solidFill>
                <a:latin typeface="Menlo" charset="0"/>
                <a:ea typeface="Menlo" charset="0"/>
                <a:cs typeface="Menlo" charset="0"/>
              </a:rPr>
              <a:t>v1.1.3</a:t>
            </a:r>
            <a:r>
              <a:rPr lang="en-US" sz="1000" dirty="0" smtClean="0">
                <a:solidFill>
                  <a:schemeClr val="bg1">
                    <a:lumMod val="85000"/>
                  </a:schemeClr>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 Installing </a:t>
            </a:r>
            <a:r>
              <a:rPr lang="en-US" sz="1000" dirty="0">
                <a:solidFill>
                  <a:srgbClr val="00B050"/>
                </a:solidFill>
                <a:latin typeface="Menlo" charset="0"/>
                <a:ea typeface="Menlo" charset="0"/>
                <a:cs typeface="Menlo" charset="0"/>
              </a:rPr>
              <a:t>oasis/http</a:t>
            </a:r>
            <a:r>
              <a:rPr lang="en-US" sz="1000" dirty="0">
                <a:solidFill>
                  <a:schemeClr val="bg1">
                    <a:lumMod val="85000"/>
                  </a:schemeClr>
                </a:solidFill>
                <a:latin typeface="Menlo" charset="0"/>
                <a:ea typeface="Menlo" charset="0"/>
                <a:cs typeface="Menlo" charset="0"/>
              </a:rPr>
              <a:t> (</a:t>
            </a:r>
            <a:r>
              <a:rPr lang="en-US" sz="1000" dirty="0">
                <a:solidFill>
                  <a:srgbClr val="FFFF00"/>
                </a:solidFill>
                <a:latin typeface="Menlo" charset="0"/>
                <a:ea typeface="Menlo" charset="0"/>
                <a:cs typeface="Menlo" charset="0"/>
              </a:rPr>
              <a:t>v1.1.5</a:t>
            </a:r>
            <a:r>
              <a:rPr lang="en-US" sz="1000" dirty="0" smtClean="0">
                <a:solidFill>
                  <a:schemeClr val="bg1">
                    <a:lumMod val="85000"/>
                  </a:schemeClr>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Downloading: </a:t>
            </a:r>
            <a:r>
              <a:rPr lang="en-US" sz="1000" dirty="0">
                <a:solidFill>
                  <a:srgbClr val="FFFF00"/>
                </a:solidFill>
                <a:latin typeface="Menlo" charset="0"/>
                <a:ea typeface="Menlo" charset="0"/>
                <a:cs typeface="Menlo" charset="0"/>
              </a:rPr>
              <a:t>100</a:t>
            </a:r>
            <a:r>
              <a:rPr lang="en-US" sz="1000" dirty="0" smtClean="0">
                <a:solidFill>
                  <a:srgbClr val="FFFF00"/>
                </a:solidFill>
                <a:latin typeface="Menlo" charset="0"/>
                <a:ea typeface="Menlo" charset="0"/>
                <a:cs typeface="Menlo" charset="0"/>
              </a:rPr>
              <a:t>%</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Extracting </a:t>
            </a:r>
            <a:r>
              <a:rPr lang="en-US" sz="1000" dirty="0" smtClean="0">
                <a:solidFill>
                  <a:schemeClr val="bg1">
                    <a:lumMod val="85000"/>
                  </a:schemeClr>
                </a:solidFill>
                <a:latin typeface="Menlo" charset="0"/>
                <a:ea typeface="Menlo" charset="0"/>
                <a:cs typeface="Menlo" charset="0"/>
              </a:rPr>
              <a:t>archive</a:t>
            </a: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    </a:t>
            </a:r>
            <a:r>
              <a:rPr lang="en-US" sz="1000" dirty="0">
                <a:solidFill>
                  <a:schemeClr val="bg1">
                    <a:lumMod val="85000"/>
                  </a:schemeClr>
                </a:solidFill>
                <a:latin typeface="Menlo" charset="0"/>
                <a:ea typeface="Menlo" charset="0"/>
                <a:cs typeface="Menlo" charset="0"/>
              </a:rPr>
              <a:t>REASON: Required by root: Install command rule (install oasis/http v1.1.3|install oasis/http v1.1.0|install oasis/http v1.1.1|install oasis/http v1.1.2|install oasis/http v1.1.3|install oasis/http v1.1.4|install oasis/http v1.1.5)  - Removing </a:t>
            </a:r>
            <a:r>
              <a:rPr lang="en-US" sz="1000" dirty="0" err="1">
                <a:solidFill>
                  <a:schemeClr val="bg1">
                    <a:lumMod val="85000"/>
                  </a:schemeClr>
                </a:solidFill>
                <a:latin typeface="Menlo" charset="0"/>
                <a:ea typeface="Menlo" charset="0"/>
                <a:cs typeface="Menlo" charset="0"/>
              </a:rPr>
              <a:t>guzzlehttp</a:t>
            </a:r>
            <a:r>
              <a:rPr lang="en-US" sz="1000" dirty="0">
                <a:solidFill>
                  <a:schemeClr val="bg1">
                    <a:lumMod val="85000"/>
                  </a:schemeClr>
                </a:solidFill>
                <a:latin typeface="Menlo" charset="0"/>
                <a:ea typeface="Menlo" charset="0"/>
                <a:cs typeface="Menlo" charset="0"/>
              </a:rPr>
              <a:t>/guzzle (6.1.1</a:t>
            </a:r>
            <a:r>
              <a:rPr lang="en-US" sz="1000" dirty="0" smtClean="0">
                <a:solidFill>
                  <a:schemeClr val="bg1">
                    <a:lumMod val="85000"/>
                  </a:schemeClr>
                </a:solidFill>
                <a:latin typeface="Menlo" charset="0"/>
                <a:ea typeface="Menlo" charset="0"/>
                <a:cs typeface="Menlo" charset="0"/>
              </a:rPr>
              <a:t>)</a:t>
            </a:r>
          </a:p>
          <a:p>
            <a:pPr marL="0" indent="0">
              <a:lnSpc>
                <a:spcPct val="120000"/>
              </a:lnSpc>
              <a:spcBef>
                <a:spcPts val="300"/>
              </a:spcBef>
              <a:buNone/>
            </a:pPr>
            <a:endParaRPr lang="en-US" sz="1000" dirty="0">
              <a:solidFill>
                <a:schemeClr val="bg1">
                  <a:lumMod val="85000"/>
                </a:schemeClr>
              </a:solidFill>
              <a:latin typeface="Menlo" charset="0"/>
              <a:ea typeface="Menlo" charset="0"/>
              <a:cs typeface="Menlo" charset="0"/>
            </a:endParaRPr>
          </a:p>
          <a:p>
            <a:pPr marL="0" indent="0">
              <a:lnSpc>
                <a:spcPct val="120000"/>
              </a:lnSpc>
              <a:spcBef>
                <a:spcPts val="300"/>
              </a:spcBef>
              <a:buNone/>
            </a:pPr>
            <a:r>
              <a:rPr lang="en-US" sz="1000" dirty="0" smtClean="0">
                <a:solidFill>
                  <a:schemeClr val="bg1">
                    <a:lumMod val="85000"/>
                  </a:schemeClr>
                </a:solidFill>
                <a:latin typeface="Menlo" charset="0"/>
                <a:ea typeface="Menlo" charset="0"/>
                <a:cs typeface="Menlo" charset="0"/>
              </a:rPr>
              <a:t>...</a:t>
            </a:r>
            <a:endParaRPr lang="en-US" sz="1000" dirty="0">
              <a:solidFill>
                <a:schemeClr val="bg1">
                  <a:lumMod val="85000"/>
                </a:schemeClr>
              </a:solidFill>
              <a:latin typeface="Menlo" charset="0"/>
              <a:ea typeface="Menlo" charset="0"/>
              <a:cs typeface="Menlo" charset="0"/>
            </a:endParaRPr>
          </a:p>
        </p:txBody>
      </p:sp>
    </p:spTree>
    <p:extLst>
      <p:ext uri="{BB962C8B-B14F-4D97-AF65-F5344CB8AC3E}">
        <p14:creationId xmlns:p14="http://schemas.microsoft.com/office/powerpoint/2010/main" val="14152603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altLang="zh-CN" dirty="0" smtClean="0">
                <a:solidFill>
                  <a:schemeClr val="bg1">
                    <a:lumMod val="65000"/>
                  </a:schemeClr>
                </a:solidFill>
              </a:rPr>
              <a:t>PHP</a:t>
            </a:r>
            <a:r>
              <a:rPr lang="zh-CN" altLang="en-US" dirty="0" smtClean="0">
                <a:solidFill>
                  <a:schemeClr val="bg1">
                    <a:lumMod val="65000"/>
                  </a:schemeClr>
                </a:solidFill>
              </a:rPr>
              <a:t> </a:t>
            </a:r>
            <a:r>
              <a:rPr lang="en-US" altLang="zh-CN" dirty="0" smtClean="0">
                <a:solidFill>
                  <a:schemeClr val="bg1">
                    <a:lumMod val="65000"/>
                  </a:schemeClr>
                </a:solidFill>
              </a:rPr>
              <a:t>1.0</a:t>
            </a:r>
            <a:r>
              <a:rPr lang="zh-CN" altLang="en-US" dirty="0" smtClean="0">
                <a:solidFill>
                  <a:schemeClr val="bg1">
                    <a:lumMod val="65000"/>
                  </a:schemeClr>
                </a:solidFill>
              </a:rPr>
              <a:t> </a:t>
            </a:r>
            <a:r>
              <a:rPr lang="en-US" altLang="zh-CN" dirty="0" smtClean="0">
                <a:solidFill>
                  <a:schemeClr val="bg1">
                    <a:lumMod val="65000"/>
                  </a:schemeClr>
                </a:solidFill>
              </a:rPr>
              <a:t>was</a:t>
            </a:r>
            <a:r>
              <a:rPr lang="zh-CN" altLang="en-US" dirty="0" smtClean="0">
                <a:solidFill>
                  <a:schemeClr val="bg1">
                    <a:lumMod val="65000"/>
                  </a:schemeClr>
                </a:solidFill>
              </a:rPr>
              <a:t> </a:t>
            </a:r>
            <a:r>
              <a:rPr lang="en-US" altLang="zh-CN" dirty="0" smtClean="0">
                <a:solidFill>
                  <a:schemeClr val="bg1">
                    <a:lumMod val="65000"/>
                  </a:schemeClr>
                </a:solidFill>
              </a:rPr>
              <a:t>released</a:t>
            </a:r>
            <a:r>
              <a:rPr lang="zh-CN" altLang="en-US" dirty="0" smtClean="0">
                <a:solidFill>
                  <a:schemeClr val="bg1">
                    <a:lumMod val="65000"/>
                  </a:schemeClr>
                </a:solidFill>
              </a:rPr>
              <a:t> </a:t>
            </a:r>
            <a:r>
              <a:rPr lang="en-US" altLang="zh-CN" dirty="0" smtClean="0">
                <a:solidFill>
                  <a:schemeClr val="bg1">
                    <a:lumMod val="65000"/>
                  </a:schemeClr>
                </a:solidFill>
              </a:rPr>
              <a:t>in</a:t>
            </a:r>
            <a:r>
              <a:rPr lang="zh-CN" altLang="en-US" dirty="0" smtClean="0">
                <a:solidFill>
                  <a:schemeClr val="bg1">
                    <a:lumMod val="65000"/>
                  </a:schemeClr>
                </a:solidFill>
              </a:rPr>
              <a:t> </a:t>
            </a:r>
            <a:r>
              <a:rPr lang="en-US" altLang="zh-CN" dirty="0" smtClean="0">
                <a:solidFill>
                  <a:schemeClr val="bg1">
                    <a:lumMod val="65000"/>
                  </a:schemeClr>
                </a:solidFill>
              </a:rPr>
              <a:t>1995,</a:t>
            </a:r>
            <a:r>
              <a:rPr lang="zh-CN" altLang="en-US" dirty="0" smtClean="0">
                <a:solidFill>
                  <a:schemeClr val="bg1">
                    <a:lumMod val="65000"/>
                  </a:schemeClr>
                </a:solidFill>
              </a:rPr>
              <a:t> </a:t>
            </a:r>
            <a:r>
              <a:rPr lang="en-US" altLang="zh-CN" dirty="0" smtClean="0">
                <a:solidFill>
                  <a:schemeClr val="bg1">
                    <a:lumMod val="65000"/>
                  </a:schemeClr>
                </a:solidFill>
              </a:rPr>
              <a:t>known</a:t>
            </a:r>
            <a:r>
              <a:rPr lang="zh-CN" altLang="en-US" dirty="0" smtClean="0">
                <a:solidFill>
                  <a:schemeClr val="bg1">
                    <a:lumMod val="65000"/>
                  </a:schemeClr>
                </a:solidFill>
              </a:rPr>
              <a:t> </a:t>
            </a:r>
            <a:r>
              <a:rPr lang="en-US" altLang="zh-CN" dirty="0" smtClean="0">
                <a:solidFill>
                  <a:schemeClr val="bg1">
                    <a:lumMod val="65000"/>
                  </a:schemeClr>
                </a:solidFill>
              </a:rPr>
              <a:t>as</a:t>
            </a:r>
            <a:r>
              <a:rPr lang="zh-CN" altLang="en-US" dirty="0" smtClean="0">
                <a:solidFill>
                  <a:schemeClr val="bg1">
                    <a:lumMod val="65000"/>
                  </a:schemeClr>
                </a:solidFill>
              </a:rPr>
              <a:t> </a:t>
            </a:r>
            <a:r>
              <a:rPr lang="en-US" altLang="zh-CN" dirty="0" smtClean="0">
                <a:solidFill>
                  <a:schemeClr val="bg1">
                    <a:lumMod val="65000"/>
                  </a:schemeClr>
                </a:solidFill>
              </a:rPr>
              <a:t>”Personal</a:t>
            </a:r>
            <a:r>
              <a:rPr lang="zh-CN" altLang="en-US" dirty="0" smtClean="0">
                <a:solidFill>
                  <a:schemeClr val="bg1">
                    <a:lumMod val="65000"/>
                  </a:schemeClr>
                </a:solidFill>
              </a:rPr>
              <a:t> </a:t>
            </a:r>
            <a:r>
              <a:rPr lang="en-US" altLang="zh-CN" dirty="0" smtClean="0">
                <a:solidFill>
                  <a:schemeClr val="bg1">
                    <a:lumMod val="65000"/>
                  </a:schemeClr>
                </a:solidFill>
              </a:rPr>
              <a:t>Home</a:t>
            </a:r>
            <a:r>
              <a:rPr lang="zh-CN" altLang="en-US" dirty="0" smtClean="0">
                <a:solidFill>
                  <a:schemeClr val="bg1">
                    <a:lumMod val="65000"/>
                  </a:schemeClr>
                </a:solidFill>
              </a:rPr>
              <a:t> </a:t>
            </a:r>
            <a:r>
              <a:rPr lang="en-US" altLang="zh-CN" dirty="0" smtClean="0">
                <a:solidFill>
                  <a:schemeClr val="bg1">
                    <a:lumMod val="65000"/>
                  </a:schemeClr>
                </a:solidFill>
              </a:rPr>
              <a:t>Page".</a:t>
            </a:r>
            <a:r>
              <a:rPr lang="zh-CN" altLang="en-US" dirty="0" smtClean="0">
                <a:solidFill>
                  <a:schemeClr val="bg1">
                    <a:lumMod val="65000"/>
                  </a:schemeClr>
                </a:solidFill>
              </a:rPr>
              <a:t> </a:t>
            </a:r>
            <a:r>
              <a:rPr lang="en-US" altLang="zh-CN" dirty="0" smtClean="0">
                <a:solidFill>
                  <a:schemeClr val="bg1">
                    <a:lumMod val="65000"/>
                  </a:schemeClr>
                </a:solidFill>
              </a:rPr>
              <a:t>We</a:t>
            </a:r>
            <a:r>
              <a:rPr lang="zh-CN" altLang="en-US" dirty="0" smtClean="0">
                <a:solidFill>
                  <a:schemeClr val="bg1">
                    <a:lumMod val="65000"/>
                  </a:schemeClr>
                </a:solidFill>
              </a:rPr>
              <a:t> </a:t>
            </a:r>
            <a:r>
              <a:rPr lang="en-US" altLang="zh-CN" dirty="0" smtClean="0">
                <a:solidFill>
                  <a:schemeClr val="bg1">
                    <a:lumMod val="65000"/>
                  </a:schemeClr>
                </a:solidFill>
              </a:rPr>
              <a:t>have</a:t>
            </a:r>
            <a:r>
              <a:rPr lang="zh-CN" altLang="en-US" dirty="0" smtClean="0">
                <a:solidFill>
                  <a:schemeClr val="bg1">
                    <a:lumMod val="65000"/>
                  </a:schemeClr>
                </a:solidFill>
              </a:rPr>
              <a:t> </a:t>
            </a:r>
            <a:r>
              <a:rPr lang="en-US" altLang="zh-CN" dirty="0" smtClean="0">
                <a:solidFill>
                  <a:schemeClr val="bg1">
                    <a:lumMod val="65000"/>
                  </a:schemeClr>
                </a:solidFill>
              </a:rPr>
              <a:t>celebrated</a:t>
            </a:r>
            <a:r>
              <a:rPr lang="zh-CN" altLang="en-US" dirty="0" smtClean="0">
                <a:solidFill>
                  <a:schemeClr val="bg1">
                    <a:lumMod val="65000"/>
                  </a:schemeClr>
                </a:solidFill>
              </a:rPr>
              <a:t> </a:t>
            </a:r>
            <a:r>
              <a:rPr lang="en-US" altLang="zh-CN" dirty="0" smtClean="0">
                <a:solidFill>
                  <a:schemeClr val="bg1">
                    <a:lumMod val="65000"/>
                  </a:schemeClr>
                </a:solidFill>
              </a:rPr>
              <a:t>its</a:t>
            </a:r>
            <a:r>
              <a:rPr lang="zh-CN" altLang="en-US" dirty="0" smtClean="0">
                <a:solidFill>
                  <a:schemeClr val="bg1">
                    <a:lumMod val="65000"/>
                  </a:schemeClr>
                </a:solidFill>
              </a:rPr>
              <a:t> </a:t>
            </a:r>
            <a:r>
              <a:rPr lang="en-US" altLang="zh-CN" dirty="0" smtClean="0">
                <a:solidFill>
                  <a:schemeClr val="bg1">
                    <a:lumMod val="65000"/>
                  </a:schemeClr>
                </a:solidFill>
              </a:rPr>
              <a:t>20th</a:t>
            </a:r>
            <a:r>
              <a:rPr lang="zh-CN" altLang="en-US" dirty="0" smtClean="0">
                <a:solidFill>
                  <a:schemeClr val="bg1">
                    <a:lumMod val="65000"/>
                  </a:schemeClr>
                </a:solidFill>
              </a:rPr>
              <a:t> </a:t>
            </a:r>
            <a:r>
              <a:rPr lang="en-US" altLang="zh-CN" dirty="0" smtClean="0">
                <a:solidFill>
                  <a:schemeClr val="bg1">
                    <a:lumMod val="65000"/>
                  </a:schemeClr>
                </a:solidFill>
              </a:rPr>
              <a:t>birthday</a:t>
            </a:r>
            <a:r>
              <a:rPr lang="zh-CN" altLang="en-US" dirty="0" smtClean="0">
                <a:solidFill>
                  <a:schemeClr val="bg1">
                    <a:lumMod val="65000"/>
                  </a:schemeClr>
                </a:solidFill>
              </a:rPr>
              <a:t> </a:t>
            </a:r>
            <a:r>
              <a:rPr lang="en-US" altLang="zh-CN" dirty="0" smtClean="0">
                <a:solidFill>
                  <a:schemeClr val="bg1">
                    <a:lumMod val="65000"/>
                  </a:schemeClr>
                </a:solidFill>
              </a:rPr>
              <a:t>in</a:t>
            </a:r>
            <a:r>
              <a:rPr lang="zh-CN" altLang="en-US" dirty="0" smtClean="0">
                <a:solidFill>
                  <a:schemeClr val="bg1">
                    <a:lumMod val="65000"/>
                  </a:schemeClr>
                </a:solidFill>
              </a:rPr>
              <a:t> </a:t>
            </a:r>
            <a:r>
              <a:rPr lang="en-US" altLang="zh-CN" dirty="0" smtClean="0">
                <a:solidFill>
                  <a:schemeClr val="bg1">
                    <a:lumMod val="65000"/>
                  </a:schemeClr>
                </a:solidFill>
              </a:rPr>
              <a:t>2015.</a:t>
            </a:r>
          </a:p>
          <a:p>
            <a:r>
              <a:rPr lang="en-US" altLang="zh-CN" dirty="0" smtClean="0">
                <a:solidFill>
                  <a:schemeClr val="bg1">
                    <a:lumMod val="65000"/>
                  </a:schemeClr>
                </a:solidFill>
              </a:rPr>
              <a:t>Since PHP</a:t>
            </a:r>
            <a:r>
              <a:rPr lang="zh-CN" altLang="en-US" dirty="0" smtClean="0">
                <a:solidFill>
                  <a:schemeClr val="bg1">
                    <a:lumMod val="65000"/>
                  </a:schemeClr>
                </a:solidFill>
              </a:rPr>
              <a:t> </a:t>
            </a:r>
            <a:r>
              <a:rPr lang="en-US" altLang="zh-CN" dirty="0" smtClean="0">
                <a:solidFill>
                  <a:schemeClr val="bg1">
                    <a:lumMod val="65000"/>
                  </a:schemeClr>
                </a:solidFill>
              </a:rPr>
              <a:t>3</a:t>
            </a:r>
            <a:r>
              <a:rPr lang="zh-CN" altLang="en-US" dirty="0" smtClean="0">
                <a:solidFill>
                  <a:schemeClr val="bg1">
                    <a:lumMod val="65000"/>
                  </a:schemeClr>
                </a:solidFill>
              </a:rPr>
              <a:t> </a:t>
            </a:r>
            <a:r>
              <a:rPr lang="en-US" altLang="zh-CN" dirty="0" smtClean="0">
                <a:solidFill>
                  <a:schemeClr val="bg1">
                    <a:lumMod val="65000"/>
                  </a:schemeClr>
                </a:solidFill>
              </a:rPr>
              <a:t>and</a:t>
            </a:r>
            <a:r>
              <a:rPr lang="zh-CN" altLang="en-US" dirty="0" smtClean="0">
                <a:solidFill>
                  <a:schemeClr val="bg1">
                    <a:lumMod val="65000"/>
                  </a:schemeClr>
                </a:solidFill>
              </a:rPr>
              <a:t> </a:t>
            </a:r>
            <a:r>
              <a:rPr lang="en-US" altLang="zh-CN" dirty="0" smtClean="0">
                <a:solidFill>
                  <a:schemeClr val="bg1">
                    <a:lumMod val="65000"/>
                  </a:schemeClr>
                </a:solidFill>
              </a:rPr>
              <a:t>4,</a:t>
            </a:r>
            <a:r>
              <a:rPr lang="zh-CN" altLang="en-US" dirty="0" smtClean="0">
                <a:solidFill>
                  <a:schemeClr val="bg1">
                    <a:lumMod val="65000"/>
                  </a:schemeClr>
                </a:solidFill>
              </a:rPr>
              <a:t> </a:t>
            </a:r>
            <a:r>
              <a:rPr lang="en-US" altLang="zh-CN" dirty="0" smtClean="0">
                <a:solidFill>
                  <a:schemeClr val="bg1">
                    <a:lumMod val="65000"/>
                  </a:schemeClr>
                </a:solidFill>
              </a:rPr>
              <a:t>PHP</a:t>
            </a:r>
            <a:r>
              <a:rPr lang="zh-CN" altLang="en-US" dirty="0" smtClean="0">
                <a:solidFill>
                  <a:schemeClr val="bg1">
                    <a:lumMod val="65000"/>
                  </a:schemeClr>
                </a:solidFill>
              </a:rPr>
              <a:t> </a:t>
            </a:r>
            <a:r>
              <a:rPr lang="en-US" altLang="zh-CN" dirty="0" smtClean="0">
                <a:solidFill>
                  <a:schemeClr val="bg1">
                    <a:lumMod val="65000"/>
                  </a:schemeClr>
                </a:solidFill>
              </a:rPr>
              <a:t>is</a:t>
            </a:r>
            <a:r>
              <a:rPr lang="zh-CN" altLang="en-US" dirty="0" smtClean="0">
                <a:solidFill>
                  <a:schemeClr val="bg1">
                    <a:lumMod val="65000"/>
                  </a:schemeClr>
                </a:solidFill>
              </a:rPr>
              <a:t> </a:t>
            </a:r>
            <a:r>
              <a:rPr lang="en-US" altLang="zh-CN" dirty="0" smtClean="0">
                <a:solidFill>
                  <a:schemeClr val="bg1">
                    <a:lumMod val="65000"/>
                  </a:schemeClr>
                </a:solidFill>
              </a:rPr>
              <a:t>widely</a:t>
            </a:r>
            <a:r>
              <a:rPr lang="zh-CN" altLang="en-US" dirty="0" smtClean="0">
                <a:solidFill>
                  <a:schemeClr val="bg1">
                    <a:lumMod val="65000"/>
                  </a:schemeClr>
                </a:solidFill>
              </a:rPr>
              <a:t> </a:t>
            </a:r>
            <a:r>
              <a:rPr lang="en-US" altLang="zh-CN" dirty="0" smtClean="0">
                <a:solidFill>
                  <a:schemeClr val="bg1">
                    <a:lumMod val="65000"/>
                  </a:schemeClr>
                </a:solidFill>
              </a:rPr>
              <a:t>used</a:t>
            </a:r>
            <a:r>
              <a:rPr lang="zh-CN" altLang="en-US" dirty="0" smtClean="0">
                <a:solidFill>
                  <a:schemeClr val="bg1">
                    <a:lumMod val="65000"/>
                  </a:schemeClr>
                </a:solidFill>
              </a:rPr>
              <a:t> </a:t>
            </a:r>
            <a:r>
              <a:rPr lang="en-US" altLang="zh-CN" dirty="0" smtClean="0">
                <a:solidFill>
                  <a:schemeClr val="bg1">
                    <a:lumMod val="65000"/>
                  </a:schemeClr>
                </a:solidFill>
              </a:rPr>
              <a:t>by</a:t>
            </a:r>
            <a:r>
              <a:rPr lang="zh-CN" altLang="en-US" dirty="0" smtClean="0">
                <a:solidFill>
                  <a:schemeClr val="bg1">
                    <a:lumMod val="65000"/>
                  </a:schemeClr>
                </a:solidFill>
              </a:rPr>
              <a:t> </a:t>
            </a:r>
            <a:r>
              <a:rPr lang="en-US" altLang="zh-CN" dirty="0" smtClean="0">
                <a:solidFill>
                  <a:schemeClr val="bg1">
                    <a:lumMod val="65000"/>
                  </a:schemeClr>
                </a:solidFill>
              </a:rPr>
              <a:t>communities for the first time.</a:t>
            </a:r>
            <a:r>
              <a:rPr lang="zh-CN" altLang="en-US" dirty="0" smtClean="0">
                <a:solidFill>
                  <a:schemeClr val="bg1">
                    <a:lumMod val="65000"/>
                  </a:schemeClr>
                </a:solidFill>
              </a:rPr>
              <a:t> </a:t>
            </a:r>
            <a:r>
              <a:rPr lang="en-US" altLang="zh-CN" dirty="0" smtClean="0">
                <a:solidFill>
                  <a:schemeClr val="bg1">
                    <a:lumMod val="65000"/>
                  </a:schemeClr>
                </a:solidFill>
              </a:rPr>
              <a:t>And it has</a:t>
            </a:r>
            <a:r>
              <a:rPr lang="zh-CN" altLang="en-US" dirty="0" smtClean="0">
                <a:solidFill>
                  <a:schemeClr val="bg1">
                    <a:lumMod val="65000"/>
                  </a:schemeClr>
                </a:solidFill>
              </a:rPr>
              <a:t> </a:t>
            </a:r>
            <a:r>
              <a:rPr lang="en-US" altLang="zh-CN" dirty="0" smtClean="0">
                <a:solidFill>
                  <a:schemeClr val="bg1">
                    <a:lumMod val="65000"/>
                  </a:schemeClr>
                </a:solidFill>
              </a:rPr>
              <a:t>got</a:t>
            </a:r>
            <a:r>
              <a:rPr lang="zh-CN" altLang="en-US" dirty="0" smtClean="0">
                <a:solidFill>
                  <a:schemeClr val="bg1">
                    <a:lumMod val="65000"/>
                  </a:schemeClr>
                </a:solidFill>
              </a:rPr>
              <a:t> </a:t>
            </a:r>
            <a:r>
              <a:rPr lang="en-US" altLang="zh-CN" dirty="0" smtClean="0">
                <a:solidFill>
                  <a:schemeClr val="bg1">
                    <a:lumMod val="65000"/>
                  </a:schemeClr>
                </a:solidFill>
              </a:rPr>
              <a:t>the</a:t>
            </a:r>
            <a:r>
              <a:rPr lang="zh-CN" altLang="en-US" dirty="0" smtClean="0">
                <a:solidFill>
                  <a:schemeClr val="bg1">
                    <a:lumMod val="65000"/>
                  </a:schemeClr>
                </a:solidFill>
              </a:rPr>
              <a:t> </a:t>
            </a:r>
            <a:r>
              <a:rPr lang="en-US" altLang="zh-CN" dirty="0" smtClean="0">
                <a:solidFill>
                  <a:schemeClr val="bg1">
                    <a:lumMod val="65000"/>
                  </a:schemeClr>
                </a:solidFill>
              </a:rPr>
              <a:t>current</a:t>
            </a:r>
            <a:r>
              <a:rPr lang="zh-CN" altLang="en-US" dirty="0" smtClean="0">
                <a:solidFill>
                  <a:schemeClr val="bg1">
                    <a:lumMod val="65000"/>
                  </a:schemeClr>
                </a:solidFill>
              </a:rPr>
              <a:t> </a:t>
            </a:r>
            <a:r>
              <a:rPr lang="en-US" altLang="zh-CN" dirty="0" smtClean="0">
                <a:solidFill>
                  <a:schemeClr val="bg1">
                    <a:lumMod val="65000"/>
                  </a:schemeClr>
                </a:solidFill>
              </a:rPr>
              <a:t>recursive acronym:</a:t>
            </a:r>
            <a:r>
              <a:rPr lang="zh-CN" altLang="en-US" dirty="0" smtClean="0">
                <a:solidFill>
                  <a:schemeClr val="bg1">
                    <a:lumMod val="65000"/>
                  </a:schemeClr>
                </a:solidFill>
              </a:rPr>
              <a:t> </a:t>
            </a:r>
            <a:r>
              <a:rPr lang="en-US" altLang="zh-CN" dirty="0" smtClean="0">
                <a:solidFill>
                  <a:schemeClr val="bg1">
                    <a:lumMod val="65000"/>
                  </a:schemeClr>
                </a:solidFill>
              </a:rPr>
              <a:t>PHP:</a:t>
            </a:r>
            <a:r>
              <a:rPr lang="zh-CN" altLang="en-US" dirty="0" smtClean="0">
                <a:solidFill>
                  <a:schemeClr val="bg1">
                    <a:lumMod val="65000"/>
                  </a:schemeClr>
                </a:solidFill>
              </a:rPr>
              <a:t> </a:t>
            </a:r>
            <a:r>
              <a:rPr lang="en-US" altLang="zh-CN" dirty="0" smtClean="0">
                <a:solidFill>
                  <a:schemeClr val="bg1">
                    <a:lumMod val="65000"/>
                  </a:schemeClr>
                </a:solidFill>
              </a:rPr>
              <a:t>Hypertext</a:t>
            </a:r>
            <a:r>
              <a:rPr lang="zh-CN" altLang="en-US" dirty="0" smtClean="0">
                <a:solidFill>
                  <a:schemeClr val="bg1">
                    <a:lumMod val="65000"/>
                  </a:schemeClr>
                </a:solidFill>
              </a:rPr>
              <a:t> </a:t>
            </a:r>
            <a:r>
              <a:rPr lang="en-US" altLang="zh-CN" dirty="0" smtClean="0">
                <a:solidFill>
                  <a:schemeClr val="bg1">
                    <a:lumMod val="65000"/>
                  </a:schemeClr>
                </a:solidFill>
              </a:rPr>
              <a:t>Preprocessor, during that period.</a:t>
            </a:r>
          </a:p>
          <a:p>
            <a:r>
              <a:rPr lang="en-US" altLang="zh-CN" dirty="0" smtClean="0">
                <a:solidFill>
                  <a:schemeClr val="tx1"/>
                </a:solidFill>
              </a:rPr>
              <a:t>A</a:t>
            </a:r>
            <a:r>
              <a:rPr lang="zh-CN" altLang="en-US" dirty="0" smtClean="0">
                <a:solidFill>
                  <a:schemeClr val="tx1"/>
                </a:solidFill>
              </a:rPr>
              <a:t> </a:t>
            </a:r>
            <a:r>
              <a:rPr lang="en-US" altLang="zh-CN" dirty="0" smtClean="0">
                <a:solidFill>
                  <a:schemeClr val="tx1"/>
                </a:solidFill>
              </a:rPr>
              <a:t>significant</a:t>
            </a:r>
            <a:r>
              <a:rPr lang="zh-CN" altLang="en-US" dirty="0" smtClean="0">
                <a:solidFill>
                  <a:schemeClr val="tx1"/>
                </a:solidFill>
              </a:rPr>
              <a:t> </a:t>
            </a:r>
            <a:r>
              <a:rPr lang="en-US" altLang="zh-CN" dirty="0" smtClean="0">
                <a:solidFill>
                  <a:schemeClr val="tx1"/>
                </a:solidFill>
              </a:rPr>
              <a:t>change/revolution</a:t>
            </a:r>
            <a:r>
              <a:rPr lang="zh-CN" altLang="en-US" dirty="0" smtClean="0">
                <a:solidFill>
                  <a:schemeClr val="tx1"/>
                </a:solidFill>
              </a:rPr>
              <a:t> </a:t>
            </a:r>
            <a:r>
              <a:rPr lang="en-US" altLang="zh-CN" dirty="0" smtClean="0">
                <a:solidFill>
                  <a:schemeClr val="tx1"/>
                </a:solidFill>
              </a:rPr>
              <a:t>happened</a:t>
            </a:r>
            <a:r>
              <a:rPr lang="zh-CN" altLang="en-US" dirty="0" smtClean="0">
                <a:solidFill>
                  <a:schemeClr val="tx1"/>
                </a:solidFill>
              </a:rPr>
              <a:t> </a:t>
            </a:r>
            <a:r>
              <a:rPr lang="en-US" altLang="zh-CN" dirty="0" smtClean="0">
                <a:solidFill>
                  <a:schemeClr val="tx1"/>
                </a:solidFill>
              </a:rPr>
              <a:t>in</a:t>
            </a:r>
            <a:r>
              <a:rPr lang="zh-CN" altLang="en-US" dirty="0" smtClean="0">
                <a:solidFill>
                  <a:schemeClr val="tx1"/>
                </a:solidFill>
              </a:rPr>
              <a:t> </a:t>
            </a:r>
            <a:r>
              <a:rPr lang="en-US" altLang="zh-CN" dirty="0" smtClean="0">
                <a:solidFill>
                  <a:schemeClr val="tx1"/>
                </a:solidFill>
              </a:rPr>
              <a:t>PHP5.</a:t>
            </a:r>
            <a:r>
              <a:rPr lang="zh-CN" altLang="en-US" dirty="0" smtClean="0">
                <a:solidFill>
                  <a:schemeClr val="tx1"/>
                </a:solidFill>
              </a:rPr>
              <a:t> </a:t>
            </a:r>
            <a:r>
              <a:rPr lang="en-US" altLang="zh-CN" dirty="0" smtClean="0">
                <a:solidFill>
                  <a:schemeClr val="tx1"/>
                </a:solidFill>
              </a:rPr>
              <a:t>The</a:t>
            </a:r>
            <a:r>
              <a:rPr lang="zh-CN" altLang="en-US" dirty="0" smtClean="0">
                <a:solidFill>
                  <a:schemeClr val="tx1"/>
                </a:solidFill>
              </a:rPr>
              <a:t> </a:t>
            </a:r>
            <a:r>
              <a:rPr lang="en-US" altLang="zh-CN" dirty="0" smtClean="0">
                <a:solidFill>
                  <a:schemeClr val="tx1"/>
                </a:solidFill>
              </a:rPr>
              <a:t>language</a:t>
            </a:r>
            <a:r>
              <a:rPr lang="zh-CN" altLang="en-US" dirty="0" smtClean="0">
                <a:solidFill>
                  <a:schemeClr val="tx1"/>
                </a:solidFill>
              </a:rPr>
              <a:t> </a:t>
            </a:r>
            <a:r>
              <a:rPr lang="en-US" altLang="zh-CN" dirty="0" smtClean="0">
                <a:solidFill>
                  <a:schemeClr val="tx1"/>
                </a:solidFill>
              </a:rPr>
              <a:t>has</a:t>
            </a:r>
            <a:r>
              <a:rPr lang="zh-CN" altLang="en-US" dirty="0" smtClean="0">
                <a:solidFill>
                  <a:schemeClr val="tx1"/>
                </a:solidFill>
              </a:rPr>
              <a:t> </a:t>
            </a:r>
            <a:r>
              <a:rPr lang="en-US" altLang="zh-CN" dirty="0" smtClean="0">
                <a:solidFill>
                  <a:schemeClr val="tx1"/>
                </a:solidFill>
              </a:rPr>
              <a:t>built-in</a:t>
            </a:r>
            <a:r>
              <a:rPr lang="zh-CN" altLang="en-US" dirty="0" smtClean="0">
                <a:solidFill>
                  <a:schemeClr val="tx1"/>
                </a:solidFill>
              </a:rPr>
              <a:t> </a:t>
            </a:r>
            <a:r>
              <a:rPr lang="en-US" altLang="zh-CN" dirty="0" smtClean="0">
                <a:solidFill>
                  <a:schemeClr val="tx1"/>
                </a:solidFill>
              </a:rPr>
              <a:t>support</a:t>
            </a:r>
            <a:r>
              <a:rPr lang="zh-CN" altLang="en-US" dirty="0" smtClean="0">
                <a:solidFill>
                  <a:schemeClr val="tx1"/>
                </a:solidFill>
              </a:rPr>
              <a:t> </a:t>
            </a:r>
            <a:r>
              <a:rPr lang="en-US" altLang="zh-CN" dirty="0" smtClean="0">
                <a:solidFill>
                  <a:schemeClr val="tx1"/>
                </a:solidFill>
              </a:rPr>
              <a:t>for</a:t>
            </a:r>
            <a:r>
              <a:rPr lang="zh-CN" altLang="en-US" dirty="0" smtClean="0">
                <a:solidFill>
                  <a:schemeClr val="tx1"/>
                </a:solidFill>
              </a:rPr>
              <a:t> </a:t>
            </a:r>
            <a:r>
              <a:rPr lang="en-US" altLang="zh-CN" dirty="0" smtClean="0">
                <a:solidFill>
                  <a:schemeClr val="tx1"/>
                </a:solidFill>
              </a:rPr>
              <a:t>Object-Oriented</a:t>
            </a:r>
            <a:r>
              <a:rPr lang="zh-CN" altLang="en-US" dirty="0" smtClean="0">
                <a:solidFill>
                  <a:schemeClr val="tx1"/>
                </a:solidFill>
              </a:rPr>
              <a:t> </a:t>
            </a:r>
            <a:r>
              <a:rPr lang="en-US" altLang="zh-CN" dirty="0" smtClean="0">
                <a:solidFill>
                  <a:schemeClr val="tx1"/>
                </a:solidFill>
              </a:rPr>
              <a:t>Programming</a:t>
            </a:r>
          </a:p>
          <a:p>
            <a:r>
              <a:rPr lang="en-US" altLang="zh-CN" dirty="0" smtClean="0">
                <a:solidFill>
                  <a:schemeClr val="tx1"/>
                </a:solidFill>
              </a:rPr>
              <a:t>PHP</a:t>
            </a:r>
            <a:r>
              <a:rPr lang="zh-CN" altLang="en-US" dirty="0">
                <a:solidFill>
                  <a:schemeClr val="tx1"/>
                </a:solidFill>
              </a:rPr>
              <a:t> </a:t>
            </a:r>
            <a:r>
              <a:rPr lang="en-US" altLang="zh-CN" dirty="0" smtClean="0">
                <a:solidFill>
                  <a:schemeClr val="tx1"/>
                </a:solidFill>
              </a:rPr>
              <a:t>5.3:</a:t>
            </a:r>
            <a:r>
              <a:rPr lang="zh-CN" altLang="en-US" dirty="0" smtClean="0">
                <a:solidFill>
                  <a:schemeClr val="tx1"/>
                </a:solidFill>
              </a:rPr>
              <a:t> </a:t>
            </a:r>
            <a:r>
              <a:rPr lang="en-US" altLang="zh-CN" dirty="0" smtClean="0">
                <a:solidFill>
                  <a:schemeClr val="tx1"/>
                </a:solidFill>
              </a:rPr>
              <a:t>namespace,</a:t>
            </a:r>
            <a:r>
              <a:rPr lang="zh-CN" altLang="en-US" dirty="0" smtClean="0">
                <a:solidFill>
                  <a:schemeClr val="tx1"/>
                </a:solidFill>
              </a:rPr>
              <a:t> </a:t>
            </a:r>
            <a:r>
              <a:rPr lang="en-US" altLang="zh-CN" dirty="0" smtClean="0">
                <a:solidFill>
                  <a:schemeClr val="tx1"/>
                </a:solidFill>
              </a:rPr>
              <a:t>late</a:t>
            </a:r>
            <a:r>
              <a:rPr lang="zh-CN" altLang="en-US" dirty="0" smtClean="0">
                <a:solidFill>
                  <a:schemeClr val="tx1"/>
                </a:solidFill>
              </a:rPr>
              <a:t> </a:t>
            </a:r>
            <a:r>
              <a:rPr lang="en-US" altLang="zh-CN" dirty="0" smtClean="0">
                <a:solidFill>
                  <a:schemeClr val="tx1"/>
                </a:solidFill>
              </a:rPr>
              <a:t>static</a:t>
            </a:r>
            <a:r>
              <a:rPr lang="zh-CN" altLang="en-US" dirty="0" smtClean="0">
                <a:solidFill>
                  <a:schemeClr val="tx1"/>
                </a:solidFill>
              </a:rPr>
              <a:t> </a:t>
            </a:r>
            <a:r>
              <a:rPr lang="en-US" altLang="zh-CN" dirty="0" smtClean="0">
                <a:solidFill>
                  <a:schemeClr val="tx1"/>
                </a:solidFill>
              </a:rPr>
              <a:t>binding,</a:t>
            </a:r>
            <a:r>
              <a:rPr lang="zh-CN" altLang="en-US" dirty="0" smtClean="0">
                <a:solidFill>
                  <a:schemeClr val="tx1"/>
                </a:solidFill>
              </a:rPr>
              <a:t> </a:t>
            </a:r>
            <a:r>
              <a:rPr lang="en-US" altLang="zh-CN" dirty="0" smtClean="0">
                <a:solidFill>
                  <a:schemeClr val="tx1"/>
                </a:solidFill>
              </a:rPr>
              <a:t>lambda</a:t>
            </a:r>
            <a:r>
              <a:rPr lang="zh-CN" altLang="en-US" dirty="0" smtClean="0">
                <a:solidFill>
                  <a:schemeClr val="tx1"/>
                </a:solidFill>
              </a:rPr>
              <a:t> </a:t>
            </a:r>
            <a:r>
              <a:rPr lang="en-US" altLang="zh-CN" dirty="0" smtClean="0">
                <a:solidFill>
                  <a:schemeClr val="tx1"/>
                </a:solidFill>
              </a:rPr>
              <a:t>and</a:t>
            </a:r>
            <a:r>
              <a:rPr lang="zh-CN" altLang="en-US" dirty="0" smtClean="0">
                <a:solidFill>
                  <a:schemeClr val="tx1"/>
                </a:solidFill>
              </a:rPr>
              <a:t> </a:t>
            </a:r>
            <a:r>
              <a:rPr lang="en-US" altLang="zh-CN" dirty="0" smtClean="0">
                <a:solidFill>
                  <a:schemeClr val="tx1"/>
                </a:solidFill>
              </a:rPr>
              <a:t>many</a:t>
            </a:r>
            <a:r>
              <a:rPr lang="zh-CN" altLang="en-US" dirty="0" smtClean="0">
                <a:solidFill>
                  <a:schemeClr val="tx1"/>
                </a:solidFill>
              </a:rPr>
              <a:t> </a:t>
            </a:r>
            <a:r>
              <a:rPr lang="en-US" altLang="zh-CN" dirty="0" smtClean="0">
                <a:solidFill>
                  <a:schemeClr val="tx1"/>
                </a:solidFill>
              </a:rPr>
              <a:t>other</a:t>
            </a:r>
            <a:r>
              <a:rPr lang="zh-CN" altLang="en-US" dirty="0" smtClean="0">
                <a:solidFill>
                  <a:schemeClr val="tx1"/>
                </a:solidFill>
              </a:rPr>
              <a:t> </a:t>
            </a:r>
            <a:r>
              <a:rPr lang="en-US" altLang="zh-CN" dirty="0" smtClean="0">
                <a:solidFill>
                  <a:schemeClr val="tx1"/>
                </a:solidFill>
              </a:rPr>
              <a:t>features,</a:t>
            </a:r>
            <a:r>
              <a:rPr lang="zh-CN" altLang="en-US" dirty="0" smtClean="0">
                <a:solidFill>
                  <a:schemeClr val="tx1"/>
                </a:solidFill>
              </a:rPr>
              <a:t> </a:t>
            </a:r>
            <a:r>
              <a:rPr lang="en-US" altLang="zh-CN" dirty="0" smtClean="0">
                <a:solidFill>
                  <a:schemeClr val="tx1"/>
                </a:solidFill>
              </a:rPr>
              <a:t>all</a:t>
            </a:r>
            <a:r>
              <a:rPr lang="zh-CN" altLang="en-US" dirty="0" smtClean="0">
                <a:solidFill>
                  <a:schemeClr val="tx1"/>
                </a:solidFill>
              </a:rPr>
              <a:t> </a:t>
            </a:r>
            <a:r>
              <a:rPr lang="en-US" altLang="zh-CN" dirty="0" smtClean="0">
                <a:solidFill>
                  <a:schemeClr val="tx1"/>
                </a:solidFill>
              </a:rPr>
              <a:t>together,</a:t>
            </a:r>
            <a:r>
              <a:rPr lang="zh-CN" altLang="en-US" dirty="0" smtClean="0">
                <a:solidFill>
                  <a:schemeClr val="tx1"/>
                </a:solidFill>
              </a:rPr>
              <a:t> </a:t>
            </a:r>
            <a:r>
              <a:rPr lang="en-US" altLang="zh-CN" dirty="0" smtClean="0">
                <a:solidFill>
                  <a:schemeClr val="tx1"/>
                </a:solidFill>
              </a:rPr>
              <a:t>they</a:t>
            </a:r>
            <a:r>
              <a:rPr lang="zh-CN" altLang="en-US" dirty="0" smtClean="0">
                <a:solidFill>
                  <a:schemeClr val="tx1"/>
                </a:solidFill>
              </a:rPr>
              <a:t> </a:t>
            </a:r>
            <a:r>
              <a:rPr lang="en-US" altLang="zh-CN" dirty="0" smtClean="0">
                <a:solidFill>
                  <a:schemeClr val="tx1"/>
                </a:solidFill>
              </a:rPr>
              <a:t>built</a:t>
            </a:r>
            <a:r>
              <a:rPr lang="zh-CN" altLang="en-US" dirty="0" smtClean="0">
                <a:solidFill>
                  <a:schemeClr val="tx1"/>
                </a:solidFill>
              </a:rPr>
              <a:t> </a:t>
            </a:r>
            <a:r>
              <a:rPr lang="en-US" altLang="zh-CN" dirty="0" smtClean="0">
                <a:solidFill>
                  <a:schemeClr val="tx1"/>
                </a:solidFill>
              </a:rPr>
              <a:t>the</a:t>
            </a:r>
            <a:r>
              <a:rPr lang="zh-CN" altLang="en-US" dirty="0" smtClean="0">
                <a:solidFill>
                  <a:schemeClr val="tx1"/>
                </a:solidFill>
              </a:rPr>
              <a:t> </a:t>
            </a:r>
            <a:r>
              <a:rPr lang="en-US" altLang="zh-CN" dirty="0" smtClean="0">
                <a:solidFill>
                  <a:schemeClr val="tx1"/>
                </a:solidFill>
              </a:rPr>
              <a:t>modern</a:t>
            </a:r>
            <a:r>
              <a:rPr lang="zh-CN" altLang="en-US" dirty="0" smtClean="0">
                <a:solidFill>
                  <a:schemeClr val="tx1"/>
                </a:solidFill>
              </a:rPr>
              <a:t> </a:t>
            </a:r>
            <a:r>
              <a:rPr lang="en-US" altLang="zh-CN" dirty="0" smtClean="0">
                <a:solidFill>
                  <a:schemeClr val="tx1"/>
                </a:solidFill>
              </a:rPr>
              <a:t>taste</a:t>
            </a:r>
            <a:r>
              <a:rPr lang="zh-CN" altLang="en-US" dirty="0" smtClean="0">
                <a:solidFill>
                  <a:schemeClr val="tx1"/>
                </a:solidFill>
              </a:rPr>
              <a:t> </a:t>
            </a:r>
            <a:r>
              <a:rPr lang="en-US" altLang="zh-CN" dirty="0" smtClean="0">
                <a:solidFill>
                  <a:schemeClr val="tx1"/>
                </a:solidFill>
              </a:rPr>
              <a:t>of</a:t>
            </a:r>
            <a:r>
              <a:rPr lang="zh-CN" altLang="en-US" dirty="0" smtClean="0">
                <a:solidFill>
                  <a:schemeClr val="tx1"/>
                </a:solidFill>
              </a:rPr>
              <a:t> </a:t>
            </a:r>
            <a:r>
              <a:rPr lang="en-US" altLang="zh-CN" dirty="0" smtClean="0">
                <a:solidFill>
                  <a:schemeClr val="tx1"/>
                </a:solidFill>
              </a:rPr>
              <a:t>PHP</a:t>
            </a:r>
          </a:p>
          <a:p>
            <a:r>
              <a:rPr lang="en-US" altLang="zh-CN" dirty="0" smtClean="0">
                <a:solidFill>
                  <a:schemeClr val="bg1">
                    <a:lumMod val="65000"/>
                  </a:schemeClr>
                </a:solidFill>
              </a:rPr>
              <a:t>PHP</a:t>
            </a:r>
            <a:r>
              <a:rPr lang="zh-CN" altLang="en-US" dirty="0" smtClean="0">
                <a:solidFill>
                  <a:schemeClr val="bg1">
                    <a:lumMod val="65000"/>
                  </a:schemeClr>
                </a:solidFill>
              </a:rPr>
              <a:t> </a:t>
            </a:r>
            <a:r>
              <a:rPr lang="en-US" altLang="zh-CN" dirty="0" smtClean="0">
                <a:solidFill>
                  <a:schemeClr val="bg1">
                    <a:lumMod val="65000"/>
                  </a:schemeClr>
                </a:solidFill>
              </a:rPr>
              <a:t>7:</a:t>
            </a:r>
            <a:r>
              <a:rPr lang="zh-CN" altLang="en-US" dirty="0" smtClean="0">
                <a:solidFill>
                  <a:schemeClr val="bg1">
                    <a:lumMod val="65000"/>
                  </a:schemeClr>
                </a:solidFill>
              </a:rPr>
              <a:t> </a:t>
            </a:r>
            <a:r>
              <a:rPr lang="en-US" altLang="zh-CN" dirty="0" smtClean="0">
                <a:solidFill>
                  <a:schemeClr val="bg1">
                    <a:lumMod val="65000"/>
                  </a:schemeClr>
                </a:solidFill>
              </a:rPr>
              <a:t>the</a:t>
            </a:r>
            <a:r>
              <a:rPr lang="zh-CN" altLang="en-US" dirty="0" smtClean="0">
                <a:solidFill>
                  <a:schemeClr val="bg1">
                    <a:lumMod val="65000"/>
                  </a:schemeClr>
                </a:solidFill>
              </a:rPr>
              <a:t> </a:t>
            </a:r>
            <a:r>
              <a:rPr lang="en-US" altLang="zh-CN" dirty="0" smtClean="0">
                <a:solidFill>
                  <a:schemeClr val="bg1">
                    <a:lumMod val="65000"/>
                  </a:schemeClr>
                </a:solidFill>
              </a:rPr>
              <a:t>future…</a:t>
            </a:r>
            <a:endParaRPr lang="en-US" dirty="0">
              <a:solidFill>
                <a:schemeClr val="bg1">
                  <a:lumMod val="65000"/>
                </a:schemeClr>
              </a:solidFill>
            </a:endParaRPr>
          </a:p>
        </p:txBody>
      </p:sp>
      <p:cxnSp>
        <p:nvCxnSpPr>
          <p:cNvPr id="5" name="Straight Arrow Connector 4"/>
          <p:cNvCxnSpPr/>
          <p:nvPr/>
        </p:nvCxnSpPr>
        <p:spPr>
          <a:xfrm>
            <a:off x="478971" y="3505200"/>
            <a:ext cx="4005943" cy="0"/>
          </a:xfrm>
          <a:prstGeom prst="straightConnector1">
            <a:avLst/>
          </a:prstGeom>
          <a:ln w="47625" cap="sq" cmpd="sng">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2840182"/>
            <a:ext cx="0" cy="1385454"/>
          </a:xfrm>
          <a:prstGeom prst="line">
            <a:avLst/>
          </a:prstGeom>
          <a:ln w="25400">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78971" y="3477492"/>
            <a:ext cx="116774" cy="116774"/>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p:cNvSpPr/>
          <p:nvPr/>
        </p:nvSpPr>
        <p:spPr>
          <a:xfrm>
            <a:off x="1102431" y="3477491"/>
            <a:ext cx="116774" cy="116774"/>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TextBox 11"/>
          <p:cNvSpPr txBox="1"/>
          <p:nvPr/>
        </p:nvSpPr>
        <p:spPr>
          <a:xfrm>
            <a:off x="242924" y="3612953"/>
            <a:ext cx="705642" cy="646331"/>
          </a:xfrm>
          <a:prstGeom prst="rect">
            <a:avLst/>
          </a:prstGeom>
          <a:noFill/>
        </p:spPr>
        <p:txBody>
          <a:bodyPr wrap="none" rtlCol="0">
            <a:spAutoFit/>
          </a:bodyPr>
          <a:lstStyle/>
          <a:p>
            <a:pPr algn="ctr"/>
            <a:r>
              <a:rPr lang="en-US" dirty="0" smtClean="0"/>
              <a:t>PHP3</a:t>
            </a:r>
          </a:p>
          <a:p>
            <a:pPr algn="ctr"/>
            <a:r>
              <a:rPr lang="en-US" dirty="0" smtClean="0"/>
              <a:t>1997</a:t>
            </a:r>
            <a:endParaRPr lang="en-US" dirty="0"/>
          </a:p>
        </p:txBody>
      </p:sp>
      <p:sp>
        <p:nvSpPr>
          <p:cNvPr id="13" name="TextBox 12"/>
          <p:cNvSpPr txBox="1"/>
          <p:nvPr/>
        </p:nvSpPr>
        <p:spPr>
          <a:xfrm>
            <a:off x="866379" y="2723408"/>
            <a:ext cx="720069" cy="646331"/>
          </a:xfrm>
          <a:prstGeom prst="rect">
            <a:avLst/>
          </a:prstGeom>
          <a:noFill/>
        </p:spPr>
        <p:txBody>
          <a:bodyPr wrap="none" rtlCol="0">
            <a:spAutoFit/>
          </a:bodyPr>
          <a:lstStyle/>
          <a:p>
            <a:pPr algn="ctr"/>
            <a:r>
              <a:rPr lang="en-US" dirty="0" smtClean="0"/>
              <a:t>PHP4</a:t>
            </a:r>
          </a:p>
          <a:p>
            <a:pPr algn="ctr"/>
            <a:r>
              <a:rPr lang="en-US" dirty="0" smtClean="0"/>
              <a:t>2000</a:t>
            </a:r>
            <a:endParaRPr lang="en-US" dirty="0"/>
          </a:p>
        </p:txBody>
      </p:sp>
      <p:sp>
        <p:nvSpPr>
          <p:cNvPr id="14" name="Oval 13"/>
          <p:cNvSpPr/>
          <p:nvPr/>
        </p:nvSpPr>
        <p:spPr>
          <a:xfrm>
            <a:off x="1601196" y="3477489"/>
            <a:ext cx="116774" cy="116774"/>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p:cNvSpPr txBox="1"/>
          <p:nvPr/>
        </p:nvSpPr>
        <p:spPr>
          <a:xfrm>
            <a:off x="1357935" y="3902470"/>
            <a:ext cx="712054" cy="646331"/>
          </a:xfrm>
          <a:prstGeom prst="rect">
            <a:avLst/>
          </a:prstGeom>
          <a:noFill/>
        </p:spPr>
        <p:txBody>
          <a:bodyPr wrap="none" rtlCol="0">
            <a:spAutoFit/>
          </a:bodyPr>
          <a:lstStyle/>
          <a:p>
            <a:pPr algn="ctr"/>
            <a:r>
              <a:rPr lang="en-US" dirty="0" smtClean="0"/>
              <a:t>PHP5</a:t>
            </a:r>
          </a:p>
          <a:p>
            <a:pPr algn="ctr"/>
            <a:r>
              <a:rPr lang="en-US" dirty="0" smtClean="0"/>
              <a:t>2004</a:t>
            </a:r>
          </a:p>
        </p:txBody>
      </p:sp>
      <p:sp>
        <p:nvSpPr>
          <p:cNvPr id="16" name="Oval 15"/>
          <p:cNvSpPr/>
          <p:nvPr/>
        </p:nvSpPr>
        <p:spPr>
          <a:xfrm>
            <a:off x="2321635" y="3463631"/>
            <a:ext cx="116774" cy="116774"/>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2078374" y="2696021"/>
            <a:ext cx="877163" cy="646331"/>
          </a:xfrm>
          <a:prstGeom prst="rect">
            <a:avLst/>
          </a:prstGeom>
          <a:noFill/>
        </p:spPr>
        <p:txBody>
          <a:bodyPr wrap="none" rtlCol="0">
            <a:spAutoFit/>
          </a:bodyPr>
          <a:lstStyle/>
          <a:p>
            <a:pPr algn="ctr"/>
            <a:r>
              <a:rPr lang="en-US" dirty="0" smtClean="0"/>
              <a:t>PHP</a:t>
            </a:r>
            <a:r>
              <a:rPr lang="en-US" altLang="zh-CN" dirty="0" smtClean="0"/>
              <a:t>5.3</a:t>
            </a:r>
            <a:endParaRPr lang="en-US" dirty="0" smtClean="0"/>
          </a:p>
          <a:p>
            <a:pPr algn="ctr"/>
            <a:r>
              <a:rPr lang="en-US" dirty="0" smtClean="0"/>
              <a:t>200</a:t>
            </a:r>
            <a:r>
              <a:rPr lang="en-US" altLang="zh-CN" dirty="0"/>
              <a:t>9</a:t>
            </a:r>
            <a:endParaRPr lang="en-US" dirty="0"/>
          </a:p>
        </p:txBody>
      </p:sp>
      <p:sp>
        <p:nvSpPr>
          <p:cNvPr id="18" name="Oval 17"/>
          <p:cNvSpPr/>
          <p:nvPr/>
        </p:nvSpPr>
        <p:spPr>
          <a:xfrm>
            <a:off x="3083635" y="3463629"/>
            <a:ext cx="116774" cy="116774"/>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p:cNvSpPr txBox="1"/>
          <p:nvPr/>
        </p:nvSpPr>
        <p:spPr>
          <a:xfrm>
            <a:off x="2603113" y="3743251"/>
            <a:ext cx="883575" cy="646331"/>
          </a:xfrm>
          <a:prstGeom prst="rect">
            <a:avLst/>
          </a:prstGeom>
          <a:noFill/>
        </p:spPr>
        <p:txBody>
          <a:bodyPr wrap="none" rtlCol="0">
            <a:spAutoFit/>
          </a:bodyPr>
          <a:lstStyle/>
          <a:p>
            <a:pPr algn="ctr"/>
            <a:r>
              <a:rPr lang="en-US" dirty="0" smtClean="0"/>
              <a:t>PHP</a:t>
            </a:r>
            <a:r>
              <a:rPr lang="en-US" altLang="zh-CN" dirty="0" smtClean="0"/>
              <a:t>5.5</a:t>
            </a:r>
            <a:endParaRPr lang="en-US" dirty="0" smtClean="0"/>
          </a:p>
          <a:p>
            <a:pPr algn="ctr"/>
            <a:r>
              <a:rPr lang="en-US" dirty="0" smtClean="0"/>
              <a:t>20</a:t>
            </a:r>
            <a:r>
              <a:rPr lang="en-US" altLang="zh-CN" dirty="0" smtClean="0"/>
              <a:t>13</a:t>
            </a:r>
            <a:endParaRPr lang="en-US" dirty="0"/>
          </a:p>
        </p:txBody>
      </p:sp>
      <p:sp>
        <p:nvSpPr>
          <p:cNvPr id="20" name="Oval 19"/>
          <p:cNvSpPr/>
          <p:nvPr/>
        </p:nvSpPr>
        <p:spPr>
          <a:xfrm>
            <a:off x="3734801" y="3477481"/>
            <a:ext cx="116774" cy="116774"/>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p:cNvSpPr txBox="1"/>
          <p:nvPr/>
        </p:nvSpPr>
        <p:spPr>
          <a:xfrm>
            <a:off x="3808695" y="2669286"/>
            <a:ext cx="986617" cy="646331"/>
          </a:xfrm>
          <a:prstGeom prst="rect">
            <a:avLst/>
          </a:prstGeom>
          <a:noFill/>
        </p:spPr>
        <p:txBody>
          <a:bodyPr wrap="none" rtlCol="0">
            <a:spAutoFit/>
          </a:bodyPr>
          <a:lstStyle/>
          <a:p>
            <a:pPr algn="ctr"/>
            <a:r>
              <a:rPr lang="en-US" dirty="0" smtClean="0"/>
              <a:t>PHP</a:t>
            </a:r>
            <a:r>
              <a:rPr lang="en-US" altLang="zh-CN" dirty="0"/>
              <a:t>7</a:t>
            </a:r>
            <a:endParaRPr lang="en-US" dirty="0" smtClean="0"/>
          </a:p>
          <a:p>
            <a:pPr algn="ctr"/>
            <a:r>
              <a:rPr lang="en-US" dirty="0" smtClean="0"/>
              <a:t>20</a:t>
            </a:r>
            <a:r>
              <a:rPr lang="en-US" altLang="zh-CN" dirty="0" smtClean="0"/>
              <a:t>15</a:t>
            </a:r>
            <a:r>
              <a:rPr lang="zh-CN" altLang="en-US" dirty="0" smtClean="0"/>
              <a:t> </a:t>
            </a:r>
            <a:r>
              <a:rPr lang="en-US" altLang="zh-CN" dirty="0" smtClean="0"/>
              <a:t>-</a:t>
            </a:r>
            <a:r>
              <a:rPr lang="zh-CN" altLang="en-US" dirty="0" smtClean="0"/>
              <a:t>？</a:t>
            </a:r>
            <a:endParaRPr lang="en-US" dirty="0"/>
          </a:p>
        </p:txBody>
      </p:sp>
    </p:spTree>
    <p:extLst>
      <p:ext uri="{BB962C8B-B14F-4D97-AF65-F5344CB8AC3E}">
        <p14:creationId xmlns:p14="http://schemas.microsoft.com/office/powerpoint/2010/main" val="179884486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1" grpId="0" animBg="1"/>
      <p:bldP spid="12" grpId="0"/>
      <p:bldP spid="13" grpId="0"/>
      <p:bldP spid="14" grpId="0" animBg="1"/>
      <p:bldP spid="15" grpId="0"/>
      <p:bldP spid="16" grpId="0" animBg="1"/>
      <p:bldP spid="17" grpId="0"/>
      <p:bldP spid="18" grpId="0" animBg="1"/>
      <p:bldP spid="19" grpId="0"/>
      <p:bldP spid="20" grpId="0" animBg="1"/>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Composer</a:t>
            </a:r>
            <a:br>
              <a:rPr lang="en-US" dirty="0" smtClean="0"/>
            </a:br>
            <a:r>
              <a:rPr lang="en-US" dirty="0"/>
              <a:t/>
            </a:r>
            <a:br>
              <a:rPr lang="en-US" dirty="0"/>
            </a:br>
            <a:r>
              <a:rPr lang="en-US" sz="2000" dirty="0" smtClean="0"/>
              <a:t>golden rules for cooperation</a:t>
            </a:r>
            <a:endParaRPr lang="en-US" dirty="0"/>
          </a:p>
        </p:txBody>
      </p:sp>
      <p:sp>
        <p:nvSpPr>
          <p:cNvPr id="3" name="Content Placeholder 2"/>
          <p:cNvSpPr>
            <a:spLocks noGrp="1"/>
          </p:cNvSpPr>
          <p:nvPr>
            <p:ph idx="1"/>
          </p:nvPr>
        </p:nvSpPr>
        <p:spPr/>
        <p:txBody>
          <a:bodyPr/>
          <a:lstStyle/>
          <a:p>
            <a:r>
              <a:rPr lang="en-US" dirty="0" smtClean="0"/>
              <a:t>Only one lead engineer is responsible of updating </a:t>
            </a:r>
            <a:r>
              <a:rPr lang="en-US" dirty="0" err="1" smtClean="0"/>
              <a:t>composer.json</a:t>
            </a:r>
            <a:endParaRPr lang="en-US" dirty="0" smtClean="0"/>
          </a:p>
          <a:p>
            <a:r>
              <a:rPr lang="en-US" dirty="0" smtClean="0"/>
              <a:t>Fellow developers should run “composer install” instead of “composer update” or “composer require”</a:t>
            </a:r>
          </a:p>
          <a:p>
            <a:r>
              <a:rPr lang="en-US" dirty="0" smtClean="0"/>
              <a:t>Run unit test whenever you update your vendor directory</a:t>
            </a:r>
            <a:endParaRPr lang="en-US" dirty="0"/>
          </a:p>
        </p:txBody>
      </p:sp>
    </p:spTree>
    <p:extLst>
      <p:ext uri="{BB962C8B-B14F-4D97-AF65-F5344CB8AC3E}">
        <p14:creationId xmlns:p14="http://schemas.microsoft.com/office/powerpoint/2010/main" val="7297689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559678"/>
            <a:ext cx="4041724" cy="4952492"/>
          </a:xfrm>
        </p:spPr>
        <p:txBody>
          <a:bodyPr/>
          <a:lstStyle/>
          <a:p>
            <a:r>
              <a:rPr lang="en-US" altLang="zh-CN" dirty="0" smtClean="0"/>
              <a:t>Modern</a:t>
            </a:r>
            <a:r>
              <a:rPr lang="zh-CN" altLang="en-US" dirty="0" smtClean="0"/>
              <a:t> </a:t>
            </a:r>
            <a:r>
              <a:rPr lang="en-US" altLang="zh-CN" dirty="0" smtClean="0"/>
              <a:t>PHP</a:t>
            </a:r>
            <a:br>
              <a:rPr lang="en-US" altLang="zh-CN" dirty="0" smtClean="0"/>
            </a:br>
            <a:r>
              <a:rPr lang="en-US" altLang="zh-CN" dirty="0" smtClean="0"/>
              <a:t/>
            </a:r>
            <a:br>
              <a:rPr lang="en-US" altLang="zh-CN" dirty="0" smtClean="0"/>
            </a:br>
            <a:r>
              <a:rPr lang="en-US" altLang="zh-CN" sz="2000" dirty="0" smtClean="0"/>
              <a:t>OVERVIEW</a:t>
            </a:r>
            <a:endParaRPr lang="en-US" dirty="0"/>
          </a:p>
        </p:txBody>
      </p:sp>
      <p:sp>
        <p:nvSpPr>
          <p:cNvPr id="3" name="Content Placeholder 2"/>
          <p:cNvSpPr>
            <a:spLocks noGrp="1"/>
          </p:cNvSpPr>
          <p:nvPr>
            <p:ph idx="1"/>
          </p:nvPr>
        </p:nvSpPr>
        <p:spPr/>
        <p:txBody>
          <a:bodyPr/>
          <a:lstStyle/>
          <a:p>
            <a:r>
              <a:rPr lang="en-US" altLang="zh-CN" dirty="0" smtClean="0">
                <a:solidFill>
                  <a:schemeClr val="bg1">
                    <a:lumMod val="75000"/>
                  </a:schemeClr>
                </a:solidFill>
              </a:rPr>
              <a:t>Prepare</a:t>
            </a:r>
            <a:r>
              <a:rPr lang="zh-CN" altLang="en-US" dirty="0">
                <a:solidFill>
                  <a:schemeClr val="bg1">
                    <a:lumMod val="75000"/>
                  </a:schemeClr>
                </a:solidFill>
              </a:rPr>
              <a:t> </a:t>
            </a:r>
            <a:r>
              <a:rPr lang="en-US" altLang="zh-CN" dirty="0" smtClean="0">
                <a:solidFill>
                  <a:schemeClr val="bg1">
                    <a:lumMod val="75000"/>
                  </a:schemeClr>
                </a:solidFill>
              </a:rPr>
              <a:t>yourself</a:t>
            </a:r>
            <a:r>
              <a:rPr lang="zh-CN" altLang="en-US" dirty="0" smtClean="0">
                <a:solidFill>
                  <a:schemeClr val="bg1">
                    <a:lumMod val="75000"/>
                  </a:schemeClr>
                </a:solidFill>
              </a:rPr>
              <a:t> </a:t>
            </a:r>
            <a:r>
              <a:rPr lang="en-US" altLang="zh-CN" dirty="0" smtClean="0">
                <a:solidFill>
                  <a:schemeClr val="bg1">
                    <a:lumMod val="75000"/>
                  </a:schemeClr>
                </a:solidFill>
              </a:rPr>
              <a:t>with</a:t>
            </a:r>
            <a:r>
              <a:rPr lang="zh-CN" altLang="en-US" dirty="0" smtClean="0">
                <a:solidFill>
                  <a:schemeClr val="bg1">
                    <a:lumMod val="75000"/>
                  </a:schemeClr>
                </a:solidFill>
              </a:rPr>
              <a:t> </a:t>
            </a:r>
            <a:r>
              <a:rPr lang="en-US" altLang="zh-CN" dirty="0" smtClean="0">
                <a:solidFill>
                  <a:schemeClr val="bg1">
                    <a:lumMod val="75000"/>
                  </a:schemeClr>
                </a:solidFill>
              </a:rPr>
              <a:t>the</a:t>
            </a:r>
            <a:r>
              <a:rPr lang="zh-CN" altLang="en-US" dirty="0" smtClean="0">
                <a:solidFill>
                  <a:schemeClr val="bg1">
                    <a:lumMod val="75000"/>
                  </a:schemeClr>
                </a:solidFill>
              </a:rPr>
              <a:t> </a:t>
            </a:r>
            <a:r>
              <a:rPr lang="en-US" altLang="zh-CN" dirty="0" smtClean="0">
                <a:solidFill>
                  <a:schemeClr val="bg1">
                    <a:lumMod val="75000"/>
                  </a:schemeClr>
                </a:solidFill>
              </a:rPr>
              <a:t>new</a:t>
            </a:r>
            <a:r>
              <a:rPr lang="zh-CN" altLang="en-US" dirty="0" smtClean="0">
                <a:solidFill>
                  <a:schemeClr val="bg1">
                    <a:lumMod val="75000"/>
                  </a:schemeClr>
                </a:solidFill>
              </a:rPr>
              <a:t> </a:t>
            </a:r>
            <a:r>
              <a:rPr lang="en-US" altLang="zh-CN" dirty="0" smtClean="0">
                <a:solidFill>
                  <a:schemeClr val="bg1">
                    <a:lumMod val="75000"/>
                  </a:schemeClr>
                </a:solidFill>
              </a:rPr>
              <a:t>features,</a:t>
            </a:r>
            <a:r>
              <a:rPr lang="zh-CN" altLang="en-US" dirty="0" smtClean="0">
                <a:solidFill>
                  <a:schemeClr val="bg1">
                    <a:lumMod val="75000"/>
                  </a:schemeClr>
                </a:solidFill>
              </a:rPr>
              <a:t> </a:t>
            </a:r>
            <a:r>
              <a:rPr lang="en-US" altLang="zh-CN" dirty="0" smtClean="0">
                <a:solidFill>
                  <a:schemeClr val="bg1">
                    <a:lumMod val="75000"/>
                  </a:schemeClr>
                </a:solidFill>
              </a:rPr>
              <a:t>especially:</a:t>
            </a:r>
          </a:p>
          <a:p>
            <a:pPr lvl="1"/>
            <a:r>
              <a:rPr lang="en-US" altLang="zh-CN" dirty="0" smtClean="0">
                <a:solidFill>
                  <a:schemeClr val="bg1">
                    <a:lumMod val="75000"/>
                  </a:schemeClr>
                </a:solidFill>
              </a:rPr>
              <a:t>namespace</a:t>
            </a:r>
          </a:p>
          <a:p>
            <a:pPr lvl="1"/>
            <a:r>
              <a:rPr lang="en-US" altLang="zh-CN" dirty="0" smtClean="0">
                <a:solidFill>
                  <a:schemeClr val="bg1">
                    <a:lumMod val="75000"/>
                  </a:schemeClr>
                </a:solidFill>
              </a:rPr>
              <a:t>lambda</a:t>
            </a:r>
          </a:p>
          <a:p>
            <a:pPr lvl="1"/>
            <a:r>
              <a:rPr lang="en-US" altLang="zh-CN" dirty="0" smtClean="0">
                <a:solidFill>
                  <a:schemeClr val="bg1">
                    <a:lumMod val="75000"/>
                  </a:schemeClr>
                </a:solidFill>
              </a:rPr>
              <a:t>late</a:t>
            </a:r>
            <a:r>
              <a:rPr lang="zh-CN" altLang="en-US" dirty="0" smtClean="0">
                <a:solidFill>
                  <a:schemeClr val="bg1">
                    <a:lumMod val="75000"/>
                  </a:schemeClr>
                </a:solidFill>
              </a:rPr>
              <a:t> </a:t>
            </a:r>
            <a:r>
              <a:rPr lang="en-US" altLang="zh-CN" dirty="0" smtClean="0">
                <a:solidFill>
                  <a:schemeClr val="bg1">
                    <a:lumMod val="75000"/>
                  </a:schemeClr>
                </a:solidFill>
              </a:rPr>
              <a:t>static</a:t>
            </a:r>
            <a:r>
              <a:rPr lang="zh-CN" altLang="en-US" dirty="0" smtClean="0">
                <a:solidFill>
                  <a:schemeClr val="bg1">
                    <a:lumMod val="75000"/>
                  </a:schemeClr>
                </a:solidFill>
              </a:rPr>
              <a:t> </a:t>
            </a:r>
            <a:r>
              <a:rPr lang="en-US" altLang="zh-CN" dirty="0" smtClean="0">
                <a:solidFill>
                  <a:schemeClr val="bg1">
                    <a:lumMod val="75000"/>
                  </a:schemeClr>
                </a:solidFill>
              </a:rPr>
              <a:t>binding</a:t>
            </a:r>
          </a:p>
          <a:p>
            <a:r>
              <a:rPr lang="en-US" altLang="zh-CN" dirty="0" err="1" smtClean="0">
                <a:solidFill>
                  <a:schemeClr val="bg1">
                    <a:lumMod val="75000"/>
                  </a:schemeClr>
                </a:solidFill>
              </a:rPr>
              <a:t>Git</a:t>
            </a:r>
            <a:r>
              <a:rPr lang="en-US" altLang="zh-CN" dirty="0" smtClean="0">
                <a:solidFill>
                  <a:schemeClr val="bg1">
                    <a:lumMod val="75000"/>
                  </a:schemeClr>
                </a:solidFill>
              </a:rPr>
              <a:t>-Flow</a:t>
            </a:r>
          </a:p>
          <a:p>
            <a:r>
              <a:rPr lang="en-US" altLang="zh-CN" dirty="0" smtClean="0">
                <a:solidFill>
                  <a:schemeClr val="bg1">
                    <a:lumMod val="75000"/>
                  </a:schemeClr>
                </a:solidFill>
              </a:rPr>
              <a:t>Coding</a:t>
            </a:r>
            <a:r>
              <a:rPr lang="zh-CN" altLang="en-US" dirty="0" smtClean="0">
                <a:solidFill>
                  <a:schemeClr val="bg1">
                    <a:lumMod val="75000"/>
                  </a:schemeClr>
                </a:solidFill>
              </a:rPr>
              <a:t> </a:t>
            </a:r>
            <a:r>
              <a:rPr lang="en-US" altLang="zh-CN" dirty="0" smtClean="0">
                <a:solidFill>
                  <a:schemeClr val="bg1">
                    <a:lumMod val="75000"/>
                  </a:schemeClr>
                </a:solidFill>
              </a:rPr>
              <a:t>Conventions</a:t>
            </a:r>
          </a:p>
          <a:p>
            <a:r>
              <a:rPr lang="en-US" altLang="zh-CN" dirty="0" smtClean="0">
                <a:solidFill>
                  <a:schemeClr val="bg1">
                    <a:lumMod val="75000"/>
                  </a:schemeClr>
                </a:solidFill>
              </a:rPr>
              <a:t>Composer</a:t>
            </a:r>
          </a:p>
          <a:p>
            <a:r>
              <a:rPr lang="en-US" altLang="zh-CN" dirty="0" err="1" smtClean="0"/>
              <a:t>Symfony</a:t>
            </a:r>
            <a:r>
              <a:rPr lang="zh-CN" altLang="en-US" dirty="0" smtClean="0"/>
              <a:t> </a:t>
            </a:r>
            <a:r>
              <a:rPr lang="en-US" altLang="zh-CN" dirty="0" smtClean="0"/>
              <a:t>components</a:t>
            </a:r>
          </a:p>
          <a:p>
            <a:r>
              <a:rPr lang="en-US" altLang="zh-CN" dirty="0" smtClean="0"/>
              <a:t>Unit</a:t>
            </a:r>
            <a:r>
              <a:rPr lang="zh-CN" altLang="en-US" dirty="0" smtClean="0"/>
              <a:t> </a:t>
            </a:r>
            <a:r>
              <a:rPr lang="en-US" altLang="zh-CN" dirty="0" smtClean="0"/>
              <a:t>testing</a:t>
            </a:r>
            <a:r>
              <a:rPr lang="zh-CN" altLang="en-US" dirty="0" smtClean="0"/>
              <a:t> </a:t>
            </a:r>
            <a:r>
              <a:rPr lang="en-US" altLang="zh-CN" dirty="0" smtClean="0"/>
              <a:t>with</a:t>
            </a:r>
            <a:r>
              <a:rPr lang="zh-CN" altLang="en-US" dirty="0" smtClean="0"/>
              <a:t> </a:t>
            </a:r>
            <a:r>
              <a:rPr lang="en-US" altLang="zh-CN" dirty="0" err="1" smtClean="0"/>
              <a:t>phpunit</a:t>
            </a:r>
            <a:endParaRPr lang="en-US" altLang="zh-CN" dirty="0" smtClean="0"/>
          </a:p>
          <a:p>
            <a:r>
              <a:rPr lang="en-US" altLang="zh-CN" dirty="0" smtClean="0"/>
              <a:t>Oasis</a:t>
            </a:r>
            <a:r>
              <a:rPr lang="zh-CN" altLang="en-US" dirty="0" smtClean="0"/>
              <a:t> </a:t>
            </a:r>
            <a:r>
              <a:rPr lang="en-US" altLang="zh-CN" dirty="0"/>
              <a:t>components</a:t>
            </a:r>
          </a:p>
          <a:p>
            <a:endParaRPr lang="en-US" altLang="zh-CN" dirty="0" smtClean="0"/>
          </a:p>
          <a:p>
            <a:endParaRPr lang="en-US" dirty="0"/>
          </a:p>
        </p:txBody>
      </p:sp>
    </p:spTree>
    <p:extLst>
      <p:ext uri="{BB962C8B-B14F-4D97-AF65-F5344CB8AC3E}">
        <p14:creationId xmlns:p14="http://schemas.microsoft.com/office/powerpoint/2010/main" val="576976329"/>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Symfony</a:t>
            </a:r>
            <a:r>
              <a:rPr lang="en-US" altLang="zh-CN" dirty="0" smtClean="0"/>
              <a:t/>
            </a:r>
            <a:br>
              <a:rPr lang="en-US" altLang="zh-CN" dirty="0" smtClean="0"/>
            </a:br>
            <a:r>
              <a:rPr lang="en-US" altLang="zh-CN" dirty="0"/>
              <a:t/>
            </a:r>
            <a:br>
              <a:rPr lang="en-US" altLang="zh-CN" dirty="0"/>
            </a:br>
            <a:r>
              <a:rPr lang="en-US" altLang="zh-CN" sz="2000" dirty="0" smtClean="0"/>
              <a:t>what</a:t>
            </a:r>
            <a:r>
              <a:rPr lang="zh-CN" altLang="en-US" sz="2000" dirty="0" smtClean="0"/>
              <a:t> </a:t>
            </a:r>
            <a:r>
              <a:rPr lang="en-US" altLang="zh-CN" sz="2000" dirty="0" smtClean="0"/>
              <a:t>is</a:t>
            </a:r>
            <a:r>
              <a:rPr lang="zh-CN" altLang="en-US" sz="2000" dirty="0" smtClean="0"/>
              <a:t> </a:t>
            </a:r>
            <a:r>
              <a:rPr lang="en-US" altLang="zh-CN" sz="2000" dirty="0" err="1" smtClean="0"/>
              <a:t>symfony</a:t>
            </a:r>
            <a:r>
              <a:rPr lang="en-US" altLang="zh-CN" sz="2000" dirty="0" smtClean="0"/>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err="1">
                <a:solidFill>
                  <a:srgbClr val="18171B"/>
                </a:solidFill>
                <a:latin typeface="Georgia" charset="0"/>
              </a:rPr>
              <a:t>Symfony</a:t>
            </a:r>
            <a:r>
              <a:rPr lang="en-US" i="1" dirty="0">
                <a:solidFill>
                  <a:srgbClr val="18171B"/>
                </a:solidFill>
                <a:latin typeface="Georgia" charset="0"/>
              </a:rPr>
              <a:t> is a set of </a:t>
            </a:r>
            <a:r>
              <a:rPr lang="en-US" i="1" dirty="0" smtClean="0">
                <a:solidFill>
                  <a:srgbClr val="18171B"/>
                </a:solidFill>
                <a:latin typeface="Georgia" charset="0"/>
              </a:rPr>
              <a:t>reusable</a:t>
            </a:r>
          </a:p>
          <a:p>
            <a:pPr marL="0" indent="0">
              <a:buNone/>
            </a:pPr>
            <a:r>
              <a:rPr lang="en-US" i="1" dirty="0" smtClean="0">
                <a:solidFill>
                  <a:srgbClr val="7ABA20"/>
                </a:solidFill>
                <a:latin typeface="Georgia" charset="0"/>
              </a:rPr>
              <a:t>PHP </a:t>
            </a:r>
            <a:r>
              <a:rPr lang="en-US" i="1" dirty="0">
                <a:solidFill>
                  <a:srgbClr val="7ABA20"/>
                </a:solidFill>
                <a:latin typeface="Georgia" charset="0"/>
              </a:rPr>
              <a:t>components</a:t>
            </a:r>
            <a:r>
              <a:rPr lang="en-US" i="1" dirty="0">
                <a:solidFill>
                  <a:srgbClr val="18171B"/>
                </a:solidFill>
                <a:latin typeface="Georgia" charset="0"/>
              </a:rPr>
              <a:t>...</a:t>
            </a:r>
          </a:p>
          <a:p>
            <a:pPr marL="0" indent="0">
              <a:buNone/>
            </a:pPr>
            <a:r>
              <a:rPr lang="en-US" sz="1600" dirty="0">
                <a:solidFill>
                  <a:srgbClr val="18171B"/>
                </a:solidFill>
                <a:latin typeface="Lucida Grande" charset="0"/>
              </a:rPr>
              <a:t>The standard foundation on which the best PHP applications are built. Choose any of the 30 stand-alone components available for your own applications</a:t>
            </a:r>
            <a:r>
              <a:rPr lang="en-US" sz="1600" dirty="0" smtClean="0">
                <a:solidFill>
                  <a:srgbClr val="18171B"/>
                </a:solidFill>
                <a:latin typeface="Lucida Grande" charset="0"/>
              </a:rPr>
              <a:t>.</a:t>
            </a:r>
          </a:p>
          <a:p>
            <a:pPr marL="0" indent="0">
              <a:buNone/>
            </a:pPr>
            <a:endParaRPr lang="en-US" sz="1600" b="1" dirty="0">
              <a:solidFill>
                <a:srgbClr val="18171B"/>
              </a:solidFill>
              <a:latin typeface="Lucida Grande" charset="0"/>
              <a:hlinkClick r:id="rId2"/>
            </a:endParaRPr>
          </a:p>
          <a:p>
            <a:pPr marL="0" indent="0">
              <a:buNone/>
            </a:pPr>
            <a:r>
              <a:rPr lang="en-US" i="1" dirty="0">
                <a:solidFill>
                  <a:srgbClr val="18171B"/>
                </a:solidFill>
                <a:latin typeface="Georgia" charset="0"/>
              </a:rPr>
              <a:t>... and a </a:t>
            </a:r>
            <a:r>
              <a:rPr lang="en-US" i="1" dirty="0">
                <a:solidFill>
                  <a:srgbClr val="7ABA20"/>
                </a:solidFill>
                <a:latin typeface="Georgia" charset="0"/>
              </a:rPr>
              <a:t>PHP </a:t>
            </a:r>
            <a:r>
              <a:rPr lang="en-US" i="1" dirty="0" smtClean="0">
                <a:solidFill>
                  <a:srgbClr val="7ABA20"/>
                </a:solidFill>
                <a:latin typeface="Georgia" charset="0"/>
              </a:rPr>
              <a:t>framework</a:t>
            </a:r>
          </a:p>
          <a:p>
            <a:pPr marL="0" indent="0">
              <a:buNone/>
            </a:pPr>
            <a:r>
              <a:rPr lang="en-US" i="1" dirty="0" smtClean="0">
                <a:solidFill>
                  <a:srgbClr val="18171B"/>
                </a:solidFill>
                <a:latin typeface="Georgia" charset="0"/>
              </a:rPr>
              <a:t>for </a:t>
            </a:r>
            <a:r>
              <a:rPr lang="en-US" i="1" dirty="0">
                <a:solidFill>
                  <a:srgbClr val="18171B"/>
                </a:solidFill>
                <a:latin typeface="Georgia" charset="0"/>
              </a:rPr>
              <a:t>web projects</a:t>
            </a:r>
          </a:p>
          <a:p>
            <a:pPr marL="0" indent="0">
              <a:buNone/>
            </a:pPr>
            <a:r>
              <a:rPr lang="en-US" sz="1700" dirty="0">
                <a:solidFill>
                  <a:srgbClr val="18171B"/>
                </a:solidFill>
                <a:latin typeface="Lucida Grande" charset="0"/>
              </a:rPr>
              <a:t>Speed up the creation and maintenance of your PHP web applications. End repetitive coding tasks and enjoy the power of controlling your code.</a:t>
            </a:r>
          </a:p>
          <a:p>
            <a:pPr marL="0" indent="0">
              <a:buNone/>
            </a:pPr>
            <a:r>
              <a:rPr lang="en-US" dirty="0">
                <a:solidFill>
                  <a:srgbClr val="18171B"/>
                </a:solidFill>
                <a:latin typeface="Lucida Grande" charset="0"/>
              </a:rPr>
              <a:t/>
            </a:r>
            <a:br>
              <a:rPr lang="en-US" dirty="0">
                <a:solidFill>
                  <a:srgbClr val="18171B"/>
                </a:solidFill>
                <a:latin typeface="Lucida Grande" charset="0"/>
              </a:rPr>
            </a:br>
            <a:endParaRPr lang="en-US" dirty="0">
              <a:solidFill>
                <a:srgbClr val="18171B"/>
              </a:solidFill>
              <a:latin typeface="Lucida Grande" charset="0"/>
            </a:endParaRPr>
          </a:p>
          <a:p>
            <a:pPr marL="0" indent="0">
              <a:buNone/>
            </a:pPr>
            <a:r>
              <a:rPr lang="en-US" b="1" dirty="0">
                <a:solidFill>
                  <a:srgbClr val="0088CC"/>
                </a:solidFill>
                <a:latin typeface="Lucida Grande" charset="0"/>
                <a:hlinkClick r:id="rId2"/>
              </a:rPr>
              <a:t/>
            </a:r>
            <a:br>
              <a:rPr lang="en-US" b="1" dirty="0">
                <a:solidFill>
                  <a:srgbClr val="0088CC"/>
                </a:solidFill>
                <a:latin typeface="Lucida Grande" charset="0"/>
                <a:hlinkClick r:id="rId2"/>
              </a:rPr>
            </a:br>
            <a:endParaRPr lang="en-US" dirty="0"/>
          </a:p>
        </p:txBody>
      </p:sp>
      <p:sp>
        <p:nvSpPr>
          <p:cNvPr id="4" name="Explosion 1 3"/>
          <p:cNvSpPr/>
          <p:nvPr/>
        </p:nvSpPr>
        <p:spPr>
          <a:xfrm>
            <a:off x="5746282" y="4472425"/>
            <a:ext cx="3821230" cy="1751797"/>
          </a:xfrm>
          <a:prstGeom prst="irregularSeal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smtClean="0">
                <a:solidFill>
                  <a:srgbClr val="FFFF00"/>
                </a:solidFill>
              </a:rPr>
              <a:t>DO</a:t>
            </a:r>
            <a:r>
              <a:rPr lang="zh-CN" altLang="en-US" dirty="0" smtClean="0">
                <a:solidFill>
                  <a:srgbClr val="FFFF00"/>
                </a:solidFill>
              </a:rPr>
              <a:t> </a:t>
            </a:r>
            <a:r>
              <a:rPr lang="en-US" altLang="zh-CN" dirty="0" smtClean="0">
                <a:solidFill>
                  <a:srgbClr val="FFFF00"/>
                </a:solidFill>
              </a:rPr>
              <a:t>NOT</a:t>
            </a:r>
          </a:p>
          <a:p>
            <a:pPr algn="ctr"/>
            <a:r>
              <a:rPr lang="zh-CN" altLang="en-US" dirty="0" smtClean="0">
                <a:solidFill>
                  <a:schemeClr val="bg1"/>
                </a:solidFill>
              </a:rPr>
              <a:t> </a:t>
            </a:r>
            <a:r>
              <a:rPr lang="en-US" altLang="zh-CN" dirty="0" smtClean="0">
                <a:solidFill>
                  <a:schemeClr val="bg1"/>
                </a:solidFill>
              </a:rPr>
              <a:t>Reinvent</a:t>
            </a:r>
            <a:r>
              <a:rPr lang="zh-CN" altLang="en-US" dirty="0" smtClean="0">
                <a:solidFill>
                  <a:schemeClr val="bg1"/>
                </a:solidFill>
              </a:rPr>
              <a:t> </a:t>
            </a:r>
            <a:r>
              <a:rPr lang="en-US" altLang="zh-CN" dirty="0" smtClean="0">
                <a:solidFill>
                  <a:schemeClr val="bg1"/>
                </a:solidFill>
              </a:rPr>
              <a:t>the</a:t>
            </a:r>
            <a:r>
              <a:rPr lang="zh-CN" altLang="en-US" dirty="0" smtClean="0">
                <a:solidFill>
                  <a:schemeClr val="bg1"/>
                </a:solidFill>
              </a:rPr>
              <a:t> </a:t>
            </a:r>
            <a:r>
              <a:rPr lang="en-US" altLang="zh-CN" dirty="0" smtClean="0">
                <a:solidFill>
                  <a:schemeClr val="bg1"/>
                </a:solidFill>
              </a:rPr>
              <a:t>Wheel</a:t>
            </a:r>
            <a:endParaRPr lang="en-US" dirty="0">
              <a:solidFill>
                <a:schemeClr val="bg1"/>
              </a:solidFill>
            </a:endParaRPr>
          </a:p>
        </p:txBody>
      </p:sp>
    </p:spTree>
    <p:extLst>
      <p:ext uri="{BB962C8B-B14F-4D97-AF65-F5344CB8AC3E}">
        <p14:creationId xmlns:p14="http://schemas.microsoft.com/office/powerpoint/2010/main" val="133742565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trips(downRigh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Symfony</a:t>
            </a:r>
            <a:r>
              <a:rPr lang="en-US" dirty="0" smtClean="0"/>
              <a:t/>
            </a:r>
            <a:br>
              <a:rPr lang="en-US" dirty="0" smtClean="0"/>
            </a:br>
            <a:r>
              <a:rPr lang="en-US" dirty="0"/>
              <a:t/>
            </a:r>
            <a:br>
              <a:rPr lang="en-US" dirty="0"/>
            </a:br>
            <a:r>
              <a:rPr lang="en-US" sz="2000" dirty="0" smtClean="0"/>
              <a:t>useful components</a:t>
            </a:r>
            <a:endParaRPr lang="en-US" dirty="0"/>
          </a:p>
        </p:txBody>
      </p:sp>
      <p:sp>
        <p:nvSpPr>
          <p:cNvPr id="3" name="Content Placeholder 2"/>
          <p:cNvSpPr>
            <a:spLocks noGrp="1"/>
          </p:cNvSpPr>
          <p:nvPr>
            <p:ph idx="1"/>
          </p:nvPr>
        </p:nvSpPr>
        <p:spPr/>
        <p:txBody>
          <a:bodyPr/>
          <a:lstStyle/>
          <a:p>
            <a:r>
              <a:rPr lang="en-US" dirty="0" err="1" smtClean="0"/>
              <a:t>Config</a:t>
            </a:r>
            <a:endParaRPr lang="en-US" dirty="0" smtClean="0"/>
          </a:p>
          <a:p>
            <a:r>
              <a:rPr lang="en-US" dirty="0" smtClean="0">
                <a:solidFill>
                  <a:schemeClr val="tx1"/>
                </a:solidFill>
              </a:rPr>
              <a:t>Console</a:t>
            </a:r>
          </a:p>
          <a:p>
            <a:r>
              <a:rPr lang="en-US" dirty="0" err="1" smtClean="0"/>
              <a:t>DependencyInjection</a:t>
            </a:r>
            <a:endParaRPr lang="en-US" dirty="0" smtClean="0"/>
          </a:p>
          <a:p>
            <a:r>
              <a:rPr lang="en-US" dirty="0" smtClean="0"/>
              <a:t>Finder/</a:t>
            </a:r>
            <a:r>
              <a:rPr lang="en-US" dirty="0" err="1" smtClean="0"/>
              <a:t>Filesystem</a:t>
            </a:r>
            <a:endParaRPr lang="en-US" dirty="0" smtClean="0"/>
          </a:p>
          <a:p>
            <a:r>
              <a:rPr lang="en-US" dirty="0" err="1" smtClean="0"/>
              <a:t>HttpFoundation</a:t>
            </a:r>
            <a:endParaRPr lang="en-US" dirty="0" smtClean="0"/>
          </a:p>
          <a:p>
            <a:r>
              <a:rPr lang="en-US" dirty="0" err="1" smtClean="0">
                <a:solidFill>
                  <a:srgbClr val="00B050"/>
                </a:solidFill>
              </a:rPr>
              <a:t>HttpKernel</a:t>
            </a:r>
            <a:endParaRPr lang="en-US" dirty="0" smtClean="0">
              <a:solidFill>
                <a:srgbClr val="00B050"/>
              </a:solidFill>
            </a:endParaRPr>
          </a:p>
          <a:p>
            <a:r>
              <a:rPr lang="en-US" dirty="0" smtClean="0">
                <a:solidFill>
                  <a:srgbClr val="00B050"/>
                </a:solidFill>
              </a:rPr>
              <a:t>Routing</a:t>
            </a:r>
          </a:p>
          <a:p>
            <a:r>
              <a:rPr lang="en-US" dirty="0" smtClean="0">
                <a:solidFill>
                  <a:srgbClr val="00B050"/>
                </a:solidFill>
              </a:rPr>
              <a:t>Security</a:t>
            </a:r>
          </a:p>
          <a:p>
            <a:r>
              <a:rPr lang="en-US" dirty="0" err="1" smtClean="0"/>
              <a:t>Yaml</a:t>
            </a:r>
            <a:endParaRPr lang="en-US" dirty="0"/>
          </a:p>
        </p:txBody>
      </p:sp>
    </p:spTree>
    <p:extLst>
      <p:ext uri="{BB962C8B-B14F-4D97-AF65-F5344CB8AC3E}">
        <p14:creationId xmlns:p14="http://schemas.microsoft.com/office/powerpoint/2010/main" val="13477802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559678"/>
            <a:ext cx="4041724" cy="4952492"/>
          </a:xfrm>
        </p:spPr>
        <p:txBody>
          <a:bodyPr/>
          <a:lstStyle/>
          <a:p>
            <a:r>
              <a:rPr lang="en-US" altLang="zh-CN" dirty="0" smtClean="0"/>
              <a:t>Modern</a:t>
            </a:r>
            <a:r>
              <a:rPr lang="zh-CN" altLang="en-US" dirty="0" smtClean="0"/>
              <a:t> </a:t>
            </a:r>
            <a:r>
              <a:rPr lang="en-US" altLang="zh-CN" dirty="0" smtClean="0"/>
              <a:t>PHP</a:t>
            </a:r>
            <a:br>
              <a:rPr lang="en-US" altLang="zh-CN" dirty="0" smtClean="0"/>
            </a:br>
            <a:r>
              <a:rPr lang="en-US" altLang="zh-CN" dirty="0" smtClean="0"/>
              <a:t/>
            </a:r>
            <a:br>
              <a:rPr lang="en-US" altLang="zh-CN" dirty="0" smtClean="0"/>
            </a:br>
            <a:r>
              <a:rPr lang="en-US" altLang="zh-CN" sz="2000" dirty="0" smtClean="0"/>
              <a:t>OVERVIEW</a:t>
            </a:r>
            <a:endParaRPr lang="en-US" dirty="0"/>
          </a:p>
        </p:txBody>
      </p:sp>
      <p:sp>
        <p:nvSpPr>
          <p:cNvPr id="3" name="Content Placeholder 2"/>
          <p:cNvSpPr>
            <a:spLocks noGrp="1"/>
          </p:cNvSpPr>
          <p:nvPr>
            <p:ph idx="1"/>
          </p:nvPr>
        </p:nvSpPr>
        <p:spPr/>
        <p:txBody>
          <a:bodyPr/>
          <a:lstStyle/>
          <a:p>
            <a:r>
              <a:rPr lang="en-US" altLang="zh-CN" dirty="0" smtClean="0">
                <a:solidFill>
                  <a:schemeClr val="bg1">
                    <a:lumMod val="75000"/>
                  </a:schemeClr>
                </a:solidFill>
              </a:rPr>
              <a:t>Prepare</a:t>
            </a:r>
            <a:r>
              <a:rPr lang="zh-CN" altLang="en-US" dirty="0">
                <a:solidFill>
                  <a:schemeClr val="bg1">
                    <a:lumMod val="75000"/>
                  </a:schemeClr>
                </a:solidFill>
              </a:rPr>
              <a:t> </a:t>
            </a:r>
            <a:r>
              <a:rPr lang="en-US" altLang="zh-CN" dirty="0" smtClean="0">
                <a:solidFill>
                  <a:schemeClr val="bg1">
                    <a:lumMod val="75000"/>
                  </a:schemeClr>
                </a:solidFill>
              </a:rPr>
              <a:t>yourself</a:t>
            </a:r>
            <a:r>
              <a:rPr lang="zh-CN" altLang="en-US" dirty="0" smtClean="0">
                <a:solidFill>
                  <a:schemeClr val="bg1">
                    <a:lumMod val="75000"/>
                  </a:schemeClr>
                </a:solidFill>
              </a:rPr>
              <a:t> </a:t>
            </a:r>
            <a:r>
              <a:rPr lang="en-US" altLang="zh-CN" dirty="0" smtClean="0">
                <a:solidFill>
                  <a:schemeClr val="bg1">
                    <a:lumMod val="75000"/>
                  </a:schemeClr>
                </a:solidFill>
              </a:rPr>
              <a:t>with</a:t>
            </a:r>
            <a:r>
              <a:rPr lang="zh-CN" altLang="en-US" dirty="0" smtClean="0">
                <a:solidFill>
                  <a:schemeClr val="bg1">
                    <a:lumMod val="75000"/>
                  </a:schemeClr>
                </a:solidFill>
              </a:rPr>
              <a:t> </a:t>
            </a:r>
            <a:r>
              <a:rPr lang="en-US" altLang="zh-CN" dirty="0" smtClean="0">
                <a:solidFill>
                  <a:schemeClr val="bg1">
                    <a:lumMod val="75000"/>
                  </a:schemeClr>
                </a:solidFill>
              </a:rPr>
              <a:t>the</a:t>
            </a:r>
            <a:r>
              <a:rPr lang="zh-CN" altLang="en-US" dirty="0" smtClean="0">
                <a:solidFill>
                  <a:schemeClr val="bg1">
                    <a:lumMod val="75000"/>
                  </a:schemeClr>
                </a:solidFill>
              </a:rPr>
              <a:t> </a:t>
            </a:r>
            <a:r>
              <a:rPr lang="en-US" altLang="zh-CN" dirty="0" smtClean="0">
                <a:solidFill>
                  <a:schemeClr val="bg1">
                    <a:lumMod val="75000"/>
                  </a:schemeClr>
                </a:solidFill>
              </a:rPr>
              <a:t>new</a:t>
            </a:r>
            <a:r>
              <a:rPr lang="zh-CN" altLang="en-US" dirty="0" smtClean="0">
                <a:solidFill>
                  <a:schemeClr val="bg1">
                    <a:lumMod val="75000"/>
                  </a:schemeClr>
                </a:solidFill>
              </a:rPr>
              <a:t> </a:t>
            </a:r>
            <a:r>
              <a:rPr lang="en-US" altLang="zh-CN" dirty="0" smtClean="0">
                <a:solidFill>
                  <a:schemeClr val="bg1">
                    <a:lumMod val="75000"/>
                  </a:schemeClr>
                </a:solidFill>
              </a:rPr>
              <a:t>features,</a:t>
            </a:r>
            <a:r>
              <a:rPr lang="zh-CN" altLang="en-US" dirty="0" smtClean="0">
                <a:solidFill>
                  <a:schemeClr val="bg1">
                    <a:lumMod val="75000"/>
                  </a:schemeClr>
                </a:solidFill>
              </a:rPr>
              <a:t> </a:t>
            </a:r>
            <a:r>
              <a:rPr lang="en-US" altLang="zh-CN" dirty="0" smtClean="0">
                <a:solidFill>
                  <a:schemeClr val="bg1">
                    <a:lumMod val="75000"/>
                  </a:schemeClr>
                </a:solidFill>
              </a:rPr>
              <a:t>especially:</a:t>
            </a:r>
          </a:p>
          <a:p>
            <a:pPr lvl="1"/>
            <a:r>
              <a:rPr lang="en-US" altLang="zh-CN" dirty="0" smtClean="0">
                <a:solidFill>
                  <a:schemeClr val="bg1">
                    <a:lumMod val="75000"/>
                  </a:schemeClr>
                </a:solidFill>
              </a:rPr>
              <a:t>namespace</a:t>
            </a:r>
          </a:p>
          <a:p>
            <a:pPr lvl="1"/>
            <a:r>
              <a:rPr lang="en-US" altLang="zh-CN" dirty="0" smtClean="0">
                <a:solidFill>
                  <a:schemeClr val="bg1">
                    <a:lumMod val="75000"/>
                  </a:schemeClr>
                </a:solidFill>
              </a:rPr>
              <a:t>lambda</a:t>
            </a:r>
          </a:p>
          <a:p>
            <a:pPr lvl="1"/>
            <a:r>
              <a:rPr lang="en-US" altLang="zh-CN" dirty="0" smtClean="0">
                <a:solidFill>
                  <a:schemeClr val="bg1">
                    <a:lumMod val="75000"/>
                  </a:schemeClr>
                </a:solidFill>
              </a:rPr>
              <a:t>late</a:t>
            </a:r>
            <a:r>
              <a:rPr lang="zh-CN" altLang="en-US" dirty="0" smtClean="0">
                <a:solidFill>
                  <a:schemeClr val="bg1">
                    <a:lumMod val="75000"/>
                  </a:schemeClr>
                </a:solidFill>
              </a:rPr>
              <a:t> </a:t>
            </a:r>
            <a:r>
              <a:rPr lang="en-US" altLang="zh-CN" dirty="0" smtClean="0">
                <a:solidFill>
                  <a:schemeClr val="bg1">
                    <a:lumMod val="75000"/>
                  </a:schemeClr>
                </a:solidFill>
              </a:rPr>
              <a:t>static</a:t>
            </a:r>
            <a:r>
              <a:rPr lang="zh-CN" altLang="en-US" dirty="0" smtClean="0">
                <a:solidFill>
                  <a:schemeClr val="bg1">
                    <a:lumMod val="75000"/>
                  </a:schemeClr>
                </a:solidFill>
              </a:rPr>
              <a:t> </a:t>
            </a:r>
            <a:r>
              <a:rPr lang="en-US" altLang="zh-CN" dirty="0" smtClean="0">
                <a:solidFill>
                  <a:schemeClr val="bg1">
                    <a:lumMod val="75000"/>
                  </a:schemeClr>
                </a:solidFill>
              </a:rPr>
              <a:t>binding</a:t>
            </a:r>
          </a:p>
          <a:p>
            <a:r>
              <a:rPr lang="en-US" altLang="zh-CN" dirty="0" err="1" smtClean="0">
                <a:solidFill>
                  <a:schemeClr val="bg1">
                    <a:lumMod val="75000"/>
                  </a:schemeClr>
                </a:solidFill>
              </a:rPr>
              <a:t>Git</a:t>
            </a:r>
            <a:r>
              <a:rPr lang="en-US" altLang="zh-CN" dirty="0" smtClean="0">
                <a:solidFill>
                  <a:schemeClr val="bg1">
                    <a:lumMod val="75000"/>
                  </a:schemeClr>
                </a:solidFill>
              </a:rPr>
              <a:t>-Flow</a:t>
            </a:r>
          </a:p>
          <a:p>
            <a:r>
              <a:rPr lang="en-US" altLang="zh-CN" dirty="0" smtClean="0">
                <a:solidFill>
                  <a:schemeClr val="bg1">
                    <a:lumMod val="75000"/>
                  </a:schemeClr>
                </a:solidFill>
              </a:rPr>
              <a:t>Coding</a:t>
            </a:r>
            <a:r>
              <a:rPr lang="zh-CN" altLang="en-US" dirty="0" smtClean="0">
                <a:solidFill>
                  <a:schemeClr val="bg1">
                    <a:lumMod val="75000"/>
                  </a:schemeClr>
                </a:solidFill>
              </a:rPr>
              <a:t> </a:t>
            </a:r>
            <a:r>
              <a:rPr lang="en-US" altLang="zh-CN" dirty="0" smtClean="0">
                <a:solidFill>
                  <a:schemeClr val="bg1">
                    <a:lumMod val="75000"/>
                  </a:schemeClr>
                </a:solidFill>
              </a:rPr>
              <a:t>Conventions</a:t>
            </a:r>
          </a:p>
          <a:p>
            <a:r>
              <a:rPr lang="en-US" altLang="zh-CN" dirty="0" smtClean="0">
                <a:solidFill>
                  <a:schemeClr val="bg1">
                    <a:lumMod val="75000"/>
                  </a:schemeClr>
                </a:solidFill>
              </a:rPr>
              <a:t>Composer</a:t>
            </a:r>
          </a:p>
          <a:p>
            <a:r>
              <a:rPr lang="en-US" altLang="zh-CN" dirty="0" err="1" smtClean="0">
                <a:solidFill>
                  <a:schemeClr val="bg1">
                    <a:lumMod val="75000"/>
                  </a:schemeClr>
                </a:solidFill>
              </a:rPr>
              <a:t>Symfony</a:t>
            </a:r>
            <a:r>
              <a:rPr lang="zh-CN" altLang="en-US" dirty="0" smtClean="0">
                <a:solidFill>
                  <a:schemeClr val="bg1">
                    <a:lumMod val="75000"/>
                  </a:schemeClr>
                </a:solidFill>
              </a:rPr>
              <a:t> </a:t>
            </a:r>
            <a:r>
              <a:rPr lang="en-US" altLang="zh-CN" dirty="0" smtClean="0">
                <a:solidFill>
                  <a:schemeClr val="bg1">
                    <a:lumMod val="75000"/>
                  </a:schemeClr>
                </a:solidFill>
              </a:rPr>
              <a:t>components</a:t>
            </a:r>
          </a:p>
          <a:p>
            <a:r>
              <a:rPr lang="en-US" altLang="zh-CN" dirty="0" smtClean="0"/>
              <a:t>Unit</a:t>
            </a:r>
            <a:r>
              <a:rPr lang="zh-CN" altLang="en-US" dirty="0" smtClean="0"/>
              <a:t> </a:t>
            </a:r>
            <a:r>
              <a:rPr lang="en-US" altLang="zh-CN" dirty="0" smtClean="0"/>
              <a:t>testing</a:t>
            </a:r>
            <a:r>
              <a:rPr lang="zh-CN" altLang="en-US" dirty="0" smtClean="0"/>
              <a:t> </a:t>
            </a:r>
            <a:r>
              <a:rPr lang="en-US" altLang="zh-CN" dirty="0" smtClean="0"/>
              <a:t>with</a:t>
            </a:r>
            <a:r>
              <a:rPr lang="zh-CN" altLang="en-US" dirty="0" smtClean="0"/>
              <a:t> </a:t>
            </a:r>
            <a:r>
              <a:rPr lang="en-US" altLang="zh-CN" dirty="0" err="1" smtClean="0"/>
              <a:t>phpunit</a:t>
            </a:r>
            <a:endParaRPr lang="en-US" altLang="zh-CN" dirty="0" smtClean="0"/>
          </a:p>
          <a:p>
            <a:r>
              <a:rPr lang="en-US" altLang="zh-CN" dirty="0" smtClean="0"/>
              <a:t>Oasis</a:t>
            </a:r>
            <a:r>
              <a:rPr lang="zh-CN" altLang="en-US" dirty="0" smtClean="0"/>
              <a:t> </a:t>
            </a:r>
            <a:r>
              <a:rPr lang="en-US" altLang="zh-CN" dirty="0"/>
              <a:t>components</a:t>
            </a:r>
          </a:p>
          <a:p>
            <a:endParaRPr lang="en-US" altLang="zh-CN" dirty="0" smtClean="0"/>
          </a:p>
          <a:p>
            <a:endParaRPr lang="en-US" dirty="0"/>
          </a:p>
        </p:txBody>
      </p:sp>
    </p:spTree>
    <p:extLst>
      <p:ext uri="{BB962C8B-B14F-4D97-AF65-F5344CB8AC3E}">
        <p14:creationId xmlns:p14="http://schemas.microsoft.com/office/powerpoint/2010/main" val="885960439"/>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05799" y="2472289"/>
            <a:ext cx="2768600" cy="2933700"/>
          </a:xfrm>
          <a:prstGeom prst="rect">
            <a:avLst/>
          </a:prstGeom>
        </p:spPr>
      </p:pic>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pPr>
              <a:buClr>
                <a:schemeClr val="accent2">
                  <a:lumMod val="40000"/>
                  <a:lumOff val="60000"/>
                </a:schemeClr>
              </a:buClr>
              <a:buSzPct val="110000"/>
              <a:buFont typeface=".HelveticaNeueDeskInterface-Regular" charset="-120"/>
              <a:buChar char="Q"/>
            </a:pPr>
            <a:r>
              <a:rPr lang="en-US" dirty="0" smtClean="0"/>
              <a:t>How to achieve quality assurance in continuous integration?</a:t>
            </a:r>
          </a:p>
          <a:p>
            <a:pPr>
              <a:buClr>
                <a:srgbClr val="00B050"/>
              </a:buClr>
              <a:buSzPct val="110000"/>
              <a:buFont typeface=".HelveticaNeueDeskInterface-Regular" charset="-120"/>
              <a:buChar char="A"/>
            </a:pPr>
            <a:r>
              <a:rPr lang="en-US" dirty="0" smtClean="0"/>
              <a:t>Use automated unit testing, i.e. </a:t>
            </a:r>
            <a:r>
              <a:rPr lang="en-US" dirty="0" err="1" smtClean="0"/>
              <a:t>phpunit</a:t>
            </a:r>
            <a:r>
              <a:rPr lang="en-US" dirty="0" smtClean="0"/>
              <a:t> for PHP</a:t>
            </a:r>
          </a:p>
          <a:p>
            <a:pPr>
              <a:buClr>
                <a:srgbClr val="00B050"/>
              </a:buClr>
              <a:buSzPct val="110000"/>
              <a:buFont typeface=".HelveticaNeueDeskInterface-Regular" charset="-120"/>
              <a:buChar char="A"/>
            </a:pPr>
            <a:endParaRPr lang="en-US" dirty="0"/>
          </a:p>
          <a:p>
            <a:pPr marL="0" indent="0">
              <a:buClr>
                <a:srgbClr val="00B050"/>
              </a:buClr>
              <a:buSzPct val="110000"/>
              <a:buNone/>
            </a:pPr>
            <a:endParaRPr lang="en-US" dirty="0"/>
          </a:p>
        </p:txBody>
      </p:sp>
      <p:sp>
        <p:nvSpPr>
          <p:cNvPr id="4" name="Cloud Callout 3"/>
          <p:cNvSpPr/>
          <p:nvPr/>
        </p:nvSpPr>
        <p:spPr>
          <a:xfrm>
            <a:off x="5316086" y="2055397"/>
            <a:ext cx="3542098" cy="1243949"/>
          </a:xfrm>
          <a:prstGeom prst="cloudCallout">
            <a:avLst>
              <a:gd name="adj1" fmla="val 73189"/>
              <a:gd name="adj2" fmla="val 43156"/>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Be NICE to Future You</a:t>
            </a:r>
            <a:endParaRPr lang="en-US" dirty="0"/>
          </a:p>
        </p:txBody>
      </p:sp>
    </p:spTree>
    <p:extLst>
      <p:ext uri="{BB962C8B-B14F-4D97-AF65-F5344CB8AC3E}">
        <p14:creationId xmlns:p14="http://schemas.microsoft.com/office/powerpoint/2010/main" val="1222749372"/>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648" y="559678"/>
            <a:ext cx="3739258" cy="4952492"/>
          </a:xfrm>
        </p:spPr>
        <p:txBody>
          <a:bodyPr/>
          <a:lstStyle/>
          <a:p>
            <a:r>
              <a:rPr lang="en-US" dirty="0" smtClean="0"/>
              <a:t>Unit Testing</a:t>
            </a:r>
            <a:br>
              <a:rPr lang="en-US" dirty="0" smtClean="0"/>
            </a:br>
            <a:r>
              <a:rPr lang="en-US" dirty="0"/>
              <a:t/>
            </a:r>
            <a:br>
              <a:rPr lang="en-US" dirty="0"/>
            </a:br>
            <a:r>
              <a:rPr lang="en-US" sz="2000" dirty="0" smtClean="0"/>
              <a:t>Why write unit test?</a:t>
            </a:r>
            <a:endParaRPr lang="en-US" dirty="0"/>
          </a:p>
        </p:txBody>
      </p:sp>
      <p:sp>
        <p:nvSpPr>
          <p:cNvPr id="3" name="Content Placeholder 2"/>
          <p:cNvSpPr>
            <a:spLocks noGrp="1"/>
          </p:cNvSpPr>
          <p:nvPr>
            <p:ph idx="1"/>
          </p:nvPr>
        </p:nvSpPr>
        <p:spPr/>
        <p:txBody>
          <a:bodyPr/>
          <a:lstStyle/>
          <a:p>
            <a:r>
              <a:rPr lang="en-US" dirty="0" smtClean="0"/>
              <a:t>Gives you confidence that your change does not break anything</a:t>
            </a:r>
          </a:p>
          <a:p>
            <a:r>
              <a:rPr lang="en-US" dirty="0" smtClean="0"/>
              <a:t>Helps other understand what your code does</a:t>
            </a:r>
          </a:p>
          <a:p>
            <a:r>
              <a:rPr lang="en-US" dirty="0" smtClean="0"/>
              <a:t>Speeds up future development process</a:t>
            </a:r>
          </a:p>
          <a:p>
            <a:r>
              <a:rPr lang="en-US" dirty="0" smtClean="0"/>
              <a:t>Forces you to think “how am I going to test this?” when you write code</a:t>
            </a:r>
            <a:endParaRPr lang="en-US" dirty="0"/>
          </a:p>
        </p:txBody>
      </p:sp>
      <p:pic>
        <p:nvPicPr>
          <p:cNvPr id="4" name="Picture 3"/>
          <p:cNvPicPr>
            <a:picLocks noChangeAspect="1"/>
          </p:cNvPicPr>
          <p:nvPr/>
        </p:nvPicPr>
        <p:blipFill>
          <a:blip r:embed="rId2"/>
          <a:stretch>
            <a:fillRect/>
          </a:stretch>
        </p:blipFill>
        <p:spPr>
          <a:xfrm>
            <a:off x="8154202" y="3035924"/>
            <a:ext cx="3352800" cy="2425700"/>
          </a:xfrm>
          <a:prstGeom prst="rect">
            <a:avLst/>
          </a:prstGeom>
        </p:spPr>
      </p:pic>
      <p:sp>
        <p:nvSpPr>
          <p:cNvPr id="5" name="Rounded Rectangular Callout 4"/>
          <p:cNvSpPr/>
          <p:nvPr/>
        </p:nvSpPr>
        <p:spPr>
          <a:xfrm>
            <a:off x="5524901" y="3484346"/>
            <a:ext cx="1867301" cy="843654"/>
          </a:xfrm>
          <a:prstGeom prst="wedgeRoundRectCallout">
            <a:avLst>
              <a:gd name="adj1" fmla="val 88375"/>
              <a:gd name="adj2" fmla="val 70673"/>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And it helps you sleep well :D</a:t>
            </a:r>
            <a:endParaRPr lang="en-US" dirty="0"/>
          </a:p>
        </p:txBody>
      </p:sp>
    </p:spTree>
    <p:extLst>
      <p:ext uri="{BB962C8B-B14F-4D97-AF65-F5344CB8AC3E}">
        <p14:creationId xmlns:p14="http://schemas.microsoft.com/office/powerpoint/2010/main" val="170099544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phpunit</a:t>
            </a:r>
            <a:r>
              <a:rPr lang="en-US" dirty="0" smtClean="0"/>
              <a:t/>
            </a:r>
            <a:br>
              <a:rPr lang="en-US" dirty="0" smtClean="0"/>
            </a:br>
            <a:r>
              <a:rPr lang="en-US" dirty="0"/>
              <a:t/>
            </a:r>
            <a:br>
              <a:rPr lang="en-US" dirty="0"/>
            </a:br>
            <a:r>
              <a:rPr lang="en-US" sz="2000" dirty="0" smtClean="0"/>
              <a:t>get started</a:t>
            </a:r>
            <a:endParaRPr lang="en-US" dirty="0"/>
          </a:p>
        </p:txBody>
      </p:sp>
      <p:sp>
        <p:nvSpPr>
          <p:cNvPr id="3" name="Content Placeholder 2"/>
          <p:cNvSpPr>
            <a:spLocks noGrp="1"/>
          </p:cNvSpPr>
          <p:nvPr>
            <p:ph idx="1"/>
          </p:nvPr>
        </p:nvSpPr>
        <p:spPr>
          <a:xfrm>
            <a:off x="5181600" y="569067"/>
            <a:ext cx="6248398" cy="3521670"/>
          </a:xfrm>
        </p:spPr>
        <p:txBody>
          <a:bodyPr>
            <a:normAutofit/>
          </a:bodyPr>
          <a:lstStyle/>
          <a:p>
            <a:r>
              <a:rPr lang="en-US" dirty="0" smtClean="0"/>
              <a:t>There are two ways of installing </a:t>
            </a:r>
            <a:r>
              <a:rPr lang="en-US" dirty="0" err="1" smtClean="0"/>
              <a:t>phpunit</a:t>
            </a:r>
            <a:endParaRPr lang="en-US" dirty="0" smtClean="0"/>
          </a:p>
          <a:p>
            <a:pPr marL="457200" indent="-457200">
              <a:buFont typeface="+mj-lt"/>
              <a:buAutoNum type="arabicPeriod"/>
            </a:pPr>
            <a:r>
              <a:rPr lang="en-US" dirty="0" smtClean="0"/>
              <a:t>The global way:</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The composer way:</a:t>
            </a:r>
            <a:endParaRPr lang="en-US" dirty="0"/>
          </a:p>
        </p:txBody>
      </p:sp>
      <p:sp>
        <p:nvSpPr>
          <p:cNvPr id="4" name="TextBox 3"/>
          <p:cNvSpPr txBox="1"/>
          <p:nvPr/>
        </p:nvSpPr>
        <p:spPr>
          <a:xfrm>
            <a:off x="5553777" y="1515133"/>
            <a:ext cx="5876221" cy="1384995"/>
          </a:xfrm>
          <a:prstGeom prst="rect">
            <a:avLst/>
          </a:prstGeom>
          <a:solidFill>
            <a:schemeClr val="tx1"/>
          </a:solidFill>
        </p:spPr>
        <p:txBody>
          <a:bodyPr wrap="square" rtlCol="0">
            <a:spAutoFit/>
          </a:bodyPr>
          <a:lstStyle/>
          <a:p>
            <a:r>
              <a:rPr lang="en-US" sz="1400" dirty="0">
                <a:solidFill>
                  <a:srgbClr val="FFFF00"/>
                </a:solidFill>
                <a:latin typeface="Menlo" charset="0"/>
                <a:ea typeface="Menlo" charset="0"/>
                <a:cs typeface="Menlo" charset="0"/>
              </a:rPr>
              <a:t>$</a:t>
            </a:r>
            <a:r>
              <a:rPr lang="en-US" sz="1400" dirty="0">
                <a:solidFill>
                  <a:schemeClr val="bg1"/>
                </a:solidFill>
                <a:latin typeface="Menlo" charset="0"/>
                <a:ea typeface="Menlo" charset="0"/>
                <a:cs typeface="Menlo" charset="0"/>
              </a:rPr>
              <a:t> </a:t>
            </a:r>
            <a:r>
              <a:rPr lang="en-US" sz="1400" b="1" dirty="0" err="1">
                <a:solidFill>
                  <a:schemeClr val="bg1"/>
                </a:solidFill>
                <a:latin typeface="Menlo" charset="0"/>
                <a:ea typeface="Menlo" charset="0"/>
                <a:cs typeface="Menlo" charset="0"/>
              </a:rPr>
              <a:t>wget</a:t>
            </a:r>
            <a:r>
              <a:rPr lang="en-US" sz="1400" b="1" dirty="0">
                <a:solidFill>
                  <a:schemeClr val="bg1"/>
                </a:solidFill>
                <a:latin typeface="Menlo" charset="0"/>
                <a:ea typeface="Menlo" charset="0"/>
                <a:cs typeface="Menlo" charset="0"/>
              </a:rPr>
              <a:t> https://</a:t>
            </a:r>
            <a:r>
              <a:rPr lang="en-US" sz="1400" b="1" dirty="0" smtClean="0">
                <a:solidFill>
                  <a:schemeClr val="bg1"/>
                </a:solidFill>
                <a:latin typeface="Menlo" charset="0"/>
                <a:ea typeface="Menlo" charset="0"/>
                <a:cs typeface="Menlo" charset="0"/>
              </a:rPr>
              <a:t>phar.phpunit.de/phpunit.phar</a:t>
            </a:r>
          </a:p>
          <a:p>
            <a:r>
              <a:rPr lang="en-US" sz="1400" dirty="0" smtClean="0">
                <a:solidFill>
                  <a:srgbClr val="FFFF00"/>
                </a:solidFill>
                <a:latin typeface="Menlo" charset="0"/>
                <a:ea typeface="Menlo" charset="0"/>
                <a:cs typeface="Menlo" charset="0"/>
              </a:rPr>
              <a:t>$</a:t>
            </a:r>
            <a:r>
              <a:rPr lang="en-US" sz="1400" dirty="0" smtClean="0">
                <a:solidFill>
                  <a:schemeClr val="bg1"/>
                </a:solidFill>
                <a:latin typeface="Menlo" charset="0"/>
                <a:ea typeface="Menlo" charset="0"/>
                <a:cs typeface="Menlo" charset="0"/>
              </a:rPr>
              <a:t> </a:t>
            </a:r>
            <a:r>
              <a:rPr lang="en-US" sz="1400" b="1" dirty="0" err="1">
                <a:solidFill>
                  <a:schemeClr val="bg1"/>
                </a:solidFill>
                <a:latin typeface="Menlo" charset="0"/>
                <a:ea typeface="Menlo" charset="0"/>
                <a:cs typeface="Menlo" charset="0"/>
              </a:rPr>
              <a:t>chmod</a:t>
            </a:r>
            <a:r>
              <a:rPr lang="en-US" sz="1400" b="1" dirty="0">
                <a:solidFill>
                  <a:schemeClr val="bg1"/>
                </a:solidFill>
                <a:latin typeface="Menlo" charset="0"/>
                <a:ea typeface="Menlo" charset="0"/>
                <a:cs typeface="Menlo" charset="0"/>
              </a:rPr>
              <a:t> +x </a:t>
            </a:r>
            <a:r>
              <a:rPr lang="en-US" sz="1400" b="1" dirty="0" err="1" smtClean="0">
                <a:solidFill>
                  <a:schemeClr val="bg1"/>
                </a:solidFill>
                <a:latin typeface="Menlo" charset="0"/>
                <a:ea typeface="Menlo" charset="0"/>
                <a:cs typeface="Menlo" charset="0"/>
              </a:rPr>
              <a:t>phpunit.phar</a:t>
            </a:r>
            <a:endParaRPr lang="en-US" sz="1400" b="1" dirty="0" smtClean="0">
              <a:solidFill>
                <a:schemeClr val="bg1"/>
              </a:solidFill>
              <a:latin typeface="Menlo" charset="0"/>
              <a:ea typeface="Menlo" charset="0"/>
              <a:cs typeface="Menlo" charset="0"/>
            </a:endParaRPr>
          </a:p>
          <a:p>
            <a:r>
              <a:rPr lang="en-US" sz="1400" dirty="0" smtClean="0">
                <a:solidFill>
                  <a:srgbClr val="FFFF00"/>
                </a:solidFill>
                <a:latin typeface="Menlo" charset="0"/>
                <a:ea typeface="Menlo" charset="0"/>
                <a:cs typeface="Menlo" charset="0"/>
              </a:rPr>
              <a:t>$</a:t>
            </a:r>
            <a:r>
              <a:rPr lang="en-US" sz="1400" dirty="0" smtClean="0">
                <a:solidFill>
                  <a:schemeClr val="bg1"/>
                </a:solidFill>
                <a:latin typeface="Menlo" charset="0"/>
                <a:ea typeface="Menlo" charset="0"/>
                <a:cs typeface="Menlo" charset="0"/>
              </a:rPr>
              <a:t> </a:t>
            </a:r>
            <a:r>
              <a:rPr lang="en-US" sz="1400" b="1" dirty="0" err="1">
                <a:solidFill>
                  <a:schemeClr val="bg1"/>
                </a:solidFill>
                <a:latin typeface="Menlo" charset="0"/>
                <a:ea typeface="Menlo" charset="0"/>
                <a:cs typeface="Menlo" charset="0"/>
              </a:rPr>
              <a:t>sudo</a:t>
            </a:r>
            <a:r>
              <a:rPr lang="en-US" sz="1400" b="1" dirty="0">
                <a:solidFill>
                  <a:schemeClr val="bg1"/>
                </a:solidFill>
                <a:latin typeface="Menlo" charset="0"/>
                <a:ea typeface="Menlo" charset="0"/>
                <a:cs typeface="Menlo" charset="0"/>
              </a:rPr>
              <a:t> mv </a:t>
            </a:r>
            <a:r>
              <a:rPr lang="en-US" sz="1400" b="1" dirty="0" err="1">
                <a:solidFill>
                  <a:schemeClr val="bg1"/>
                </a:solidFill>
                <a:latin typeface="Menlo" charset="0"/>
                <a:ea typeface="Menlo" charset="0"/>
                <a:cs typeface="Menlo" charset="0"/>
              </a:rPr>
              <a:t>phpunit.phar</a:t>
            </a:r>
            <a:r>
              <a:rPr lang="en-US" sz="1400" b="1" dirty="0">
                <a:solidFill>
                  <a:schemeClr val="bg1"/>
                </a:solidFill>
                <a:latin typeface="Menlo" charset="0"/>
                <a:ea typeface="Menlo" charset="0"/>
                <a:cs typeface="Menlo" charset="0"/>
              </a:rPr>
              <a:t> /</a:t>
            </a:r>
            <a:r>
              <a:rPr lang="en-US" sz="1400" b="1" dirty="0" err="1" smtClean="0">
                <a:solidFill>
                  <a:schemeClr val="bg1"/>
                </a:solidFill>
                <a:latin typeface="Menlo" charset="0"/>
                <a:ea typeface="Menlo" charset="0"/>
                <a:cs typeface="Menlo" charset="0"/>
              </a:rPr>
              <a:t>usr</a:t>
            </a:r>
            <a:r>
              <a:rPr lang="en-US" sz="1400" b="1" dirty="0" smtClean="0">
                <a:solidFill>
                  <a:schemeClr val="bg1"/>
                </a:solidFill>
                <a:latin typeface="Menlo" charset="0"/>
                <a:ea typeface="Menlo" charset="0"/>
                <a:cs typeface="Menlo" charset="0"/>
              </a:rPr>
              <a:t>/local/bin/</a:t>
            </a:r>
            <a:r>
              <a:rPr lang="en-US" sz="1400" b="1" dirty="0" err="1" smtClean="0">
                <a:solidFill>
                  <a:schemeClr val="bg1"/>
                </a:solidFill>
                <a:latin typeface="Menlo" charset="0"/>
                <a:ea typeface="Menlo" charset="0"/>
                <a:cs typeface="Menlo" charset="0"/>
              </a:rPr>
              <a:t>phpunit</a:t>
            </a:r>
            <a:endParaRPr lang="en-US" sz="1400" b="1" dirty="0" smtClean="0">
              <a:solidFill>
                <a:schemeClr val="bg1"/>
              </a:solidFill>
              <a:latin typeface="Menlo" charset="0"/>
              <a:ea typeface="Menlo" charset="0"/>
              <a:cs typeface="Menlo" charset="0"/>
            </a:endParaRPr>
          </a:p>
          <a:p>
            <a:r>
              <a:rPr lang="en-US" sz="1400" dirty="0" smtClean="0">
                <a:solidFill>
                  <a:srgbClr val="FFFF00"/>
                </a:solidFill>
                <a:latin typeface="Menlo" charset="0"/>
                <a:ea typeface="Menlo" charset="0"/>
                <a:cs typeface="Menlo" charset="0"/>
              </a:rPr>
              <a:t>$</a:t>
            </a:r>
            <a:r>
              <a:rPr lang="en-US" sz="1400" dirty="0" smtClean="0">
                <a:solidFill>
                  <a:schemeClr val="bg1"/>
                </a:solidFill>
                <a:latin typeface="Menlo" charset="0"/>
                <a:ea typeface="Menlo" charset="0"/>
                <a:cs typeface="Menlo" charset="0"/>
              </a:rPr>
              <a:t> </a:t>
            </a:r>
            <a:r>
              <a:rPr lang="en-US" sz="1400" b="1" dirty="0" err="1">
                <a:solidFill>
                  <a:schemeClr val="bg1"/>
                </a:solidFill>
                <a:latin typeface="Menlo" charset="0"/>
                <a:ea typeface="Menlo" charset="0"/>
                <a:cs typeface="Menlo" charset="0"/>
              </a:rPr>
              <a:t>phpunit</a:t>
            </a:r>
            <a:r>
              <a:rPr lang="en-US" sz="1400" b="1" dirty="0">
                <a:solidFill>
                  <a:schemeClr val="bg1"/>
                </a:solidFill>
                <a:latin typeface="Menlo" charset="0"/>
                <a:ea typeface="Menlo" charset="0"/>
                <a:cs typeface="Menlo" charset="0"/>
              </a:rPr>
              <a:t> </a:t>
            </a:r>
            <a:r>
              <a:rPr lang="en-US" sz="1400" b="1" dirty="0" smtClean="0">
                <a:solidFill>
                  <a:schemeClr val="bg1"/>
                </a:solidFill>
                <a:latin typeface="Menlo" charset="0"/>
                <a:ea typeface="Menlo" charset="0"/>
                <a:cs typeface="Menlo" charset="0"/>
              </a:rPr>
              <a:t>--version</a:t>
            </a:r>
          </a:p>
          <a:p>
            <a:r>
              <a:rPr lang="en-US" sz="1400" dirty="0" err="1">
                <a:solidFill>
                  <a:schemeClr val="bg1">
                    <a:lumMod val="75000"/>
                  </a:schemeClr>
                </a:solidFill>
                <a:latin typeface="Menlo" charset="0"/>
                <a:ea typeface="Menlo" charset="0"/>
                <a:cs typeface="Menlo" charset="0"/>
              </a:rPr>
              <a:t>PHPUnit</a:t>
            </a:r>
            <a:r>
              <a:rPr lang="en-US" sz="1400" dirty="0">
                <a:solidFill>
                  <a:schemeClr val="bg1">
                    <a:lumMod val="75000"/>
                  </a:schemeClr>
                </a:solidFill>
                <a:latin typeface="Menlo" charset="0"/>
                <a:ea typeface="Menlo" charset="0"/>
                <a:cs typeface="Menlo" charset="0"/>
              </a:rPr>
              <a:t> </a:t>
            </a:r>
            <a:r>
              <a:rPr lang="en-US" sz="1400" dirty="0" err="1">
                <a:solidFill>
                  <a:schemeClr val="bg1">
                    <a:lumMod val="75000"/>
                  </a:schemeClr>
                </a:solidFill>
                <a:latin typeface="Menlo" charset="0"/>
                <a:ea typeface="Menlo" charset="0"/>
                <a:cs typeface="Menlo" charset="0"/>
              </a:rPr>
              <a:t>x.y.z</a:t>
            </a:r>
            <a:r>
              <a:rPr lang="en-US" sz="1400" dirty="0">
                <a:solidFill>
                  <a:schemeClr val="bg1">
                    <a:lumMod val="75000"/>
                  </a:schemeClr>
                </a:solidFill>
                <a:latin typeface="Menlo" charset="0"/>
                <a:ea typeface="Menlo" charset="0"/>
                <a:cs typeface="Menlo" charset="0"/>
              </a:rPr>
              <a:t> by Sebastian Bergmann and contributors. </a:t>
            </a:r>
            <a:br>
              <a:rPr lang="en-US" sz="1400" dirty="0">
                <a:solidFill>
                  <a:schemeClr val="bg1">
                    <a:lumMod val="75000"/>
                  </a:schemeClr>
                </a:solidFill>
                <a:latin typeface="Menlo" charset="0"/>
                <a:ea typeface="Menlo" charset="0"/>
                <a:cs typeface="Menlo" charset="0"/>
              </a:rPr>
            </a:br>
            <a:endParaRPr lang="en-US" sz="1400" dirty="0">
              <a:solidFill>
                <a:schemeClr val="bg1">
                  <a:lumMod val="75000"/>
                </a:schemeClr>
              </a:solidFill>
              <a:latin typeface="Menlo" charset="0"/>
              <a:ea typeface="Menlo" charset="0"/>
              <a:cs typeface="Menlo" charset="0"/>
            </a:endParaRPr>
          </a:p>
        </p:txBody>
      </p:sp>
      <p:sp>
        <p:nvSpPr>
          <p:cNvPr id="5" name="TextBox 4"/>
          <p:cNvSpPr txBox="1"/>
          <p:nvPr/>
        </p:nvSpPr>
        <p:spPr>
          <a:xfrm>
            <a:off x="5553776" y="3919845"/>
            <a:ext cx="5876221" cy="954107"/>
          </a:xfrm>
          <a:prstGeom prst="rect">
            <a:avLst/>
          </a:prstGeom>
          <a:solidFill>
            <a:schemeClr val="tx1"/>
          </a:solidFill>
        </p:spPr>
        <p:txBody>
          <a:bodyPr wrap="square" rtlCol="0">
            <a:spAutoFit/>
          </a:bodyPr>
          <a:lstStyle/>
          <a:p>
            <a:r>
              <a:rPr lang="en-US" sz="1400" dirty="0">
                <a:solidFill>
                  <a:srgbClr val="FFFF00"/>
                </a:solidFill>
                <a:latin typeface="Menlo" charset="0"/>
                <a:ea typeface="Menlo" charset="0"/>
                <a:cs typeface="Menlo" charset="0"/>
              </a:rPr>
              <a:t>$</a:t>
            </a:r>
            <a:r>
              <a:rPr lang="en-US" sz="1400" dirty="0">
                <a:solidFill>
                  <a:schemeClr val="bg1"/>
                </a:solidFill>
                <a:latin typeface="Menlo" charset="0"/>
                <a:ea typeface="Menlo" charset="0"/>
                <a:cs typeface="Menlo" charset="0"/>
              </a:rPr>
              <a:t> </a:t>
            </a:r>
            <a:r>
              <a:rPr lang="en-US" sz="1400" b="1" dirty="0" smtClean="0">
                <a:solidFill>
                  <a:schemeClr val="bg1"/>
                </a:solidFill>
                <a:latin typeface="Menlo" charset="0"/>
                <a:ea typeface="Menlo" charset="0"/>
                <a:cs typeface="Menlo" charset="0"/>
              </a:rPr>
              <a:t>composer require --</a:t>
            </a:r>
            <a:r>
              <a:rPr lang="en-US" sz="1400" b="1" dirty="0" err="1" smtClean="0">
                <a:solidFill>
                  <a:schemeClr val="bg1"/>
                </a:solidFill>
                <a:latin typeface="Menlo" charset="0"/>
                <a:ea typeface="Menlo" charset="0"/>
                <a:cs typeface="Menlo" charset="0"/>
              </a:rPr>
              <a:t>dev</a:t>
            </a:r>
            <a:r>
              <a:rPr lang="en-US" sz="1400" b="1" dirty="0" smtClean="0">
                <a:solidFill>
                  <a:schemeClr val="bg1"/>
                </a:solidFill>
                <a:latin typeface="Menlo" charset="0"/>
                <a:ea typeface="Menlo" charset="0"/>
                <a:cs typeface="Menlo" charset="0"/>
              </a:rPr>
              <a:t> </a:t>
            </a:r>
            <a:r>
              <a:rPr lang="en-US" sz="1400" b="1" dirty="0" err="1" smtClean="0">
                <a:solidFill>
                  <a:schemeClr val="bg1"/>
                </a:solidFill>
                <a:latin typeface="Menlo" charset="0"/>
                <a:ea typeface="Menlo" charset="0"/>
                <a:cs typeface="Menlo" charset="0"/>
              </a:rPr>
              <a:t>phpunit</a:t>
            </a:r>
            <a:r>
              <a:rPr lang="en-US" sz="1400" b="1" dirty="0" smtClean="0">
                <a:solidFill>
                  <a:schemeClr val="bg1"/>
                </a:solidFill>
                <a:latin typeface="Menlo" charset="0"/>
                <a:ea typeface="Menlo" charset="0"/>
                <a:cs typeface="Menlo" charset="0"/>
              </a:rPr>
              <a:t>/</a:t>
            </a:r>
            <a:r>
              <a:rPr lang="en-US" sz="1400" b="1" dirty="0" err="1" smtClean="0">
                <a:solidFill>
                  <a:schemeClr val="bg1"/>
                </a:solidFill>
                <a:latin typeface="Menlo" charset="0"/>
                <a:ea typeface="Menlo" charset="0"/>
                <a:cs typeface="Menlo" charset="0"/>
              </a:rPr>
              <a:t>phpunit</a:t>
            </a:r>
            <a:endParaRPr lang="en-US" sz="1400" b="1" dirty="0" smtClean="0">
              <a:solidFill>
                <a:schemeClr val="bg1"/>
              </a:solidFill>
              <a:latin typeface="Menlo" charset="0"/>
              <a:ea typeface="Menlo" charset="0"/>
              <a:cs typeface="Menlo" charset="0"/>
            </a:endParaRPr>
          </a:p>
          <a:p>
            <a:r>
              <a:rPr lang="en-US" sz="1400" dirty="0" smtClean="0">
                <a:solidFill>
                  <a:srgbClr val="FFFF00"/>
                </a:solidFill>
                <a:latin typeface="Menlo" charset="0"/>
                <a:ea typeface="Menlo" charset="0"/>
                <a:cs typeface="Menlo" charset="0"/>
              </a:rPr>
              <a:t>$</a:t>
            </a:r>
            <a:r>
              <a:rPr lang="en-US" sz="1400" dirty="0" smtClean="0">
                <a:solidFill>
                  <a:schemeClr val="bg1"/>
                </a:solidFill>
                <a:latin typeface="Menlo" charset="0"/>
                <a:ea typeface="Menlo" charset="0"/>
                <a:cs typeface="Menlo" charset="0"/>
              </a:rPr>
              <a:t> </a:t>
            </a:r>
            <a:r>
              <a:rPr lang="en-US" sz="1400" b="1" dirty="0" smtClean="0">
                <a:solidFill>
                  <a:schemeClr val="bg1"/>
                </a:solidFill>
                <a:latin typeface="Menlo" charset="0"/>
                <a:ea typeface="Menlo" charset="0"/>
                <a:cs typeface="Menlo" charset="0"/>
              </a:rPr>
              <a:t>./vendor/bin/</a:t>
            </a:r>
            <a:r>
              <a:rPr lang="en-US" sz="1400" b="1" dirty="0" err="1" smtClean="0">
                <a:solidFill>
                  <a:schemeClr val="bg1"/>
                </a:solidFill>
                <a:latin typeface="Menlo" charset="0"/>
                <a:ea typeface="Menlo" charset="0"/>
                <a:cs typeface="Menlo" charset="0"/>
              </a:rPr>
              <a:t>phpunit</a:t>
            </a:r>
            <a:r>
              <a:rPr lang="en-US" sz="1400" b="1" dirty="0" smtClean="0">
                <a:solidFill>
                  <a:schemeClr val="bg1"/>
                </a:solidFill>
                <a:latin typeface="Menlo" charset="0"/>
                <a:ea typeface="Menlo" charset="0"/>
                <a:cs typeface="Menlo" charset="0"/>
              </a:rPr>
              <a:t> --version</a:t>
            </a:r>
          </a:p>
          <a:p>
            <a:r>
              <a:rPr lang="en-US" sz="1400" dirty="0" err="1">
                <a:solidFill>
                  <a:schemeClr val="bg1">
                    <a:lumMod val="75000"/>
                  </a:schemeClr>
                </a:solidFill>
                <a:latin typeface="Menlo" charset="0"/>
                <a:ea typeface="Menlo" charset="0"/>
                <a:cs typeface="Menlo" charset="0"/>
              </a:rPr>
              <a:t>PHPUnit</a:t>
            </a:r>
            <a:r>
              <a:rPr lang="en-US" sz="1400" dirty="0">
                <a:solidFill>
                  <a:schemeClr val="bg1">
                    <a:lumMod val="75000"/>
                  </a:schemeClr>
                </a:solidFill>
                <a:latin typeface="Menlo" charset="0"/>
                <a:ea typeface="Menlo" charset="0"/>
                <a:cs typeface="Menlo" charset="0"/>
              </a:rPr>
              <a:t> </a:t>
            </a:r>
            <a:r>
              <a:rPr lang="en-US" sz="1400" dirty="0" err="1">
                <a:solidFill>
                  <a:schemeClr val="bg1">
                    <a:lumMod val="75000"/>
                  </a:schemeClr>
                </a:solidFill>
                <a:latin typeface="Menlo" charset="0"/>
                <a:ea typeface="Menlo" charset="0"/>
                <a:cs typeface="Menlo" charset="0"/>
              </a:rPr>
              <a:t>x.y.z</a:t>
            </a:r>
            <a:r>
              <a:rPr lang="en-US" sz="1400" dirty="0">
                <a:solidFill>
                  <a:schemeClr val="bg1">
                    <a:lumMod val="75000"/>
                  </a:schemeClr>
                </a:solidFill>
                <a:latin typeface="Menlo" charset="0"/>
                <a:ea typeface="Menlo" charset="0"/>
                <a:cs typeface="Menlo" charset="0"/>
              </a:rPr>
              <a:t> by Sebastian Bergmann and contributors. </a:t>
            </a:r>
            <a:br>
              <a:rPr lang="en-US" sz="1400" dirty="0">
                <a:solidFill>
                  <a:schemeClr val="bg1">
                    <a:lumMod val="75000"/>
                  </a:schemeClr>
                </a:solidFill>
                <a:latin typeface="Menlo" charset="0"/>
                <a:ea typeface="Menlo" charset="0"/>
                <a:cs typeface="Menlo" charset="0"/>
              </a:rPr>
            </a:br>
            <a:endParaRPr lang="en-US" sz="1400" dirty="0">
              <a:solidFill>
                <a:schemeClr val="bg1">
                  <a:lumMod val="75000"/>
                </a:schemeClr>
              </a:solidFill>
              <a:latin typeface="Menlo" charset="0"/>
              <a:ea typeface="Menlo" charset="0"/>
              <a:cs typeface="Menlo" charset="0"/>
            </a:endParaRPr>
          </a:p>
        </p:txBody>
      </p:sp>
    </p:spTree>
    <p:extLst>
      <p:ext uri="{BB962C8B-B14F-4D97-AF65-F5344CB8AC3E}">
        <p14:creationId xmlns:p14="http://schemas.microsoft.com/office/powerpoint/2010/main" val="131575049"/>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phpunit</a:t>
            </a:r>
            <a:r>
              <a:rPr lang="en-US" dirty="0" smtClean="0"/>
              <a:t/>
            </a:r>
            <a:br>
              <a:rPr lang="en-US" dirty="0" smtClean="0"/>
            </a:br>
            <a:r>
              <a:rPr lang="en-US" dirty="0"/>
              <a:t/>
            </a:r>
            <a:br>
              <a:rPr lang="en-US" dirty="0"/>
            </a:br>
            <a:r>
              <a:rPr lang="en-US" sz="2000" dirty="0" smtClean="0"/>
              <a:t>sample test</a:t>
            </a:r>
            <a:endParaRPr lang="en-US" sz="2000" dirty="0"/>
          </a:p>
        </p:txBody>
      </p:sp>
      <p:sp>
        <p:nvSpPr>
          <p:cNvPr id="3" name="Content Placeholder 2"/>
          <p:cNvSpPr>
            <a:spLocks noGrp="1"/>
          </p:cNvSpPr>
          <p:nvPr>
            <p:ph idx="1"/>
          </p:nvPr>
        </p:nvSpPr>
        <p:spPr/>
        <p:txBody>
          <a:bodyPr/>
          <a:lstStyle/>
          <a:p>
            <a:pPr marL="0" indent="0">
              <a:buNone/>
            </a:pPr>
            <a:r>
              <a:rPr lang="en-US" dirty="0"/>
              <a:t>The </a:t>
            </a:r>
            <a:r>
              <a:rPr lang="en-US" dirty="0" smtClean="0"/>
              <a:t>Code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The Unit Test</a:t>
            </a:r>
          </a:p>
          <a:p>
            <a:pPr marL="0" indent="0">
              <a:buNone/>
            </a:pPr>
            <a:endParaRPr lang="en-US" dirty="0"/>
          </a:p>
          <a:p>
            <a:pPr marL="0" indent="0">
              <a:buNone/>
            </a:pPr>
            <a:r>
              <a:rPr lang="en-US" dirty="0" smtClean="0"/>
              <a:t/>
            </a:r>
            <a:br>
              <a:rPr lang="en-US" dirty="0" smtClean="0"/>
            </a:br>
            <a:endParaRPr lang="en-US" dirty="0" smtClean="0"/>
          </a:p>
          <a:p>
            <a:pPr marL="0" indent="0">
              <a:buNone/>
            </a:pPr>
            <a:endParaRPr lang="en-US" dirty="0"/>
          </a:p>
        </p:txBody>
      </p:sp>
      <p:sp>
        <p:nvSpPr>
          <p:cNvPr id="4" name="TextBox 3"/>
          <p:cNvSpPr txBox="1"/>
          <p:nvPr/>
        </p:nvSpPr>
        <p:spPr>
          <a:xfrm>
            <a:off x="5181600" y="981778"/>
            <a:ext cx="5743074" cy="2246769"/>
          </a:xfrm>
          <a:prstGeom prst="rect">
            <a:avLst/>
          </a:prstGeom>
          <a:solidFill>
            <a:schemeClr val="bg2">
              <a:lumMod val="25000"/>
            </a:schemeClr>
          </a:solidFill>
        </p:spPr>
        <p:txBody>
          <a:bodyPr wrap="square" rtlCol="0">
            <a:spAutoFit/>
          </a:bodyPr>
          <a:lstStyle/>
          <a:p>
            <a:pPr fontAlgn="base"/>
            <a:r>
              <a:rPr lang="en-US" sz="1000" dirty="0">
                <a:solidFill>
                  <a:schemeClr val="accent2"/>
                </a:solidFill>
                <a:latin typeface="Menlo" charset="0"/>
                <a:ea typeface="Menlo" charset="0"/>
                <a:cs typeface="Menlo" charset="0"/>
              </a:rPr>
              <a:t>class </a:t>
            </a:r>
            <a:r>
              <a:rPr lang="en-US" sz="1000" dirty="0" smtClean="0">
                <a:solidFill>
                  <a:schemeClr val="bg1"/>
                </a:solidFill>
                <a:latin typeface="Menlo" charset="0"/>
                <a:ea typeface="Menlo" charset="0"/>
                <a:cs typeface="Menlo" charset="0"/>
              </a:rPr>
              <a:t>Unicorns</a:t>
            </a:r>
          </a:p>
          <a:p>
            <a:pPr fontAlgn="base"/>
            <a:r>
              <a:rPr lang="en-US" sz="1000" dirty="0" smtClean="0">
                <a:solidFill>
                  <a:schemeClr val="accent2"/>
                </a:solidFill>
                <a:latin typeface="Menlo" charset="0"/>
                <a:ea typeface="Menlo" charset="0"/>
                <a:cs typeface="Menlo" charset="0"/>
              </a:rPr>
              <a:t>{</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private </a:t>
            </a:r>
            <a:r>
              <a:rPr lang="en-US" sz="1000" dirty="0">
                <a:solidFill>
                  <a:schemeClr val="accent5">
                    <a:lumMod val="60000"/>
                    <a:lumOff val="40000"/>
                  </a:schemeClr>
                </a:solidFill>
                <a:latin typeface="Menlo" charset="0"/>
                <a:ea typeface="Menlo" charset="0"/>
                <a:cs typeface="Menlo" charset="0"/>
              </a:rPr>
              <a:t>$count</a:t>
            </a:r>
            <a:r>
              <a:rPr lang="en-US" sz="1000" dirty="0">
                <a:solidFill>
                  <a:schemeClr val="accent2"/>
                </a:solidFill>
                <a:latin typeface="Menlo" charset="0"/>
                <a:ea typeface="Menlo" charset="0"/>
                <a:cs typeface="Menlo" charset="0"/>
              </a:rPr>
              <a:t> </a:t>
            </a:r>
            <a:r>
              <a:rPr lang="en-US" sz="1000" dirty="0">
                <a:solidFill>
                  <a:schemeClr val="bg1"/>
                </a:solidFill>
                <a:latin typeface="Menlo" charset="0"/>
                <a:ea typeface="Menlo" charset="0"/>
                <a:cs typeface="Menlo" charset="0"/>
              </a:rPr>
              <a:t>=</a:t>
            </a:r>
            <a:r>
              <a:rPr lang="en-US" sz="1000" dirty="0">
                <a:solidFill>
                  <a:schemeClr val="accent2"/>
                </a:solidFill>
                <a:latin typeface="Menlo" charset="0"/>
                <a:ea typeface="Menlo" charset="0"/>
                <a:cs typeface="Menlo" charset="0"/>
              </a:rPr>
              <a:t> </a:t>
            </a:r>
            <a:r>
              <a:rPr lang="en-US" sz="1000" dirty="0" smtClean="0">
                <a:solidFill>
                  <a:srgbClr val="00B0F0"/>
                </a:solidFill>
                <a:latin typeface="Menlo" charset="0"/>
                <a:ea typeface="Menlo" charset="0"/>
                <a:cs typeface="Menlo" charset="0"/>
              </a:rPr>
              <a:t>8</a:t>
            </a:r>
            <a:r>
              <a:rPr lang="en-US" sz="1000" dirty="0" smtClean="0">
                <a:solidFill>
                  <a:schemeClr val="accent2"/>
                </a:solidFill>
                <a:latin typeface="Menlo" charset="0"/>
                <a:ea typeface="Menlo" charset="0"/>
                <a:cs typeface="Menlo" charset="0"/>
              </a:rPr>
              <a:t>;</a:t>
            </a:r>
          </a:p>
          <a:p>
            <a:pPr fontAlgn="base"/>
            <a:endParaRPr lang="en-US" sz="1000" dirty="0" smtClean="0">
              <a:solidFill>
                <a:schemeClr val="accent2"/>
              </a:solidFill>
              <a:latin typeface="Menlo" charset="0"/>
              <a:ea typeface="Menlo" charset="0"/>
              <a:cs typeface="Menlo" charset="0"/>
            </a:endParaRP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public </a:t>
            </a:r>
            <a:r>
              <a:rPr lang="en-US" sz="1000" dirty="0">
                <a:solidFill>
                  <a:schemeClr val="accent2"/>
                </a:solidFill>
                <a:latin typeface="Menlo" charset="0"/>
                <a:ea typeface="Menlo" charset="0"/>
                <a:cs typeface="Menlo" charset="0"/>
              </a:rPr>
              <a:t>function </a:t>
            </a:r>
            <a:r>
              <a:rPr lang="en-US" sz="1000" dirty="0" err="1">
                <a:solidFill>
                  <a:srgbClr val="FFFF00"/>
                </a:solidFill>
                <a:latin typeface="Menlo" charset="0"/>
                <a:ea typeface="Menlo" charset="0"/>
                <a:cs typeface="Menlo" charset="0"/>
              </a:rPr>
              <a:t>getCount</a:t>
            </a:r>
            <a:r>
              <a:rPr lang="en-US" sz="1000" dirty="0" smtClean="0">
                <a:solidFill>
                  <a:schemeClr val="bg1"/>
                </a:solidFill>
                <a:latin typeface="Menlo" charset="0"/>
                <a:ea typeface="Menlo" charset="0"/>
                <a:cs typeface="Menlo" charset="0"/>
              </a:rPr>
              <a:t>()</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return </a:t>
            </a:r>
            <a:r>
              <a:rPr lang="en-US" sz="1000" dirty="0">
                <a:solidFill>
                  <a:schemeClr val="accent5">
                    <a:lumMod val="60000"/>
                    <a:lumOff val="40000"/>
                  </a:schemeClr>
                </a:solidFill>
                <a:latin typeface="Menlo" charset="0"/>
                <a:ea typeface="Menlo" charset="0"/>
                <a:cs typeface="Menlo" charset="0"/>
              </a:rPr>
              <a:t>$this</a:t>
            </a:r>
            <a:r>
              <a:rPr lang="en-US" sz="1000" dirty="0">
                <a:solidFill>
                  <a:schemeClr val="bg1"/>
                </a:solidFill>
                <a:latin typeface="Menlo" charset="0"/>
                <a:ea typeface="Menlo" charset="0"/>
                <a:cs typeface="Menlo" charset="0"/>
              </a:rPr>
              <a:t>-&gt;</a:t>
            </a:r>
            <a:r>
              <a:rPr lang="en-US" sz="1000" dirty="0">
                <a:solidFill>
                  <a:schemeClr val="accent5">
                    <a:lumMod val="60000"/>
                    <a:lumOff val="40000"/>
                  </a:schemeClr>
                </a:solidFill>
                <a:latin typeface="Menlo" charset="0"/>
                <a:ea typeface="Menlo" charset="0"/>
                <a:cs typeface="Menlo" charset="0"/>
              </a:rPr>
              <a:t>count</a:t>
            </a:r>
            <a:r>
              <a:rPr lang="en-US" sz="1000" dirty="0" smtClean="0">
                <a:solidFill>
                  <a:schemeClr val="accent2"/>
                </a:solidFill>
                <a:latin typeface="Menlo" charset="0"/>
                <a:ea typeface="Menlo" charset="0"/>
                <a:cs typeface="Menlo" charset="0"/>
              </a:rPr>
              <a:t>;</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a:t>
            </a:r>
          </a:p>
          <a:p>
            <a:pPr fontAlgn="base"/>
            <a:endParaRPr lang="en-US" sz="1000" dirty="0" smtClean="0">
              <a:solidFill>
                <a:schemeClr val="accent2"/>
              </a:solidFill>
              <a:latin typeface="Menlo" charset="0"/>
              <a:ea typeface="Menlo" charset="0"/>
              <a:cs typeface="Menlo" charset="0"/>
            </a:endParaRP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public </a:t>
            </a:r>
            <a:r>
              <a:rPr lang="en-US" sz="1000" dirty="0">
                <a:solidFill>
                  <a:schemeClr val="accent2"/>
                </a:solidFill>
                <a:latin typeface="Menlo" charset="0"/>
                <a:ea typeface="Menlo" charset="0"/>
                <a:cs typeface="Menlo" charset="0"/>
              </a:rPr>
              <a:t>function </a:t>
            </a:r>
            <a:r>
              <a:rPr lang="en-US" sz="1000" dirty="0">
                <a:solidFill>
                  <a:srgbClr val="FFFF00"/>
                </a:solidFill>
                <a:latin typeface="Menlo" charset="0"/>
                <a:ea typeface="Menlo" charset="0"/>
                <a:cs typeface="Menlo" charset="0"/>
              </a:rPr>
              <a:t>steal</a:t>
            </a:r>
            <a:r>
              <a:rPr lang="en-US" sz="1000" dirty="0">
                <a:solidFill>
                  <a:schemeClr val="bg1"/>
                </a:solidFill>
                <a:latin typeface="Menlo" charset="0"/>
                <a:ea typeface="Menlo" charset="0"/>
                <a:cs typeface="Menlo" charset="0"/>
              </a:rPr>
              <a:t>(</a:t>
            </a:r>
            <a:r>
              <a:rPr lang="en-US" sz="1000" dirty="0">
                <a:solidFill>
                  <a:schemeClr val="accent5">
                    <a:lumMod val="60000"/>
                    <a:lumOff val="40000"/>
                  </a:schemeClr>
                </a:solidFill>
                <a:latin typeface="Menlo" charset="0"/>
                <a:ea typeface="Menlo" charset="0"/>
                <a:cs typeface="Menlo" charset="0"/>
              </a:rPr>
              <a:t>$number</a:t>
            </a:r>
            <a:r>
              <a:rPr lang="en-US" sz="1000" dirty="0" smtClean="0">
                <a:solidFill>
                  <a:schemeClr val="bg1"/>
                </a:solidFill>
                <a:latin typeface="Menlo" charset="0"/>
                <a:ea typeface="Menlo" charset="0"/>
                <a:cs typeface="Menlo" charset="0"/>
              </a:rPr>
              <a:t>)</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a:t>
            </a:r>
          </a:p>
          <a:p>
            <a:pPr fontAlgn="base"/>
            <a:r>
              <a:rPr lang="en-US" sz="1000" dirty="0" smtClean="0">
                <a:solidFill>
                  <a:schemeClr val="accent2"/>
                </a:solidFill>
                <a:latin typeface="Menlo" charset="0"/>
                <a:ea typeface="Menlo" charset="0"/>
                <a:cs typeface="Menlo" charset="0"/>
              </a:rPr>
              <a:t>        </a:t>
            </a:r>
            <a:r>
              <a:rPr lang="en-US" sz="1000" dirty="0" smtClean="0">
                <a:solidFill>
                  <a:schemeClr val="accent5">
                    <a:lumMod val="60000"/>
                    <a:lumOff val="40000"/>
                  </a:schemeClr>
                </a:solidFill>
                <a:latin typeface="Menlo" charset="0"/>
                <a:ea typeface="Menlo" charset="0"/>
                <a:cs typeface="Menlo" charset="0"/>
              </a:rPr>
              <a:t>$</a:t>
            </a:r>
            <a:r>
              <a:rPr lang="en-US" sz="1000" dirty="0">
                <a:solidFill>
                  <a:schemeClr val="accent5">
                    <a:lumMod val="60000"/>
                    <a:lumOff val="40000"/>
                  </a:schemeClr>
                </a:solidFill>
                <a:latin typeface="Menlo" charset="0"/>
                <a:ea typeface="Menlo" charset="0"/>
                <a:cs typeface="Menlo" charset="0"/>
              </a:rPr>
              <a:t>this</a:t>
            </a:r>
            <a:r>
              <a:rPr lang="en-US" sz="1000" dirty="0">
                <a:solidFill>
                  <a:schemeClr val="bg1"/>
                </a:solidFill>
                <a:latin typeface="Menlo" charset="0"/>
                <a:ea typeface="Menlo" charset="0"/>
                <a:cs typeface="Menlo" charset="0"/>
              </a:rPr>
              <a:t>-&gt;</a:t>
            </a:r>
            <a:r>
              <a:rPr lang="en-US" sz="1000" dirty="0">
                <a:solidFill>
                  <a:schemeClr val="accent5">
                    <a:lumMod val="60000"/>
                    <a:lumOff val="40000"/>
                  </a:schemeClr>
                </a:solidFill>
                <a:latin typeface="Menlo" charset="0"/>
                <a:ea typeface="Menlo" charset="0"/>
                <a:cs typeface="Menlo" charset="0"/>
              </a:rPr>
              <a:t>count </a:t>
            </a:r>
            <a:r>
              <a:rPr lang="en-US" sz="1000" dirty="0" smtClean="0">
                <a:solidFill>
                  <a:schemeClr val="bg1"/>
                </a:solidFill>
                <a:latin typeface="Menlo" charset="0"/>
                <a:ea typeface="Menlo" charset="0"/>
                <a:cs typeface="Menlo" charset="0"/>
              </a:rPr>
              <a:t>-=</a:t>
            </a:r>
            <a:r>
              <a:rPr lang="en-US" sz="1000" dirty="0" smtClean="0">
                <a:solidFill>
                  <a:schemeClr val="accent2"/>
                </a:solidFill>
                <a:latin typeface="Menlo" charset="0"/>
                <a:ea typeface="Menlo" charset="0"/>
                <a:cs typeface="Menlo" charset="0"/>
              </a:rPr>
              <a:t> </a:t>
            </a:r>
            <a:r>
              <a:rPr lang="en-US" sz="1000" dirty="0">
                <a:solidFill>
                  <a:schemeClr val="accent5">
                    <a:lumMod val="60000"/>
                    <a:lumOff val="40000"/>
                  </a:schemeClr>
                </a:solidFill>
                <a:latin typeface="Menlo" charset="0"/>
                <a:ea typeface="Menlo" charset="0"/>
                <a:cs typeface="Menlo" charset="0"/>
              </a:rPr>
              <a:t>$number</a:t>
            </a:r>
            <a:r>
              <a:rPr lang="en-US" sz="1000" dirty="0" smtClean="0">
                <a:solidFill>
                  <a:schemeClr val="accent2"/>
                </a:solidFill>
                <a:latin typeface="Menlo" charset="0"/>
                <a:ea typeface="Menlo" charset="0"/>
                <a:cs typeface="Menlo" charset="0"/>
              </a:rPr>
              <a:t>;</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a:t>
            </a:r>
          </a:p>
          <a:p>
            <a:pPr fontAlgn="base"/>
            <a:r>
              <a:rPr lang="en-US" sz="1000" dirty="0" smtClean="0">
                <a:solidFill>
                  <a:schemeClr val="accent2"/>
                </a:solidFill>
                <a:latin typeface="Menlo" charset="0"/>
                <a:ea typeface="Menlo" charset="0"/>
                <a:cs typeface="Menlo" charset="0"/>
              </a:rPr>
              <a:t>} </a:t>
            </a:r>
            <a:endParaRPr lang="en-US" sz="1000" dirty="0">
              <a:solidFill>
                <a:schemeClr val="accent2"/>
              </a:solidFill>
              <a:latin typeface="Menlo" charset="0"/>
              <a:ea typeface="Menlo" charset="0"/>
              <a:cs typeface="Menlo" charset="0"/>
            </a:endParaRPr>
          </a:p>
        </p:txBody>
      </p:sp>
      <p:sp>
        <p:nvSpPr>
          <p:cNvPr id="5" name="TextBox 4"/>
          <p:cNvSpPr txBox="1"/>
          <p:nvPr/>
        </p:nvSpPr>
        <p:spPr>
          <a:xfrm>
            <a:off x="5181600" y="3762009"/>
            <a:ext cx="5743074" cy="2246769"/>
          </a:xfrm>
          <a:prstGeom prst="rect">
            <a:avLst/>
          </a:prstGeom>
          <a:solidFill>
            <a:schemeClr val="bg2">
              <a:lumMod val="25000"/>
            </a:schemeClr>
          </a:solidFill>
        </p:spPr>
        <p:txBody>
          <a:bodyPr wrap="square" rtlCol="0">
            <a:spAutoFit/>
          </a:bodyPr>
          <a:lstStyle/>
          <a:p>
            <a:pPr fontAlgn="base"/>
            <a:r>
              <a:rPr lang="en-US" sz="1000" dirty="0">
                <a:solidFill>
                  <a:schemeClr val="accent2"/>
                </a:solidFill>
                <a:latin typeface="Menlo" charset="0"/>
                <a:ea typeface="Menlo" charset="0"/>
                <a:cs typeface="Menlo" charset="0"/>
              </a:rPr>
              <a:t>class </a:t>
            </a:r>
            <a:r>
              <a:rPr lang="en-US" sz="1000" dirty="0" err="1">
                <a:solidFill>
                  <a:schemeClr val="bg1"/>
                </a:solidFill>
                <a:latin typeface="Menlo" charset="0"/>
                <a:ea typeface="Menlo" charset="0"/>
                <a:cs typeface="Menlo" charset="0"/>
              </a:rPr>
              <a:t>UnicornsTest</a:t>
            </a:r>
            <a:r>
              <a:rPr lang="en-US" sz="1000" dirty="0">
                <a:solidFill>
                  <a:schemeClr val="bg1"/>
                </a:solidFill>
                <a:latin typeface="Menlo" charset="0"/>
                <a:ea typeface="Menlo" charset="0"/>
                <a:cs typeface="Menlo" charset="0"/>
              </a:rPr>
              <a:t> </a:t>
            </a:r>
            <a:r>
              <a:rPr lang="en-US" sz="1000" dirty="0">
                <a:solidFill>
                  <a:schemeClr val="accent2"/>
                </a:solidFill>
                <a:latin typeface="Menlo" charset="0"/>
                <a:ea typeface="Menlo" charset="0"/>
                <a:cs typeface="Menlo" charset="0"/>
              </a:rPr>
              <a:t>extends </a:t>
            </a:r>
            <a:r>
              <a:rPr lang="en-US" sz="1000" dirty="0" err="1" smtClean="0">
                <a:solidFill>
                  <a:schemeClr val="bg1"/>
                </a:solidFill>
                <a:latin typeface="Menlo" charset="0"/>
                <a:ea typeface="Menlo" charset="0"/>
                <a:cs typeface="Menlo" charset="0"/>
              </a:rPr>
              <a:t>PHPUnit_Framework_TestCase</a:t>
            </a:r>
            <a:endParaRPr lang="en-US" sz="1000" dirty="0" smtClean="0">
              <a:solidFill>
                <a:schemeClr val="bg1"/>
              </a:solidFill>
              <a:latin typeface="Menlo" charset="0"/>
              <a:ea typeface="Menlo" charset="0"/>
              <a:cs typeface="Menlo" charset="0"/>
            </a:endParaRPr>
          </a:p>
          <a:p>
            <a:pPr fontAlgn="base"/>
            <a:r>
              <a:rPr lang="en-US" sz="1000" dirty="0" smtClean="0">
                <a:solidFill>
                  <a:schemeClr val="accent2"/>
                </a:solidFill>
                <a:latin typeface="Menlo" charset="0"/>
                <a:ea typeface="Menlo" charset="0"/>
                <a:cs typeface="Menlo" charset="0"/>
              </a:rPr>
              <a:t>{</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public </a:t>
            </a:r>
            <a:r>
              <a:rPr lang="en-US" sz="1000" dirty="0">
                <a:solidFill>
                  <a:schemeClr val="accent2"/>
                </a:solidFill>
                <a:latin typeface="Menlo" charset="0"/>
                <a:ea typeface="Menlo" charset="0"/>
                <a:cs typeface="Menlo" charset="0"/>
              </a:rPr>
              <a:t>function </a:t>
            </a:r>
            <a:r>
              <a:rPr lang="en-US" sz="1000" dirty="0" err="1" smtClean="0">
                <a:solidFill>
                  <a:srgbClr val="FFFF00"/>
                </a:solidFill>
                <a:latin typeface="Menlo" charset="0"/>
                <a:ea typeface="Menlo" charset="0"/>
                <a:cs typeface="Menlo" charset="0"/>
              </a:rPr>
              <a:t>testCanSteal</a:t>
            </a:r>
            <a:r>
              <a:rPr lang="en-US" sz="1000" dirty="0" smtClean="0">
                <a:solidFill>
                  <a:schemeClr val="bg1"/>
                </a:solidFill>
                <a:latin typeface="Menlo" charset="0"/>
                <a:ea typeface="Menlo" charset="0"/>
                <a:cs typeface="Menlo" charset="0"/>
              </a:rPr>
              <a:t>()</a:t>
            </a:r>
            <a:endParaRPr lang="en-US" sz="1000" dirty="0" smtClean="0">
              <a:solidFill>
                <a:schemeClr val="accent2"/>
              </a:solidFill>
              <a:latin typeface="Menlo" charset="0"/>
              <a:ea typeface="Menlo" charset="0"/>
              <a:cs typeface="Menlo" charset="0"/>
            </a:endParaRP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 Setup</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a:t>
            </a:r>
            <a:r>
              <a:rPr lang="en-US" sz="1000" dirty="0" smtClean="0">
                <a:solidFill>
                  <a:schemeClr val="accent5">
                    <a:lumMod val="60000"/>
                    <a:lumOff val="40000"/>
                  </a:schemeClr>
                </a:solidFill>
                <a:latin typeface="Menlo" charset="0"/>
                <a:ea typeface="Menlo" charset="0"/>
                <a:cs typeface="Menlo" charset="0"/>
              </a:rPr>
              <a:t>$unicorns</a:t>
            </a:r>
            <a:r>
              <a:rPr lang="en-US" sz="1000" dirty="0" smtClean="0">
                <a:solidFill>
                  <a:schemeClr val="accent2"/>
                </a:solidFill>
                <a:latin typeface="Menlo" charset="0"/>
                <a:ea typeface="Menlo" charset="0"/>
                <a:cs typeface="Menlo" charset="0"/>
              </a:rPr>
              <a:t> </a:t>
            </a:r>
            <a:r>
              <a:rPr lang="en-US" sz="1000" dirty="0">
                <a:solidFill>
                  <a:schemeClr val="bg1"/>
                </a:solidFill>
                <a:latin typeface="Menlo" charset="0"/>
                <a:ea typeface="Menlo" charset="0"/>
                <a:cs typeface="Menlo" charset="0"/>
              </a:rPr>
              <a:t>=</a:t>
            </a:r>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new </a:t>
            </a:r>
            <a:r>
              <a:rPr lang="en-US" sz="1000" dirty="0" smtClean="0">
                <a:solidFill>
                  <a:schemeClr val="bg1"/>
                </a:solidFill>
                <a:latin typeface="Menlo" charset="0"/>
                <a:ea typeface="Menlo" charset="0"/>
                <a:cs typeface="Menlo" charset="0"/>
              </a:rPr>
              <a:t>Unicorns()</a:t>
            </a:r>
            <a:r>
              <a:rPr lang="en-US" sz="1000" dirty="0" smtClean="0">
                <a:solidFill>
                  <a:schemeClr val="accent2"/>
                </a:solidFill>
                <a:latin typeface="Menlo" charset="0"/>
                <a:ea typeface="Menlo" charset="0"/>
                <a:cs typeface="Menlo" charset="0"/>
              </a:rPr>
              <a:t>;</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 Action</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a:t>
            </a:r>
            <a:r>
              <a:rPr lang="en-US" sz="1000" dirty="0" smtClean="0">
                <a:solidFill>
                  <a:schemeClr val="accent5">
                    <a:lumMod val="60000"/>
                    <a:lumOff val="40000"/>
                  </a:schemeClr>
                </a:solidFill>
                <a:latin typeface="Menlo" charset="0"/>
                <a:ea typeface="Menlo" charset="0"/>
                <a:cs typeface="Menlo" charset="0"/>
              </a:rPr>
              <a:t>$unicorns</a:t>
            </a:r>
            <a:r>
              <a:rPr lang="en-US" sz="1000" dirty="0" smtClean="0">
                <a:solidFill>
                  <a:schemeClr val="bg1"/>
                </a:solidFill>
                <a:latin typeface="Menlo" charset="0"/>
                <a:ea typeface="Menlo" charset="0"/>
                <a:cs typeface="Menlo" charset="0"/>
              </a:rPr>
              <a:t>-</a:t>
            </a:r>
            <a:r>
              <a:rPr lang="en-US" sz="1000" dirty="0">
                <a:solidFill>
                  <a:schemeClr val="bg1"/>
                </a:solidFill>
                <a:latin typeface="Menlo" charset="0"/>
                <a:ea typeface="Menlo" charset="0"/>
                <a:cs typeface="Menlo" charset="0"/>
              </a:rPr>
              <a:t>&gt;</a:t>
            </a:r>
            <a:r>
              <a:rPr lang="en-US" sz="1000" dirty="0">
                <a:solidFill>
                  <a:schemeClr val="accent2"/>
                </a:solidFill>
                <a:latin typeface="Menlo" charset="0"/>
                <a:ea typeface="Menlo" charset="0"/>
                <a:cs typeface="Menlo" charset="0"/>
              </a:rPr>
              <a:t>steal</a:t>
            </a:r>
            <a:r>
              <a:rPr lang="en-US" sz="1000" dirty="0">
                <a:solidFill>
                  <a:schemeClr val="bg1"/>
                </a:solidFill>
                <a:latin typeface="Menlo" charset="0"/>
                <a:ea typeface="Menlo" charset="0"/>
                <a:cs typeface="Menlo" charset="0"/>
              </a:rPr>
              <a:t>(</a:t>
            </a:r>
            <a:r>
              <a:rPr lang="en-US" sz="1000" dirty="0">
                <a:solidFill>
                  <a:srgbClr val="00B0F0"/>
                </a:solidFill>
                <a:latin typeface="Menlo" charset="0"/>
                <a:ea typeface="Menlo" charset="0"/>
                <a:cs typeface="Menlo" charset="0"/>
              </a:rPr>
              <a:t>5</a:t>
            </a:r>
            <a:r>
              <a:rPr lang="en-US" sz="1000" dirty="0" smtClean="0">
                <a:solidFill>
                  <a:schemeClr val="bg1"/>
                </a:solidFill>
                <a:latin typeface="Menlo" charset="0"/>
                <a:ea typeface="Menlo" charset="0"/>
                <a:cs typeface="Menlo" charset="0"/>
              </a:rPr>
              <a:t>)</a:t>
            </a:r>
            <a:r>
              <a:rPr lang="en-US" sz="1000" dirty="0" smtClean="0">
                <a:solidFill>
                  <a:schemeClr val="accent2"/>
                </a:solidFill>
                <a:latin typeface="Menlo" charset="0"/>
                <a:ea typeface="Menlo" charset="0"/>
                <a:cs typeface="Menlo" charset="0"/>
              </a:rPr>
              <a:t>;</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 Assert</a:t>
            </a:r>
          </a:p>
          <a:p>
            <a:pPr fontAlgn="base"/>
            <a:r>
              <a:rPr lang="en-US" sz="1000" dirty="0">
                <a:solidFill>
                  <a:schemeClr val="accent2"/>
                </a:solidFill>
                <a:latin typeface="Menlo" charset="0"/>
                <a:ea typeface="Menlo" charset="0"/>
                <a:cs typeface="Menlo" charset="0"/>
              </a:rPr>
              <a:t> </a:t>
            </a:r>
            <a:r>
              <a:rPr lang="en-US" sz="1000" dirty="0" smtClean="0">
                <a:solidFill>
                  <a:schemeClr val="accent2"/>
                </a:solidFill>
                <a:latin typeface="Menlo" charset="0"/>
                <a:ea typeface="Menlo" charset="0"/>
                <a:cs typeface="Menlo" charset="0"/>
              </a:rPr>
              <a:t>       </a:t>
            </a:r>
            <a:r>
              <a:rPr lang="en-US" sz="1000" dirty="0" smtClean="0">
                <a:solidFill>
                  <a:schemeClr val="accent5">
                    <a:lumMod val="60000"/>
                    <a:lumOff val="40000"/>
                  </a:schemeClr>
                </a:solidFill>
                <a:latin typeface="Menlo" charset="0"/>
                <a:ea typeface="Menlo" charset="0"/>
                <a:cs typeface="Menlo" charset="0"/>
              </a:rPr>
              <a:t>$this</a:t>
            </a:r>
            <a:r>
              <a:rPr lang="en-US" sz="1000" dirty="0" smtClean="0">
                <a:solidFill>
                  <a:schemeClr val="bg1"/>
                </a:solidFill>
                <a:latin typeface="Menlo" charset="0"/>
                <a:ea typeface="Menlo" charset="0"/>
                <a:cs typeface="Menlo" charset="0"/>
              </a:rPr>
              <a:t>-</a:t>
            </a:r>
            <a:r>
              <a:rPr lang="en-US" sz="1000" dirty="0">
                <a:solidFill>
                  <a:schemeClr val="bg1"/>
                </a:solidFill>
                <a:latin typeface="Menlo" charset="0"/>
                <a:ea typeface="Menlo" charset="0"/>
                <a:cs typeface="Menlo" charset="0"/>
              </a:rPr>
              <a:t>&gt;</a:t>
            </a:r>
            <a:r>
              <a:rPr lang="en-US" sz="1000" dirty="0" err="1">
                <a:solidFill>
                  <a:srgbClr val="FFFF00"/>
                </a:solidFill>
                <a:latin typeface="Menlo" charset="0"/>
                <a:ea typeface="Menlo" charset="0"/>
                <a:cs typeface="Menlo" charset="0"/>
              </a:rPr>
              <a:t>assertEquals</a:t>
            </a:r>
            <a:r>
              <a:rPr lang="en-US" sz="1000" dirty="0">
                <a:solidFill>
                  <a:schemeClr val="bg1"/>
                </a:solidFill>
                <a:latin typeface="Menlo" charset="0"/>
                <a:ea typeface="Menlo" charset="0"/>
                <a:cs typeface="Menlo" charset="0"/>
              </a:rPr>
              <a:t>(</a:t>
            </a:r>
            <a:r>
              <a:rPr lang="en-US" sz="1000" dirty="0">
                <a:solidFill>
                  <a:srgbClr val="00B0F0"/>
                </a:solidFill>
                <a:latin typeface="Menlo" charset="0"/>
                <a:ea typeface="Menlo" charset="0"/>
                <a:cs typeface="Menlo" charset="0"/>
              </a:rPr>
              <a:t>3</a:t>
            </a:r>
            <a:r>
              <a:rPr lang="en-US" sz="1000" dirty="0">
                <a:solidFill>
                  <a:schemeClr val="accent2"/>
                </a:solidFill>
                <a:latin typeface="Menlo" charset="0"/>
                <a:ea typeface="Menlo" charset="0"/>
                <a:cs typeface="Menlo" charset="0"/>
              </a:rPr>
              <a:t>, </a:t>
            </a:r>
            <a:r>
              <a:rPr lang="en-US" sz="1000" dirty="0">
                <a:solidFill>
                  <a:schemeClr val="accent5">
                    <a:lumMod val="60000"/>
                    <a:lumOff val="40000"/>
                  </a:schemeClr>
                </a:solidFill>
                <a:latin typeface="Menlo" charset="0"/>
                <a:ea typeface="Menlo" charset="0"/>
                <a:cs typeface="Menlo" charset="0"/>
              </a:rPr>
              <a:t>$unicorns</a:t>
            </a:r>
            <a:r>
              <a:rPr lang="en-US" sz="1000" dirty="0">
                <a:solidFill>
                  <a:schemeClr val="bg1"/>
                </a:solidFill>
                <a:latin typeface="Menlo" charset="0"/>
                <a:ea typeface="Menlo" charset="0"/>
                <a:cs typeface="Menlo" charset="0"/>
              </a:rPr>
              <a:t>-&gt;</a:t>
            </a:r>
            <a:r>
              <a:rPr lang="en-US" sz="1000" dirty="0" err="1">
                <a:solidFill>
                  <a:srgbClr val="FFFF00"/>
                </a:solidFill>
                <a:latin typeface="Menlo" charset="0"/>
                <a:ea typeface="Menlo" charset="0"/>
                <a:cs typeface="Menlo" charset="0"/>
              </a:rPr>
              <a:t>getCount</a:t>
            </a:r>
            <a:r>
              <a:rPr lang="en-US" sz="1000" dirty="0">
                <a:solidFill>
                  <a:schemeClr val="bg1"/>
                </a:solidFill>
                <a:latin typeface="Menlo" charset="0"/>
                <a:ea typeface="Menlo" charset="0"/>
                <a:cs typeface="Menlo" charset="0"/>
              </a:rPr>
              <a:t>())</a:t>
            </a:r>
            <a:r>
              <a:rPr lang="en-US" sz="1000" dirty="0">
                <a:solidFill>
                  <a:schemeClr val="accent2"/>
                </a:solidFill>
                <a:latin typeface="Menlo" charset="0"/>
                <a:ea typeface="Menlo" charset="0"/>
                <a:cs typeface="Menlo" charset="0"/>
              </a:rPr>
              <a:t>;</a:t>
            </a:r>
          </a:p>
          <a:p>
            <a:pPr fontAlgn="base"/>
            <a:r>
              <a:rPr lang="en-US" sz="1000" dirty="0" smtClean="0">
                <a:solidFill>
                  <a:schemeClr val="accent2"/>
                </a:solidFill>
                <a:latin typeface="Menlo" charset="0"/>
                <a:ea typeface="Menlo" charset="0"/>
                <a:cs typeface="Menlo" charset="0"/>
              </a:rPr>
              <a:t>    }</a:t>
            </a:r>
          </a:p>
          <a:p>
            <a:pPr fontAlgn="base"/>
            <a:r>
              <a:rPr lang="en-US" sz="1000" dirty="0" smtClean="0">
                <a:solidFill>
                  <a:schemeClr val="accent2"/>
                </a:solidFill>
                <a:latin typeface="Menlo" charset="0"/>
                <a:ea typeface="Menlo" charset="0"/>
                <a:cs typeface="Menlo" charset="0"/>
              </a:rPr>
              <a:t>} </a:t>
            </a:r>
            <a:endParaRPr lang="en-US" sz="1000" dirty="0">
              <a:solidFill>
                <a:schemeClr val="accent2"/>
              </a:solidFill>
              <a:latin typeface="Menlo" charset="0"/>
              <a:ea typeface="Menlo" charset="0"/>
              <a:cs typeface="Menlo" charset="0"/>
            </a:endParaRPr>
          </a:p>
          <a:p>
            <a:pPr fontAlgn="base"/>
            <a:r>
              <a:rPr lang="en-US" sz="1000" dirty="0">
                <a:solidFill>
                  <a:schemeClr val="accent2"/>
                </a:solidFill>
                <a:latin typeface="Menlo" charset="0"/>
                <a:ea typeface="Menlo" charset="0"/>
                <a:cs typeface="Menlo" charset="0"/>
              </a:rPr>
              <a:t/>
            </a:r>
            <a:br>
              <a:rPr lang="en-US" sz="1000" dirty="0">
                <a:solidFill>
                  <a:schemeClr val="accent2"/>
                </a:solidFill>
                <a:latin typeface="Menlo" charset="0"/>
                <a:ea typeface="Menlo" charset="0"/>
                <a:cs typeface="Menlo" charset="0"/>
              </a:rPr>
            </a:br>
            <a:endParaRPr lang="en-US" sz="1000" dirty="0">
              <a:solidFill>
                <a:schemeClr val="accent2"/>
              </a:solidFill>
              <a:latin typeface="Menlo" charset="0"/>
              <a:ea typeface="Menlo" charset="0"/>
              <a:cs typeface="Menlo" charset="0"/>
            </a:endParaRPr>
          </a:p>
        </p:txBody>
      </p:sp>
    </p:spTree>
    <p:extLst>
      <p:ext uri="{BB962C8B-B14F-4D97-AF65-F5344CB8AC3E}">
        <p14:creationId xmlns:p14="http://schemas.microsoft.com/office/powerpoint/2010/main" val="210407843"/>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phpunit</a:t>
            </a:r>
            <a:r>
              <a:rPr lang="en-US" dirty="0" smtClean="0"/>
              <a:t/>
            </a:r>
            <a:br>
              <a:rPr lang="en-US" dirty="0" smtClean="0"/>
            </a:br>
            <a:r>
              <a:rPr lang="en-US" dirty="0"/>
              <a:t/>
            </a:r>
            <a:br>
              <a:rPr lang="en-US" dirty="0"/>
            </a:br>
            <a:r>
              <a:rPr lang="en-US" sz="2000" dirty="0" smtClean="0"/>
              <a:t>execute sample test</a:t>
            </a:r>
            <a:endParaRPr lang="en-US" dirty="0"/>
          </a:p>
        </p:txBody>
      </p:sp>
      <p:sp>
        <p:nvSpPr>
          <p:cNvPr id="4" name="TextBox 3"/>
          <p:cNvSpPr txBox="1"/>
          <p:nvPr/>
        </p:nvSpPr>
        <p:spPr>
          <a:xfrm>
            <a:off x="5181600" y="569066"/>
            <a:ext cx="5876221" cy="1754326"/>
          </a:xfrm>
          <a:prstGeom prst="rect">
            <a:avLst/>
          </a:prstGeom>
          <a:solidFill>
            <a:schemeClr val="tx1"/>
          </a:solidFill>
        </p:spPr>
        <p:txBody>
          <a:bodyPr wrap="square" rtlCol="0">
            <a:spAutoFit/>
          </a:bodyPr>
          <a:lstStyle/>
          <a:p>
            <a:r>
              <a:rPr lang="en-US" sz="1200" dirty="0">
                <a:solidFill>
                  <a:srgbClr val="FFFF00"/>
                </a:solidFill>
                <a:latin typeface="Menlo" charset="0"/>
                <a:ea typeface="Menlo" charset="0"/>
                <a:cs typeface="Menlo" charset="0"/>
              </a:rPr>
              <a:t>$</a:t>
            </a:r>
            <a:r>
              <a:rPr lang="en-US" sz="1200" dirty="0">
                <a:solidFill>
                  <a:schemeClr val="bg1"/>
                </a:solidFill>
                <a:latin typeface="Menlo" charset="0"/>
                <a:ea typeface="Menlo" charset="0"/>
                <a:cs typeface="Menlo" charset="0"/>
              </a:rPr>
              <a:t> </a:t>
            </a:r>
            <a:r>
              <a:rPr lang="en-US" sz="1200" b="1" dirty="0" err="1" smtClean="0">
                <a:solidFill>
                  <a:schemeClr val="bg1"/>
                </a:solidFill>
                <a:latin typeface="Menlo" charset="0"/>
                <a:ea typeface="Menlo" charset="0"/>
                <a:cs typeface="Menlo" charset="0"/>
              </a:rPr>
              <a:t>phpunit</a:t>
            </a:r>
            <a:r>
              <a:rPr lang="en-US" sz="1200" b="1" dirty="0" smtClean="0">
                <a:solidFill>
                  <a:schemeClr val="bg1"/>
                </a:solidFill>
                <a:latin typeface="Menlo" charset="0"/>
                <a:ea typeface="Menlo" charset="0"/>
                <a:cs typeface="Menlo" charset="0"/>
              </a:rPr>
              <a:t> tests/</a:t>
            </a:r>
            <a:r>
              <a:rPr lang="en-US" sz="1200" b="1" dirty="0" err="1" smtClean="0">
                <a:solidFill>
                  <a:schemeClr val="bg1"/>
                </a:solidFill>
                <a:latin typeface="Menlo" charset="0"/>
                <a:ea typeface="Menlo" charset="0"/>
                <a:cs typeface="Menlo" charset="0"/>
              </a:rPr>
              <a:t>unicorns.php</a:t>
            </a:r>
            <a:endParaRPr lang="en-US" sz="1200" b="1" dirty="0" smtClean="0">
              <a:solidFill>
                <a:schemeClr val="bg1"/>
              </a:solidFill>
              <a:latin typeface="Menlo" charset="0"/>
              <a:ea typeface="Menlo" charset="0"/>
              <a:cs typeface="Menlo" charset="0"/>
            </a:endParaRPr>
          </a:p>
          <a:p>
            <a:endParaRPr lang="en-US" sz="1200" dirty="0" smtClean="0">
              <a:solidFill>
                <a:schemeClr val="bg1">
                  <a:lumMod val="75000"/>
                </a:schemeClr>
              </a:solidFill>
              <a:latin typeface="Menlo" charset="0"/>
              <a:ea typeface="Menlo" charset="0"/>
              <a:cs typeface="Menlo" charset="0"/>
            </a:endParaRPr>
          </a:p>
          <a:p>
            <a:r>
              <a:rPr lang="en-US" sz="1200" dirty="0" err="1" smtClean="0">
                <a:solidFill>
                  <a:schemeClr val="bg1">
                    <a:lumMod val="75000"/>
                  </a:schemeClr>
                </a:solidFill>
                <a:latin typeface="Menlo" charset="0"/>
                <a:ea typeface="Menlo" charset="0"/>
                <a:cs typeface="Menlo" charset="0"/>
              </a:rPr>
              <a:t>PHPUnit</a:t>
            </a:r>
            <a:r>
              <a:rPr lang="en-US" sz="1200" dirty="0" smtClean="0">
                <a:solidFill>
                  <a:schemeClr val="bg1">
                    <a:lumMod val="75000"/>
                  </a:schemeClr>
                </a:solidFill>
                <a:latin typeface="Menlo" charset="0"/>
                <a:ea typeface="Menlo" charset="0"/>
                <a:cs typeface="Menlo" charset="0"/>
              </a:rPr>
              <a:t> </a:t>
            </a:r>
            <a:r>
              <a:rPr lang="en-US" sz="1200" dirty="0">
                <a:solidFill>
                  <a:schemeClr val="bg1">
                    <a:lumMod val="75000"/>
                  </a:schemeClr>
                </a:solidFill>
                <a:latin typeface="Menlo" charset="0"/>
                <a:ea typeface="Menlo" charset="0"/>
                <a:cs typeface="Menlo" charset="0"/>
              </a:rPr>
              <a:t>5.2.10 by Sebastian Bergmann and contributors.</a:t>
            </a:r>
            <a:br>
              <a:rPr lang="en-US" sz="1200" dirty="0">
                <a:solidFill>
                  <a:schemeClr val="bg1">
                    <a:lumMod val="75000"/>
                  </a:schemeClr>
                </a:solidFill>
                <a:latin typeface="Menlo" charset="0"/>
                <a:ea typeface="Menlo" charset="0"/>
                <a:cs typeface="Menlo" charset="0"/>
              </a:rPr>
            </a:br>
            <a:endParaRPr lang="en-US" sz="1200" dirty="0" smtClean="0">
              <a:solidFill>
                <a:schemeClr val="bg1">
                  <a:lumMod val="75000"/>
                </a:schemeClr>
              </a:solidFill>
              <a:latin typeface="Menlo" charset="0"/>
              <a:ea typeface="Menlo" charset="0"/>
              <a:cs typeface="Menlo" charset="0"/>
            </a:endParaRPr>
          </a:p>
          <a:p>
            <a:endParaRPr lang="en-US" sz="1200" dirty="0" smtClean="0">
              <a:solidFill>
                <a:schemeClr val="bg1">
                  <a:lumMod val="75000"/>
                </a:schemeClr>
              </a:solidFill>
              <a:latin typeface="Menlo" charset="0"/>
              <a:ea typeface="Menlo" charset="0"/>
              <a:cs typeface="Menlo" charset="0"/>
            </a:endParaRPr>
          </a:p>
          <a:p>
            <a:r>
              <a:rPr lang="en-US" sz="1200" dirty="0" smtClean="0">
                <a:solidFill>
                  <a:schemeClr val="bg1">
                    <a:lumMod val="75000"/>
                  </a:schemeClr>
                </a:solidFill>
                <a:latin typeface="Menlo" charset="0"/>
                <a:ea typeface="Menlo" charset="0"/>
                <a:cs typeface="Menlo" charset="0"/>
              </a:rPr>
              <a:t>.                                        1 </a:t>
            </a:r>
            <a:r>
              <a:rPr lang="en-US" sz="1200" dirty="0">
                <a:solidFill>
                  <a:schemeClr val="bg1">
                    <a:lumMod val="75000"/>
                  </a:schemeClr>
                </a:solidFill>
                <a:latin typeface="Menlo" charset="0"/>
                <a:ea typeface="Menlo" charset="0"/>
                <a:cs typeface="Menlo" charset="0"/>
              </a:rPr>
              <a:t>/ 1 (100%)</a:t>
            </a:r>
            <a:endParaRPr lang="en-US" sz="1200" dirty="0" smtClean="0">
              <a:solidFill>
                <a:schemeClr val="bg1">
                  <a:lumMod val="75000"/>
                </a:schemeClr>
              </a:solidFill>
              <a:latin typeface="Menlo" charset="0"/>
              <a:ea typeface="Menlo" charset="0"/>
              <a:cs typeface="Menlo" charset="0"/>
            </a:endParaRPr>
          </a:p>
          <a:p>
            <a:endParaRPr lang="en-US" sz="1200" dirty="0" smtClean="0">
              <a:solidFill>
                <a:schemeClr val="bg1">
                  <a:lumMod val="75000"/>
                </a:schemeClr>
              </a:solidFill>
              <a:latin typeface="Menlo" charset="0"/>
              <a:ea typeface="Menlo" charset="0"/>
              <a:cs typeface="Menlo" charset="0"/>
            </a:endParaRPr>
          </a:p>
          <a:p>
            <a:endParaRPr lang="en-US" sz="1200" dirty="0">
              <a:solidFill>
                <a:schemeClr val="bg1">
                  <a:lumMod val="75000"/>
                </a:schemeClr>
              </a:solidFill>
              <a:latin typeface="Menlo" charset="0"/>
              <a:ea typeface="Menlo" charset="0"/>
              <a:cs typeface="Menlo" charset="0"/>
            </a:endParaRPr>
          </a:p>
          <a:p>
            <a:r>
              <a:rPr lang="en-US" sz="1200" dirty="0" smtClean="0">
                <a:solidFill>
                  <a:schemeClr val="bg1">
                    <a:lumMod val="75000"/>
                  </a:schemeClr>
                </a:solidFill>
                <a:latin typeface="Menlo" charset="0"/>
                <a:ea typeface="Menlo" charset="0"/>
                <a:cs typeface="Menlo" charset="0"/>
              </a:rPr>
              <a:t>Time</a:t>
            </a:r>
            <a:r>
              <a:rPr lang="en-US" sz="1200" dirty="0">
                <a:solidFill>
                  <a:schemeClr val="bg1">
                    <a:lumMod val="75000"/>
                  </a:schemeClr>
                </a:solidFill>
                <a:latin typeface="Menlo" charset="0"/>
                <a:ea typeface="Menlo" charset="0"/>
                <a:cs typeface="Menlo" charset="0"/>
              </a:rPr>
              <a:t>: 179 </a:t>
            </a:r>
            <a:r>
              <a:rPr lang="en-US" sz="1200" dirty="0" err="1">
                <a:solidFill>
                  <a:schemeClr val="bg1">
                    <a:lumMod val="75000"/>
                  </a:schemeClr>
                </a:solidFill>
                <a:latin typeface="Menlo" charset="0"/>
                <a:ea typeface="Menlo" charset="0"/>
                <a:cs typeface="Menlo" charset="0"/>
              </a:rPr>
              <a:t>ms</a:t>
            </a:r>
            <a:r>
              <a:rPr lang="en-US" sz="1200" dirty="0">
                <a:solidFill>
                  <a:schemeClr val="bg1">
                    <a:lumMod val="75000"/>
                  </a:schemeClr>
                </a:solidFill>
                <a:latin typeface="Menlo" charset="0"/>
                <a:ea typeface="Menlo" charset="0"/>
                <a:cs typeface="Menlo" charset="0"/>
              </a:rPr>
              <a:t>, Memory: 13.25MbOK (6 tests, 20 </a:t>
            </a:r>
            <a:r>
              <a:rPr lang="en-US" sz="1200" dirty="0" smtClean="0">
                <a:solidFill>
                  <a:schemeClr val="bg1">
                    <a:lumMod val="75000"/>
                  </a:schemeClr>
                </a:solidFill>
                <a:latin typeface="Menlo" charset="0"/>
                <a:ea typeface="Menlo" charset="0"/>
                <a:cs typeface="Menlo" charset="0"/>
              </a:rPr>
              <a:t>assertions</a:t>
            </a:r>
            <a:r>
              <a:rPr lang="en-US" sz="1200" dirty="0">
                <a:solidFill>
                  <a:schemeClr val="bg1">
                    <a:lumMod val="75000"/>
                  </a:schemeClr>
                </a:solidFill>
                <a:latin typeface="Menlo" charset="0"/>
                <a:ea typeface="Menlo" charset="0"/>
                <a:cs typeface="Menlo" charset="0"/>
              </a:rPr>
              <a:t>)</a:t>
            </a:r>
          </a:p>
        </p:txBody>
      </p:sp>
    </p:spTree>
    <p:extLst>
      <p:ext uri="{BB962C8B-B14F-4D97-AF65-F5344CB8AC3E}">
        <p14:creationId xmlns:p14="http://schemas.microsoft.com/office/powerpoint/2010/main" val="212665903"/>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Quick</a:t>
            </a:r>
            <a:r>
              <a:rPr lang="zh-CN" altLang="en-US" dirty="0" smtClean="0"/>
              <a:t> </a:t>
            </a:r>
            <a:r>
              <a:rPr lang="en-US" altLang="zh-CN" dirty="0" smtClean="0"/>
              <a:t>Test</a:t>
            </a:r>
            <a:br>
              <a:rPr lang="en-US" altLang="zh-CN" dirty="0" smtClean="0"/>
            </a:br>
            <a:r>
              <a:rPr lang="en-US" altLang="zh-CN" dirty="0"/>
              <a:t/>
            </a:r>
            <a:br>
              <a:rPr lang="en-US" altLang="zh-CN" dirty="0"/>
            </a:br>
            <a:r>
              <a:rPr lang="en-US" altLang="zh-CN" sz="2000" dirty="0" smtClean="0"/>
              <a:t>Do</a:t>
            </a:r>
            <a:r>
              <a:rPr lang="zh-CN" altLang="en-US" sz="2000" dirty="0" smtClean="0"/>
              <a:t> </a:t>
            </a:r>
            <a:r>
              <a:rPr lang="en-US" altLang="zh-CN" sz="2000" dirty="0" smtClean="0"/>
              <a:t>you</a:t>
            </a:r>
            <a:r>
              <a:rPr lang="zh-CN" altLang="en-US" sz="2000" dirty="0" smtClean="0"/>
              <a:t> </a:t>
            </a:r>
            <a:r>
              <a:rPr lang="en-US" altLang="zh-CN" sz="2000" dirty="0" smtClean="0"/>
              <a:t>really</a:t>
            </a:r>
            <a:r>
              <a:rPr lang="zh-CN" altLang="en-US" sz="2000" dirty="0" smtClean="0"/>
              <a:t> </a:t>
            </a:r>
            <a:r>
              <a:rPr lang="en-US" altLang="zh-CN" sz="2000" dirty="0" smtClean="0"/>
              <a:t>understand</a:t>
            </a:r>
            <a:r>
              <a:rPr lang="zh-CN" altLang="en-US" sz="2000" dirty="0" smtClean="0"/>
              <a:t> </a:t>
            </a:r>
            <a:r>
              <a:rPr lang="en-US" altLang="zh-CN" sz="2000" dirty="0" smtClean="0"/>
              <a:t>PHP5?</a:t>
            </a:r>
            <a:endParaRPr lang="en-US" dirty="0"/>
          </a:p>
        </p:txBody>
      </p:sp>
      <p:sp>
        <p:nvSpPr>
          <p:cNvPr id="3" name="Content Placeholder 2"/>
          <p:cNvSpPr>
            <a:spLocks noGrp="1"/>
          </p:cNvSpPr>
          <p:nvPr>
            <p:ph idx="1"/>
          </p:nvPr>
        </p:nvSpPr>
        <p:spPr/>
        <p:txBody>
          <a:bodyPr/>
          <a:lstStyle/>
          <a:p>
            <a:pPr marL="0" indent="0">
              <a:buNone/>
            </a:pPr>
            <a:r>
              <a:rPr lang="en-US" altLang="zh-CN" dirty="0" smtClean="0"/>
              <a:t>Have</a:t>
            </a:r>
            <a:r>
              <a:rPr lang="zh-CN" altLang="en-US" dirty="0" smtClean="0"/>
              <a:t> </a:t>
            </a:r>
            <a:r>
              <a:rPr lang="en-US" altLang="zh-CN" dirty="0" smtClean="0"/>
              <a:t>you</a:t>
            </a:r>
            <a:r>
              <a:rPr lang="zh-CN" altLang="en-US" dirty="0" smtClean="0"/>
              <a:t> </a:t>
            </a:r>
            <a:r>
              <a:rPr lang="en-US" altLang="zh-CN" dirty="0" smtClean="0"/>
              <a:t>used</a:t>
            </a:r>
            <a:r>
              <a:rPr lang="zh-CN" altLang="en-US" dirty="0" smtClean="0"/>
              <a:t> </a:t>
            </a:r>
            <a:r>
              <a:rPr lang="en-US" altLang="zh-CN" dirty="0" smtClean="0"/>
              <a:t>the</a:t>
            </a:r>
            <a:r>
              <a:rPr lang="zh-CN" altLang="en-US" dirty="0" smtClean="0"/>
              <a:t> </a:t>
            </a:r>
            <a:r>
              <a:rPr lang="en-US" altLang="zh-CN" dirty="0" smtClean="0"/>
              <a:t>following</a:t>
            </a:r>
            <a:r>
              <a:rPr lang="zh-CN" altLang="en-US" dirty="0" smtClean="0"/>
              <a:t> </a:t>
            </a:r>
            <a:r>
              <a:rPr lang="en-US" altLang="zh-CN" dirty="0" smtClean="0"/>
              <a:t>keyword?</a:t>
            </a:r>
            <a:r>
              <a:rPr lang="zh-CN" altLang="en-US" dirty="0" smtClean="0"/>
              <a:t> </a:t>
            </a:r>
            <a:r>
              <a:rPr lang="en-US" altLang="zh-CN" dirty="0" smtClean="0"/>
              <a:t>How</a:t>
            </a:r>
            <a:r>
              <a:rPr lang="zh-CN" altLang="en-US" dirty="0" smtClean="0"/>
              <a:t> </a:t>
            </a:r>
            <a:r>
              <a:rPr lang="en-US" altLang="zh-CN" dirty="0" smtClean="0"/>
              <a:t>many</a:t>
            </a:r>
            <a:r>
              <a:rPr lang="zh-CN" altLang="en-US" dirty="0" smtClean="0"/>
              <a:t> </a:t>
            </a:r>
            <a:r>
              <a:rPr lang="en-US" altLang="zh-CN" dirty="0" smtClean="0"/>
              <a:t>different</a:t>
            </a:r>
            <a:r>
              <a:rPr lang="zh-CN" altLang="en-US" dirty="0" smtClean="0"/>
              <a:t> </a:t>
            </a:r>
            <a:r>
              <a:rPr lang="en-US" altLang="zh-CN" dirty="0" smtClean="0"/>
              <a:t>use</a:t>
            </a:r>
            <a:r>
              <a:rPr lang="zh-CN" altLang="en-US" dirty="0" smtClean="0"/>
              <a:t> </a:t>
            </a:r>
            <a:r>
              <a:rPr lang="en-US" altLang="zh-CN" dirty="0" smtClean="0"/>
              <a:t>cases</a:t>
            </a:r>
            <a:r>
              <a:rPr lang="zh-CN" altLang="en-US" dirty="0" smtClean="0"/>
              <a:t> </a:t>
            </a:r>
            <a:r>
              <a:rPr lang="en-US" altLang="zh-CN" dirty="0" smtClean="0"/>
              <a:t>can</a:t>
            </a:r>
            <a:r>
              <a:rPr lang="zh-CN" altLang="en-US" dirty="0" smtClean="0"/>
              <a:t> </a:t>
            </a:r>
            <a:r>
              <a:rPr lang="en-US" altLang="zh-CN" dirty="0" smtClean="0"/>
              <a:t>you</a:t>
            </a:r>
            <a:r>
              <a:rPr lang="zh-CN" altLang="en-US" dirty="0" smtClean="0"/>
              <a:t> </a:t>
            </a:r>
            <a:r>
              <a:rPr lang="en-US" altLang="zh-CN" dirty="0" smtClean="0"/>
              <a:t>illustrate?</a:t>
            </a:r>
          </a:p>
        </p:txBody>
      </p:sp>
      <p:sp>
        <p:nvSpPr>
          <p:cNvPr id="5" name="Rounded Rectangle 4"/>
          <p:cNvSpPr/>
          <p:nvPr/>
        </p:nvSpPr>
        <p:spPr>
          <a:xfrm>
            <a:off x="5601903" y="1953929"/>
            <a:ext cx="1289785" cy="529389"/>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latin typeface="Menlo" charset="0"/>
                <a:ea typeface="Menlo" charset="0"/>
                <a:cs typeface="Menlo" charset="0"/>
              </a:rPr>
              <a:t>use</a:t>
            </a:r>
            <a:endParaRPr lang="en-US" dirty="0">
              <a:latin typeface="Menlo" charset="0"/>
              <a:ea typeface="Menlo" charset="0"/>
              <a:cs typeface="Menlo" charset="0"/>
            </a:endParaRPr>
          </a:p>
        </p:txBody>
      </p:sp>
      <p:sp>
        <p:nvSpPr>
          <p:cNvPr id="6" name="Rounded Rectangle 5"/>
          <p:cNvSpPr/>
          <p:nvPr/>
        </p:nvSpPr>
        <p:spPr>
          <a:xfrm>
            <a:off x="7263864" y="1953929"/>
            <a:ext cx="1386037" cy="52938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latin typeface="Menlo" charset="0"/>
                <a:ea typeface="Menlo" charset="0"/>
                <a:cs typeface="Menlo" charset="0"/>
              </a:rPr>
              <a:t>static</a:t>
            </a:r>
            <a:endParaRPr lang="en-US" dirty="0">
              <a:latin typeface="Menlo" charset="0"/>
              <a:ea typeface="Menlo" charset="0"/>
              <a:cs typeface="Menlo" charset="0"/>
            </a:endParaRPr>
          </a:p>
        </p:txBody>
      </p:sp>
      <p:sp>
        <p:nvSpPr>
          <p:cNvPr id="7" name="Rounded Rectangle 6"/>
          <p:cNvSpPr/>
          <p:nvPr/>
        </p:nvSpPr>
        <p:spPr>
          <a:xfrm>
            <a:off x="7263864" y="2771229"/>
            <a:ext cx="1386038" cy="52938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latin typeface="Menlo" charset="0"/>
                <a:ea typeface="Menlo" charset="0"/>
                <a:cs typeface="Menlo" charset="0"/>
              </a:rPr>
              <a:t>function</a:t>
            </a:r>
            <a:endParaRPr lang="en-US" dirty="0">
              <a:latin typeface="Menlo" charset="0"/>
              <a:ea typeface="Menlo" charset="0"/>
              <a:cs typeface="Menlo" charset="0"/>
            </a:endParaRPr>
          </a:p>
        </p:txBody>
      </p:sp>
      <p:sp>
        <p:nvSpPr>
          <p:cNvPr id="8" name="Rounded Rectangle 7"/>
          <p:cNvSpPr/>
          <p:nvPr/>
        </p:nvSpPr>
        <p:spPr>
          <a:xfrm>
            <a:off x="9187470" y="1953928"/>
            <a:ext cx="1289785" cy="52938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latin typeface="Menlo" charset="0"/>
                <a:ea typeface="Menlo" charset="0"/>
                <a:cs typeface="Menlo" charset="0"/>
              </a:rPr>
              <a:t>yield</a:t>
            </a:r>
            <a:endParaRPr lang="en-US" dirty="0">
              <a:latin typeface="Menlo" charset="0"/>
              <a:ea typeface="Menlo" charset="0"/>
              <a:cs typeface="Menlo" charset="0"/>
            </a:endParaRPr>
          </a:p>
        </p:txBody>
      </p:sp>
      <p:sp>
        <p:nvSpPr>
          <p:cNvPr id="9" name="Rounded Rectangle 8"/>
          <p:cNvSpPr/>
          <p:nvPr/>
        </p:nvSpPr>
        <p:spPr>
          <a:xfrm>
            <a:off x="9187470" y="2771228"/>
            <a:ext cx="1289785" cy="5293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latin typeface="Menlo" charset="0"/>
                <a:ea typeface="Menlo" charset="0"/>
                <a:cs typeface="Menlo" charset="0"/>
              </a:rPr>
              <a:t>finally</a:t>
            </a:r>
            <a:endParaRPr lang="en-US" dirty="0">
              <a:latin typeface="Menlo" charset="0"/>
              <a:ea typeface="Menlo" charset="0"/>
              <a:cs typeface="Menlo" charset="0"/>
            </a:endParaRPr>
          </a:p>
        </p:txBody>
      </p:sp>
      <p:sp>
        <p:nvSpPr>
          <p:cNvPr id="10" name="Rounded Rectangle 9"/>
          <p:cNvSpPr/>
          <p:nvPr/>
        </p:nvSpPr>
        <p:spPr>
          <a:xfrm>
            <a:off x="5601902" y="2771229"/>
            <a:ext cx="1289785" cy="529389"/>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smtClean="0">
                <a:latin typeface="Menlo" charset="0"/>
                <a:ea typeface="Menlo" charset="0"/>
                <a:cs typeface="Menlo" charset="0"/>
              </a:rPr>
              <a:t>trait</a:t>
            </a:r>
            <a:endParaRPr lang="en-US" dirty="0">
              <a:latin typeface="Menlo" charset="0"/>
              <a:ea typeface="Menlo" charset="0"/>
              <a:cs typeface="Menlo" charset="0"/>
            </a:endParaRPr>
          </a:p>
        </p:txBody>
      </p:sp>
    </p:spTree>
    <p:extLst>
      <p:ext uri="{BB962C8B-B14F-4D97-AF65-F5344CB8AC3E}">
        <p14:creationId xmlns:p14="http://schemas.microsoft.com/office/powerpoint/2010/main" val="14932102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phpunit</a:t>
            </a:r>
            <a:r>
              <a:rPr lang="en-US" dirty="0" smtClean="0"/>
              <a:t/>
            </a:r>
            <a:br>
              <a:rPr lang="en-US" dirty="0" smtClean="0"/>
            </a:br>
            <a:r>
              <a:rPr lang="en-US" dirty="0"/>
              <a:t/>
            </a:r>
            <a:br>
              <a:rPr lang="en-US" dirty="0"/>
            </a:br>
            <a:r>
              <a:rPr lang="en-US" sz="2000" dirty="0" smtClean="0"/>
              <a:t>life cycle of a test</a:t>
            </a:r>
            <a:endParaRPr lang="en-US" sz="2000" dirty="0"/>
          </a:p>
        </p:txBody>
      </p:sp>
      <p:sp>
        <p:nvSpPr>
          <p:cNvPr id="3" name="Content Placeholder 2"/>
          <p:cNvSpPr>
            <a:spLocks noGrp="1"/>
          </p:cNvSpPr>
          <p:nvPr>
            <p:ph idx="1"/>
          </p:nvPr>
        </p:nvSpPr>
        <p:spPr/>
        <p:txBody>
          <a:bodyPr/>
          <a:lstStyle/>
          <a:p>
            <a:r>
              <a:rPr lang="en-US" dirty="0" err="1" smtClean="0"/>
              <a:t>setUp</a:t>
            </a:r>
            <a:endParaRPr lang="en-US" dirty="0" smtClean="0"/>
          </a:p>
          <a:p>
            <a:r>
              <a:rPr lang="en-US" dirty="0" err="1" smtClean="0"/>
              <a:t>tearDown</a:t>
            </a:r>
            <a:endParaRPr lang="en-US" dirty="0" smtClean="0"/>
          </a:p>
          <a:p>
            <a:r>
              <a:rPr lang="en-US" dirty="0" err="1" smtClean="0">
                <a:solidFill>
                  <a:schemeClr val="tx1"/>
                </a:solidFill>
              </a:rPr>
              <a:t>setUpBeforeClass</a:t>
            </a:r>
            <a:r>
              <a:rPr lang="en-US" dirty="0" smtClean="0">
                <a:solidFill>
                  <a:schemeClr val="tx1"/>
                </a:solidFill>
              </a:rPr>
              <a:t> (static)</a:t>
            </a:r>
          </a:p>
          <a:p>
            <a:r>
              <a:rPr lang="en-US" dirty="0" err="1" smtClean="0">
                <a:solidFill>
                  <a:schemeClr val="tx1"/>
                </a:solidFill>
              </a:rPr>
              <a:t>tearDownAfterClass</a:t>
            </a:r>
            <a:r>
              <a:rPr lang="en-US" dirty="0" smtClean="0">
                <a:solidFill>
                  <a:schemeClr val="tx1"/>
                </a:solidFill>
              </a:rPr>
              <a:t> (static)</a:t>
            </a:r>
            <a:endParaRPr lang="en-US" dirty="0">
              <a:solidFill>
                <a:schemeClr val="tx1"/>
              </a:solidFill>
            </a:endParaRPr>
          </a:p>
        </p:txBody>
      </p:sp>
    </p:spTree>
    <p:extLst>
      <p:ext uri="{BB962C8B-B14F-4D97-AF65-F5344CB8AC3E}">
        <p14:creationId xmlns:p14="http://schemas.microsoft.com/office/powerpoint/2010/main" val="2006923187"/>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phpunit</a:t>
            </a:r>
            <a:r>
              <a:rPr lang="en-US" dirty="0"/>
              <a:t/>
            </a:r>
            <a:br>
              <a:rPr lang="en-US" dirty="0"/>
            </a:br>
            <a:r>
              <a:rPr lang="en-US" dirty="0"/>
              <a:t/>
            </a:r>
            <a:br>
              <a:rPr lang="en-US" dirty="0"/>
            </a:br>
            <a:r>
              <a:rPr lang="en-US" sz="2000" dirty="0"/>
              <a:t>asserts</a:t>
            </a:r>
            <a:endParaRPr lang="en-US" dirty="0"/>
          </a:p>
        </p:txBody>
      </p:sp>
      <p:sp>
        <p:nvSpPr>
          <p:cNvPr id="3" name="Content Placeholder 2"/>
          <p:cNvSpPr>
            <a:spLocks noGrp="1"/>
          </p:cNvSpPr>
          <p:nvPr>
            <p:ph idx="1"/>
          </p:nvPr>
        </p:nvSpPr>
        <p:spPr/>
        <p:txBody>
          <a:bodyPr/>
          <a:lstStyle/>
          <a:p>
            <a:pPr marL="0" lvl="0" indent="0" defTabSz="457200" fontAlgn="base">
              <a:lnSpc>
                <a:spcPct val="100000"/>
              </a:lnSpc>
              <a:spcBef>
                <a:spcPts val="0"/>
              </a:spcBef>
              <a:buNone/>
            </a:pPr>
            <a:r>
              <a:rPr lang="en-US" sz="2800" dirty="0">
                <a:solidFill>
                  <a:prstClr val="black"/>
                </a:solidFill>
              </a:rPr>
              <a:t>A Bunch Of Asserts</a:t>
            </a:r>
          </a:p>
          <a:p>
            <a:pPr>
              <a:lnSpc>
                <a:spcPct val="100000"/>
              </a:lnSpc>
            </a:pPr>
            <a:r>
              <a:rPr lang="en-US" dirty="0" err="1" smtClean="0">
                <a:latin typeface="Menlo" charset="0"/>
                <a:ea typeface="Menlo" charset="0"/>
                <a:cs typeface="Menlo" charset="0"/>
              </a:rPr>
              <a:t>assertEquals</a:t>
            </a:r>
            <a:r>
              <a:rPr lang="en-US" dirty="0">
                <a:latin typeface="Menlo" charset="0"/>
                <a:ea typeface="Menlo" charset="0"/>
                <a:cs typeface="Menlo" charset="0"/>
              </a:rPr>
              <a:t>()</a:t>
            </a:r>
          </a:p>
          <a:p>
            <a:pPr>
              <a:lnSpc>
                <a:spcPct val="100000"/>
              </a:lnSpc>
            </a:pPr>
            <a:r>
              <a:rPr lang="en-US" dirty="0" err="1">
                <a:latin typeface="Menlo" charset="0"/>
                <a:ea typeface="Menlo" charset="0"/>
                <a:cs typeface="Menlo" charset="0"/>
              </a:rPr>
              <a:t>assertTrue</a:t>
            </a:r>
            <a:r>
              <a:rPr lang="en-US" dirty="0">
                <a:latin typeface="Menlo" charset="0"/>
                <a:ea typeface="Menlo" charset="0"/>
                <a:cs typeface="Menlo" charset="0"/>
              </a:rPr>
              <a:t>()</a:t>
            </a:r>
          </a:p>
          <a:p>
            <a:pPr>
              <a:lnSpc>
                <a:spcPct val="100000"/>
              </a:lnSpc>
            </a:pPr>
            <a:r>
              <a:rPr lang="en-US" dirty="0" err="1">
                <a:latin typeface="Menlo" charset="0"/>
                <a:ea typeface="Menlo" charset="0"/>
                <a:cs typeface="Menlo" charset="0"/>
              </a:rPr>
              <a:t>assertFalse</a:t>
            </a:r>
            <a:r>
              <a:rPr lang="en-US" dirty="0">
                <a:latin typeface="Menlo" charset="0"/>
                <a:ea typeface="Menlo" charset="0"/>
                <a:cs typeface="Menlo" charset="0"/>
              </a:rPr>
              <a:t>()</a:t>
            </a:r>
          </a:p>
          <a:p>
            <a:pPr>
              <a:lnSpc>
                <a:spcPct val="100000"/>
              </a:lnSpc>
            </a:pPr>
            <a:r>
              <a:rPr lang="en-US" dirty="0" err="1">
                <a:latin typeface="Menlo" charset="0"/>
                <a:ea typeface="Menlo" charset="0"/>
                <a:cs typeface="Menlo" charset="0"/>
              </a:rPr>
              <a:t>assertLessThan</a:t>
            </a:r>
            <a:r>
              <a:rPr lang="en-US" dirty="0">
                <a:latin typeface="Menlo" charset="0"/>
                <a:ea typeface="Menlo" charset="0"/>
                <a:cs typeface="Menlo" charset="0"/>
              </a:rPr>
              <a:t>()</a:t>
            </a:r>
          </a:p>
          <a:p>
            <a:pPr>
              <a:lnSpc>
                <a:spcPct val="100000"/>
              </a:lnSpc>
            </a:pPr>
            <a:r>
              <a:rPr lang="en-US" dirty="0" err="1">
                <a:latin typeface="Menlo" charset="0"/>
                <a:ea typeface="Menlo" charset="0"/>
                <a:cs typeface="Menlo" charset="0"/>
              </a:rPr>
              <a:t>assertNull</a:t>
            </a:r>
            <a:r>
              <a:rPr lang="en-US" dirty="0">
                <a:latin typeface="Menlo" charset="0"/>
                <a:ea typeface="Menlo" charset="0"/>
                <a:cs typeface="Menlo" charset="0"/>
              </a:rPr>
              <a:t>()</a:t>
            </a:r>
          </a:p>
          <a:p>
            <a:pPr>
              <a:lnSpc>
                <a:spcPct val="100000"/>
              </a:lnSpc>
            </a:pPr>
            <a:r>
              <a:rPr lang="en-US" dirty="0" err="1">
                <a:latin typeface="Menlo" charset="0"/>
                <a:ea typeface="Menlo" charset="0"/>
                <a:cs typeface="Menlo" charset="0"/>
              </a:rPr>
              <a:t>assertRegExp</a:t>
            </a:r>
            <a:r>
              <a:rPr lang="en-US" dirty="0">
                <a:latin typeface="Menlo" charset="0"/>
                <a:ea typeface="Menlo" charset="0"/>
                <a:cs typeface="Menlo" charset="0"/>
              </a:rPr>
              <a:t>()</a:t>
            </a:r>
          </a:p>
          <a:p>
            <a:endParaRPr lang="en-US" dirty="0"/>
          </a:p>
        </p:txBody>
      </p:sp>
    </p:spTree>
    <p:extLst>
      <p:ext uri="{BB962C8B-B14F-4D97-AF65-F5344CB8AC3E}">
        <p14:creationId xmlns:p14="http://schemas.microsoft.com/office/powerpoint/2010/main" val="528041809"/>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phpunit</a:t>
            </a:r>
            <a:r>
              <a:rPr lang="en-US" dirty="0" smtClean="0"/>
              <a:t/>
            </a:r>
            <a:br>
              <a:rPr lang="en-US" dirty="0" smtClean="0"/>
            </a:br>
            <a:r>
              <a:rPr lang="en-US" dirty="0"/>
              <a:t/>
            </a:r>
            <a:br>
              <a:rPr lang="en-US" dirty="0"/>
            </a:br>
            <a:r>
              <a:rPr lang="en-US" sz="2000" dirty="0" smtClean="0"/>
              <a:t>asserts</a:t>
            </a:r>
            <a:endParaRPr lang="en-US" dirty="0"/>
          </a:p>
        </p:txBody>
      </p:sp>
      <p:sp>
        <p:nvSpPr>
          <p:cNvPr id="3" name="Content Placeholder 2"/>
          <p:cNvSpPr>
            <a:spLocks noGrp="1"/>
          </p:cNvSpPr>
          <p:nvPr>
            <p:ph idx="1"/>
          </p:nvPr>
        </p:nvSpPr>
        <p:spPr>
          <a:xfrm>
            <a:off x="5181600" y="1260908"/>
            <a:ext cx="6248398" cy="4963313"/>
          </a:xfrm>
        </p:spPr>
        <p:txBody>
          <a:bodyPr numCol="3">
            <a:normAutofit/>
          </a:bodyPr>
          <a:lstStyle/>
          <a:p>
            <a:pPr fontAlgn="base"/>
            <a:r>
              <a:rPr lang="en-US" sz="1000" dirty="0" err="1" smtClean="0">
                <a:latin typeface="Menlo" charset="0"/>
                <a:ea typeface="Menlo" charset="0"/>
                <a:cs typeface="Menlo" charset="0"/>
              </a:rPr>
              <a:t>assertArrayHasKey</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assertClassHasAttribute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assertClassHasStaticAttribute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assertContains</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assertContainsOnly</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assertContainsOnlyInstancesOf</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assertCount</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assertEmpty</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assertEqualXMLStructure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assertEquals</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assertFalse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assertFileEquals</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assertFileExists</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assertGreaterThan</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assertGreaterThanOrEqual</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assertInstanceOf</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assertInternalType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assertJsonFileEqualsJsonFile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assertJsonStringEqualsJsonFile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assertJsonStringEqualsJsonString</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assertLessThan</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assertLessThanOrEqual</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assertNull</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assertObjectHasAttribute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assertRegExp</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assertStringMatchesFormat</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assertStringMatchesFormatFile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assertSame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assertSelectCount</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assertSelectEquals</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assertSelectRegExp</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assertStringEndsWith</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assertStringEqualsFile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assertStringStartsWith</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assertTag</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assertThat</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assertTrue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assertXmlFileEqualsXmlFile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assertXmlStringEqualsXmlFile</a:t>
            </a:r>
            <a:r>
              <a:rPr lang="en-US" sz="1000" dirty="0">
                <a:latin typeface="Menlo" charset="0"/>
                <a:ea typeface="Menlo" charset="0"/>
                <a:cs typeface="Menlo" charset="0"/>
              </a:rPr>
              <a:t>()</a:t>
            </a:r>
          </a:p>
          <a:p>
            <a:pPr fontAlgn="base"/>
            <a:r>
              <a:rPr lang="en-US" sz="1000" dirty="0" err="1">
                <a:latin typeface="Menlo" charset="0"/>
                <a:ea typeface="Menlo" charset="0"/>
                <a:cs typeface="Menlo" charset="0"/>
              </a:rPr>
              <a:t>assertXmlStringEqualsXmlString</a:t>
            </a:r>
            <a:r>
              <a:rPr lang="en-US" sz="1000" dirty="0">
                <a:latin typeface="Menlo" charset="0"/>
                <a:ea typeface="Menlo" charset="0"/>
                <a:cs typeface="Menlo" charset="0"/>
              </a:rPr>
              <a:t>()</a:t>
            </a:r>
          </a:p>
        </p:txBody>
      </p:sp>
      <p:sp>
        <p:nvSpPr>
          <p:cNvPr id="5" name="TextBox 4"/>
          <p:cNvSpPr txBox="1"/>
          <p:nvPr/>
        </p:nvSpPr>
        <p:spPr>
          <a:xfrm>
            <a:off x="5313144" y="559679"/>
            <a:ext cx="6116853" cy="800219"/>
          </a:xfrm>
          <a:prstGeom prst="rect">
            <a:avLst/>
          </a:prstGeom>
          <a:noFill/>
        </p:spPr>
        <p:txBody>
          <a:bodyPr wrap="square" rtlCol="0">
            <a:spAutoFit/>
          </a:bodyPr>
          <a:lstStyle/>
          <a:p>
            <a:r>
              <a:rPr lang="en-US" sz="2800" dirty="0"/>
              <a:t>I Mean TONS Of Asserts</a:t>
            </a:r>
          </a:p>
          <a:p>
            <a:endParaRPr lang="en-US" dirty="0"/>
          </a:p>
        </p:txBody>
      </p:sp>
    </p:spTree>
    <p:extLst>
      <p:ext uri="{BB962C8B-B14F-4D97-AF65-F5344CB8AC3E}">
        <p14:creationId xmlns:p14="http://schemas.microsoft.com/office/powerpoint/2010/main" val="707616716"/>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phpunit</a:t>
            </a:r>
            <a:r>
              <a:rPr lang="en-US" dirty="0" smtClean="0"/>
              <a:t/>
            </a:r>
            <a:br>
              <a:rPr lang="en-US" dirty="0" smtClean="0"/>
            </a:br>
            <a:r>
              <a:rPr lang="en-US" dirty="0"/>
              <a:t/>
            </a:r>
            <a:br>
              <a:rPr lang="en-US" dirty="0"/>
            </a:br>
            <a:r>
              <a:rPr lang="en-US" sz="2000" dirty="0" smtClean="0"/>
              <a:t>other powers</a:t>
            </a:r>
            <a:endParaRPr lang="en-US" dirty="0"/>
          </a:p>
        </p:txBody>
      </p:sp>
      <p:sp>
        <p:nvSpPr>
          <p:cNvPr id="3" name="Content Placeholder 2"/>
          <p:cNvSpPr>
            <a:spLocks noGrp="1"/>
          </p:cNvSpPr>
          <p:nvPr>
            <p:ph idx="1"/>
          </p:nvPr>
        </p:nvSpPr>
        <p:spPr/>
        <p:txBody>
          <a:bodyPr/>
          <a:lstStyle/>
          <a:p>
            <a:r>
              <a:rPr lang="en-US" dirty="0" smtClean="0"/>
              <a:t>Exception</a:t>
            </a:r>
          </a:p>
          <a:p>
            <a:r>
              <a:rPr lang="en-US" dirty="0" smtClean="0"/>
              <a:t>Mocking</a:t>
            </a:r>
          </a:p>
          <a:p>
            <a:r>
              <a:rPr lang="en-US" dirty="0" smtClean="0"/>
              <a:t>Dependency</a:t>
            </a:r>
          </a:p>
          <a:p>
            <a:r>
              <a:rPr lang="en-US" dirty="0" smtClean="0"/>
              <a:t>Timeout</a:t>
            </a:r>
          </a:p>
          <a:p>
            <a:r>
              <a:rPr lang="en-US" dirty="0" smtClean="0"/>
              <a:t>Code coverage</a:t>
            </a:r>
          </a:p>
          <a:p>
            <a:r>
              <a:rPr lang="en-US" dirty="0" smtClean="0"/>
              <a:t>Data provider</a:t>
            </a:r>
          </a:p>
          <a:p>
            <a:r>
              <a:rPr lang="en-US" dirty="0" smtClean="0"/>
              <a:t>etc.</a:t>
            </a:r>
            <a:endParaRPr lang="en-US" dirty="0"/>
          </a:p>
        </p:txBody>
      </p:sp>
    </p:spTree>
    <p:extLst>
      <p:ext uri="{BB962C8B-B14F-4D97-AF65-F5344CB8AC3E}">
        <p14:creationId xmlns:p14="http://schemas.microsoft.com/office/powerpoint/2010/main" val="396915424"/>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559678"/>
            <a:ext cx="4041724" cy="4952492"/>
          </a:xfrm>
        </p:spPr>
        <p:txBody>
          <a:bodyPr/>
          <a:lstStyle/>
          <a:p>
            <a:r>
              <a:rPr lang="en-US" altLang="zh-CN" dirty="0" smtClean="0"/>
              <a:t>Modern</a:t>
            </a:r>
            <a:r>
              <a:rPr lang="zh-CN" altLang="en-US" dirty="0" smtClean="0"/>
              <a:t> </a:t>
            </a:r>
            <a:r>
              <a:rPr lang="en-US" altLang="zh-CN" dirty="0" smtClean="0"/>
              <a:t>PHP</a:t>
            </a:r>
            <a:br>
              <a:rPr lang="en-US" altLang="zh-CN" dirty="0" smtClean="0"/>
            </a:br>
            <a:r>
              <a:rPr lang="en-US" altLang="zh-CN" dirty="0" smtClean="0"/>
              <a:t/>
            </a:r>
            <a:br>
              <a:rPr lang="en-US" altLang="zh-CN" dirty="0" smtClean="0"/>
            </a:br>
            <a:r>
              <a:rPr lang="en-US" altLang="zh-CN" sz="2000" dirty="0" smtClean="0"/>
              <a:t>OVERVIEW</a:t>
            </a:r>
            <a:endParaRPr lang="en-US" dirty="0"/>
          </a:p>
        </p:txBody>
      </p:sp>
      <p:sp>
        <p:nvSpPr>
          <p:cNvPr id="3" name="Content Placeholder 2"/>
          <p:cNvSpPr>
            <a:spLocks noGrp="1"/>
          </p:cNvSpPr>
          <p:nvPr>
            <p:ph idx="1"/>
          </p:nvPr>
        </p:nvSpPr>
        <p:spPr/>
        <p:txBody>
          <a:bodyPr/>
          <a:lstStyle/>
          <a:p>
            <a:r>
              <a:rPr lang="en-US" altLang="zh-CN" dirty="0" smtClean="0">
                <a:solidFill>
                  <a:schemeClr val="bg1">
                    <a:lumMod val="75000"/>
                  </a:schemeClr>
                </a:solidFill>
              </a:rPr>
              <a:t>Prepare</a:t>
            </a:r>
            <a:r>
              <a:rPr lang="zh-CN" altLang="en-US" dirty="0">
                <a:solidFill>
                  <a:schemeClr val="bg1">
                    <a:lumMod val="75000"/>
                  </a:schemeClr>
                </a:solidFill>
              </a:rPr>
              <a:t> </a:t>
            </a:r>
            <a:r>
              <a:rPr lang="en-US" altLang="zh-CN" dirty="0" smtClean="0">
                <a:solidFill>
                  <a:schemeClr val="bg1">
                    <a:lumMod val="75000"/>
                  </a:schemeClr>
                </a:solidFill>
              </a:rPr>
              <a:t>yourself</a:t>
            </a:r>
            <a:r>
              <a:rPr lang="zh-CN" altLang="en-US" dirty="0" smtClean="0">
                <a:solidFill>
                  <a:schemeClr val="bg1">
                    <a:lumMod val="75000"/>
                  </a:schemeClr>
                </a:solidFill>
              </a:rPr>
              <a:t> </a:t>
            </a:r>
            <a:r>
              <a:rPr lang="en-US" altLang="zh-CN" dirty="0" smtClean="0">
                <a:solidFill>
                  <a:schemeClr val="bg1">
                    <a:lumMod val="75000"/>
                  </a:schemeClr>
                </a:solidFill>
              </a:rPr>
              <a:t>with</a:t>
            </a:r>
            <a:r>
              <a:rPr lang="zh-CN" altLang="en-US" dirty="0" smtClean="0">
                <a:solidFill>
                  <a:schemeClr val="bg1">
                    <a:lumMod val="75000"/>
                  </a:schemeClr>
                </a:solidFill>
              </a:rPr>
              <a:t> </a:t>
            </a:r>
            <a:r>
              <a:rPr lang="en-US" altLang="zh-CN" dirty="0" smtClean="0">
                <a:solidFill>
                  <a:schemeClr val="bg1">
                    <a:lumMod val="75000"/>
                  </a:schemeClr>
                </a:solidFill>
              </a:rPr>
              <a:t>the</a:t>
            </a:r>
            <a:r>
              <a:rPr lang="zh-CN" altLang="en-US" dirty="0" smtClean="0">
                <a:solidFill>
                  <a:schemeClr val="bg1">
                    <a:lumMod val="75000"/>
                  </a:schemeClr>
                </a:solidFill>
              </a:rPr>
              <a:t> </a:t>
            </a:r>
            <a:r>
              <a:rPr lang="en-US" altLang="zh-CN" dirty="0" smtClean="0">
                <a:solidFill>
                  <a:schemeClr val="bg1">
                    <a:lumMod val="75000"/>
                  </a:schemeClr>
                </a:solidFill>
              </a:rPr>
              <a:t>new</a:t>
            </a:r>
            <a:r>
              <a:rPr lang="zh-CN" altLang="en-US" dirty="0" smtClean="0">
                <a:solidFill>
                  <a:schemeClr val="bg1">
                    <a:lumMod val="75000"/>
                  </a:schemeClr>
                </a:solidFill>
              </a:rPr>
              <a:t> </a:t>
            </a:r>
            <a:r>
              <a:rPr lang="en-US" altLang="zh-CN" dirty="0" smtClean="0">
                <a:solidFill>
                  <a:schemeClr val="bg1">
                    <a:lumMod val="75000"/>
                  </a:schemeClr>
                </a:solidFill>
              </a:rPr>
              <a:t>features,</a:t>
            </a:r>
            <a:r>
              <a:rPr lang="zh-CN" altLang="en-US" dirty="0" smtClean="0">
                <a:solidFill>
                  <a:schemeClr val="bg1">
                    <a:lumMod val="75000"/>
                  </a:schemeClr>
                </a:solidFill>
              </a:rPr>
              <a:t> </a:t>
            </a:r>
            <a:r>
              <a:rPr lang="en-US" altLang="zh-CN" dirty="0" smtClean="0">
                <a:solidFill>
                  <a:schemeClr val="bg1">
                    <a:lumMod val="75000"/>
                  </a:schemeClr>
                </a:solidFill>
              </a:rPr>
              <a:t>especially:</a:t>
            </a:r>
          </a:p>
          <a:p>
            <a:pPr lvl="1"/>
            <a:r>
              <a:rPr lang="en-US" altLang="zh-CN" dirty="0" smtClean="0">
                <a:solidFill>
                  <a:schemeClr val="bg1">
                    <a:lumMod val="75000"/>
                  </a:schemeClr>
                </a:solidFill>
              </a:rPr>
              <a:t>namespace</a:t>
            </a:r>
          </a:p>
          <a:p>
            <a:pPr lvl="1"/>
            <a:r>
              <a:rPr lang="en-US" altLang="zh-CN" dirty="0" smtClean="0">
                <a:solidFill>
                  <a:schemeClr val="bg1">
                    <a:lumMod val="75000"/>
                  </a:schemeClr>
                </a:solidFill>
              </a:rPr>
              <a:t>lambda</a:t>
            </a:r>
          </a:p>
          <a:p>
            <a:pPr lvl="1"/>
            <a:r>
              <a:rPr lang="en-US" altLang="zh-CN" dirty="0" smtClean="0">
                <a:solidFill>
                  <a:schemeClr val="bg1">
                    <a:lumMod val="75000"/>
                  </a:schemeClr>
                </a:solidFill>
              </a:rPr>
              <a:t>late</a:t>
            </a:r>
            <a:r>
              <a:rPr lang="zh-CN" altLang="en-US" dirty="0" smtClean="0">
                <a:solidFill>
                  <a:schemeClr val="bg1">
                    <a:lumMod val="75000"/>
                  </a:schemeClr>
                </a:solidFill>
              </a:rPr>
              <a:t> </a:t>
            </a:r>
            <a:r>
              <a:rPr lang="en-US" altLang="zh-CN" dirty="0" smtClean="0">
                <a:solidFill>
                  <a:schemeClr val="bg1">
                    <a:lumMod val="75000"/>
                  </a:schemeClr>
                </a:solidFill>
              </a:rPr>
              <a:t>static</a:t>
            </a:r>
            <a:r>
              <a:rPr lang="zh-CN" altLang="en-US" dirty="0" smtClean="0">
                <a:solidFill>
                  <a:schemeClr val="bg1">
                    <a:lumMod val="75000"/>
                  </a:schemeClr>
                </a:solidFill>
              </a:rPr>
              <a:t> </a:t>
            </a:r>
            <a:r>
              <a:rPr lang="en-US" altLang="zh-CN" dirty="0" smtClean="0">
                <a:solidFill>
                  <a:schemeClr val="bg1">
                    <a:lumMod val="75000"/>
                  </a:schemeClr>
                </a:solidFill>
              </a:rPr>
              <a:t>binding</a:t>
            </a:r>
          </a:p>
          <a:p>
            <a:r>
              <a:rPr lang="en-US" altLang="zh-CN" dirty="0" err="1" smtClean="0">
                <a:solidFill>
                  <a:schemeClr val="bg1">
                    <a:lumMod val="75000"/>
                  </a:schemeClr>
                </a:solidFill>
              </a:rPr>
              <a:t>Git</a:t>
            </a:r>
            <a:r>
              <a:rPr lang="en-US" altLang="zh-CN" dirty="0" smtClean="0">
                <a:solidFill>
                  <a:schemeClr val="bg1">
                    <a:lumMod val="75000"/>
                  </a:schemeClr>
                </a:solidFill>
              </a:rPr>
              <a:t>-Flow</a:t>
            </a:r>
          </a:p>
          <a:p>
            <a:r>
              <a:rPr lang="en-US" altLang="zh-CN" dirty="0" smtClean="0">
                <a:solidFill>
                  <a:schemeClr val="bg1">
                    <a:lumMod val="75000"/>
                  </a:schemeClr>
                </a:solidFill>
              </a:rPr>
              <a:t>Coding</a:t>
            </a:r>
            <a:r>
              <a:rPr lang="zh-CN" altLang="en-US" dirty="0" smtClean="0">
                <a:solidFill>
                  <a:schemeClr val="bg1">
                    <a:lumMod val="75000"/>
                  </a:schemeClr>
                </a:solidFill>
              </a:rPr>
              <a:t> </a:t>
            </a:r>
            <a:r>
              <a:rPr lang="en-US" altLang="zh-CN" dirty="0" smtClean="0">
                <a:solidFill>
                  <a:schemeClr val="bg1">
                    <a:lumMod val="75000"/>
                  </a:schemeClr>
                </a:solidFill>
              </a:rPr>
              <a:t>Conventions</a:t>
            </a:r>
          </a:p>
          <a:p>
            <a:r>
              <a:rPr lang="en-US" altLang="zh-CN" dirty="0" smtClean="0">
                <a:solidFill>
                  <a:schemeClr val="bg1">
                    <a:lumMod val="75000"/>
                  </a:schemeClr>
                </a:solidFill>
              </a:rPr>
              <a:t>Composer</a:t>
            </a:r>
          </a:p>
          <a:p>
            <a:r>
              <a:rPr lang="en-US" altLang="zh-CN" dirty="0" err="1" smtClean="0">
                <a:solidFill>
                  <a:schemeClr val="bg1">
                    <a:lumMod val="75000"/>
                  </a:schemeClr>
                </a:solidFill>
              </a:rPr>
              <a:t>Symfony</a:t>
            </a:r>
            <a:r>
              <a:rPr lang="zh-CN" altLang="en-US" dirty="0" smtClean="0">
                <a:solidFill>
                  <a:schemeClr val="bg1">
                    <a:lumMod val="75000"/>
                  </a:schemeClr>
                </a:solidFill>
              </a:rPr>
              <a:t> </a:t>
            </a:r>
            <a:r>
              <a:rPr lang="en-US" altLang="zh-CN" dirty="0" smtClean="0">
                <a:solidFill>
                  <a:schemeClr val="bg1">
                    <a:lumMod val="75000"/>
                  </a:schemeClr>
                </a:solidFill>
              </a:rPr>
              <a:t>components</a:t>
            </a:r>
          </a:p>
          <a:p>
            <a:r>
              <a:rPr lang="en-US" altLang="zh-CN" dirty="0" smtClean="0">
                <a:solidFill>
                  <a:schemeClr val="bg1">
                    <a:lumMod val="75000"/>
                  </a:schemeClr>
                </a:solidFill>
              </a:rPr>
              <a:t>Unit</a:t>
            </a:r>
            <a:r>
              <a:rPr lang="zh-CN" altLang="en-US" dirty="0" smtClean="0">
                <a:solidFill>
                  <a:schemeClr val="bg1">
                    <a:lumMod val="75000"/>
                  </a:schemeClr>
                </a:solidFill>
              </a:rPr>
              <a:t> </a:t>
            </a:r>
            <a:r>
              <a:rPr lang="en-US" altLang="zh-CN" dirty="0" smtClean="0">
                <a:solidFill>
                  <a:schemeClr val="bg1">
                    <a:lumMod val="75000"/>
                  </a:schemeClr>
                </a:solidFill>
              </a:rPr>
              <a:t>testing</a:t>
            </a:r>
            <a:r>
              <a:rPr lang="zh-CN" altLang="en-US" dirty="0" smtClean="0">
                <a:solidFill>
                  <a:schemeClr val="bg1">
                    <a:lumMod val="75000"/>
                  </a:schemeClr>
                </a:solidFill>
              </a:rPr>
              <a:t> </a:t>
            </a:r>
            <a:r>
              <a:rPr lang="en-US" altLang="zh-CN" dirty="0" smtClean="0">
                <a:solidFill>
                  <a:schemeClr val="bg1">
                    <a:lumMod val="75000"/>
                  </a:schemeClr>
                </a:solidFill>
              </a:rPr>
              <a:t>with</a:t>
            </a:r>
            <a:r>
              <a:rPr lang="zh-CN" altLang="en-US" dirty="0" smtClean="0">
                <a:solidFill>
                  <a:schemeClr val="bg1">
                    <a:lumMod val="75000"/>
                  </a:schemeClr>
                </a:solidFill>
              </a:rPr>
              <a:t> </a:t>
            </a:r>
            <a:r>
              <a:rPr lang="en-US" altLang="zh-CN" dirty="0" err="1" smtClean="0">
                <a:solidFill>
                  <a:schemeClr val="bg1">
                    <a:lumMod val="75000"/>
                  </a:schemeClr>
                </a:solidFill>
              </a:rPr>
              <a:t>phpunit</a:t>
            </a:r>
            <a:endParaRPr lang="en-US" altLang="zh-CN" dirty="0" smtClean="0">
              <a:solidFill>
                <a:schemeClr val="bg1">
                  <a:lumMod val="75000"/>
                </a:schemeClr>
              </a:solidFill>
            </a:endParaRPr>
          </a:p>
          <a:p>
            <a:r>
              <a:rPr lang="en-US" altLang="zh-CN" dirty="0" smtClean="0"/>
              <a:t>Oasis</a:t>
            </a:r>
            <a:r>
              <a:rPr lang="zh-CN" altLang="en-US" dirty="0" smtClean="0"/>
              <a:t> </a:t>
            </a:r>
            <a:r>
              <a:rPr lang="en-US" altLang="zh-CN" dirty="0"/>
              <a:t>components</a:t>
            </a:r>
          </a:p>
          <a:p>
            <a:endParaRPr lang="en-US" altLang="zh-CN" dirty="0" smtClean="0"/>
          </a:p>
          <a:p>
            <a:endParaRPr lang="en-US" dirty="0"/>
          </a:p>
        </p:txBody>
      </p:sp>
    </p:spTree>
    <p:extLst>
      <p:ext uri="{BB962C8B-B14F-4D97-AF65-F5344CB8AC3E}">
        <p14:creationId xmlns:p14="http://schemas.microsoft.com/office/powerpoint/2010/main" val="485990678"/>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Oasis Components</a:t>
            </a:r>
            <a:endParaRPr lang="en-US" dirty="0"/>
          </a:p>
        </p:txBody>
      </p:sp>
      <p:sp>
        <p:nvSpPr>
          <p:cNvPr id="3" name="Content Placeholder 2"/>
          <p:cNvSpPr>
            <a:spLocks noGrp="1"/>
          </p:cNvSpPr>
          <p:nvPr>
            <p:ph idx="1"/>
          </p:nvPr>
        </p:nvSpPr>
        <p:spPr/>
        <p:txBody>
          <a:bodyPr/>
          <a:lstStyle/>
          <a:p>
            <a:r>
              <a:rPr lang="en-US" dirty="0" smtClean="0"/>
              <a:t>oasis/</a:t>
            </a:r>
            <a:r>
              <a:rPr lang="en-US" dirty="0" err="1" smtClean="0"/>
              <a:t>utils</a:t>
            </a:r>
            <a:endParaRPr lang="en-US" dirty="0" smtClean="0"/>
          </a:p>
          <a:p>
            <a:r>
              <a:rPr lang="en-US" dirty="0" smtClean="0"/>
              <a:t>oasis/logging</a:t>
            </a:r>
          </a:p>
          <a:p>
            <a:r>
              <a:rPr lang="en-US" dirty="0" smtClean="0"/>
              <a:t>oasis/event</a:t>
            </a:r>
          </a:p>
          <a:p>
            <a:r>
              <a:rPr lang="en-US" dirty="0" smtClean="0"/>
              <a:t>oasis/</a:t>
            </a:r>
            <a:r>
              <a:rPr lang="en-US" dirty="0" err="1" smtClean="0"/>
              <a:t>aws</a:t>
            </a:r>
            <a:r>
              <a:rPr lang="en-US" dirty="0" smtClean="0"/>
              <a:t>-wrappers</a:t>
            </a:r>
          </a:p>
          <a:p>
            <a:r>
              <a:rPr lang="en-US" dirty="0" smtClean="0"/>
              <a:t>oasis/redshift</a:t>
            </a:r>
          </a:p>
          <a:p>
            <a:r>
              <a:rPr lang="en-US" dirty="0" smtClean="0"/>
              <a:t>oasis/</a:t>
            </a:r>
            <a:r>
              <a:rPr lang="en-US" dirty="0" err="1" smtClean="0"/>
              <a:t>flysystem</a:t>
            </a:r>
            <a:r>
              <a:rPr lang="en-US" dirty="0" smtClean="0"/>
              <a:t>-wrappers</a:t>
            </a:r>
          </a:p>
          <a:p>
            <a:r>
              <a:rPr lang="en-US" dirty="0" smtClean="0"/>
              <a:t>oasis/http</a:t>
            </a:r>
          </a:p>
          <a:p>
            <a:r>
              <a:rPr lang="en-US" dirty="0" smtClean="0"/>
              <a:t>oasis/</a:t>
            </a:r>
            <a:r>
              <a:rPr lang="en-US" dirty="0" err="1" smtClean="0"/>
              <a:t>slimapp</a:t>
            </a:r>
            <a:endParaRPr lang="en-US" dirty="0"/>
          </a:p>
        </p:txBody>
      </p:sp>
    </p:spTree>
    <p:extLst>
      <p:ext uri="{BB962C8B-B14F-4D97-AF65-F5344CB8AC3E}">
        <p14:creationId xmlns:p14="http://schemas.microsoft.com/office/powerpoint/2010/main" val="1661149862"/>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559678"/>
            <a:ext cx="4041724" cy="4952492"/>
          </a:xfrm>
        </p:spPr>
        <p:txBody>
          <a:bodyPr/>
          <a:lstStyle/>
          <a:p>
            <a:r>
              <a:rPr lang="en-US" altLang="zh-CN" dirty="0" smtClean="0"/>
              <a:t>Modern</a:t>
            </a:r>
            <a:r>
              <a:rPr lang="zh-CN" altLang="en-US" dirty="0" smtClean="0"/>
              <a:t> </a:t>
            </a:r>
            <a:r>
              <a:rPr lang="en-US" altLang="zh-CN" dirty="0" smtClean="0"/>
              <a:t>PHP</a:t>
            </a:r>
            <a:br>
              <a:rPr lang="en-US" altLang="zh-CN" dirty="0" smtClean="0"/>
            </a:br>
            <a:r>
              <a:rPr lang="en-US" altLang="zh-CN" dirty="0" smtClean="0"/>
              <a:t/>
            </a:r>
            <a:br>
              <a:rPr lang="en-US" altLang="zh-CN" dirty="0" smtClean="0"/>
            </a:br>
            <a:r>
              <a:rPr lang="en-US" altLang="zh-CN" sz="2000" dirty="0" smtClean="0"/>
              <a:t>The END</a:t>
            </a:r>
            <a:endParaRPr lang="en-US" dirty="0"/>
          </a:p>
        </p:txBody>
      </p:sp>
      <p:sp>
        <p:nvSpPr>
          <p:cNvPr id="3" name="Content Placeholder 2"/>
          <p:cNvSpPr>
            <a:spLocks noGrp="1"/>
          </p:cNvSpPr>
          <p:nvPr>
            <p:ph idx="1"/>
          </p:nvPr>
        </p:nvSpPr>
        <p:spPr/>
        <p:txBody>
          <a:bodyPr/>
          <a:lstStyle/>
          <a:p>
            <a:r>
              <a:rPr lang="en-US" altLang="zh-CN" dirty="0" smtClean="0"/>
              <a:t>Learn new features in PHP 5.x</a:t>
            </a:r>
          </a:p>
          <a:p>
            <a:r>
              <a:rPr lang="en-US" altLang="zh-CN" dirty="0" smtClean="0"/>
              <a:t>Read the book ”Modern PHP”</a:t>
            </a:r>
          </a:p>
          <a:p>
            <a:r>
              <a:rPr lang="en-US" altLang="zh-CN" dirty="0" smtClean="0"/>
              <a:t>Study some design patterns</a:t>
            </a:r>
          </a:p>
          <a:p>
            <a:r>
              <a:rPr lang="en-US" altLang="zh-CN" dirty="0" smtClean="0"/>
              <a:t>MORE IMPORTANTLY: practice</a:t>
            </a:r>
            <a:endParaRPr lang="en-US" altLang="zh-CN" dirty="0"/>
          </a:p>
          <a:p>
            <a:endParaRPr lang="en-US" altLang="zh-CN" dirty="0" smtClean="0"/>
          </a:p>
          <a:p>
            <a:endParaRPr lang="en-US" dirty="0"/>
          </a:p>
        </p:txBody>
      </p:sp>
    </p:spTree>
    <p:extLst>
      <p:ext uri="{BB962C8B-B14F-4D97-AF65-F5344CB8AC3E}">
        <p14:creationId xmlns:p14="http://schemas.microsoft.com/office/powerpoint/2010/main" val="293497408"/>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559678"/>
            <a:ext cx="4041724" cy="4952492"/>
          </a:xfrm>
        </p:spPr>
        <p:txBody>
          <a:bodyPr/>
          <a:lstStyle/>
          <a:p>
            <a:r>
              <a:rPr lang="en-US" altLang="zh-CN" dirty="0" smtClean="0"/>
              <a:t>Modern</a:t>
            </a:r>
            <a:r>
              <a:rPr lang="zh-CN" altLang="en-US" dirty="0" smtClean="0"/>
              <a:t> </a:t>
            </a:r>
            <a:r>
              <a:rPr lang="en-US" altLang="zh-CN" dirty="0" smtClean="0"/>
              <a:t>PHP</a:t>
            </a:r>
            <a:br>
              <a:rPr lang="en-US" altLang="zh-CN" dirty="0" smtClean="0"/>
            </a:br>
            <a:r>
              <a:rPr lang="en-US" altLang="zh-CN" dirty="0" smtClean="0"/>
              <a:t/>
            </a:r>
            <a:br>
              <a:rPr lang="en-US" altLang="zh-CN" dirty="0" smtClean="0"/>
            </a:br>
            <a:r>
              <a:rPr lang="en-US" altLang="zh-CN" sz="2000" dirty="0" smtClean="0"/>
              <a:t>OVERVIEW</a:t>
            </a:r>
            <a:endParaRPr lang="en-US" dirty="0"/>
          </a:p>
        </p:txBody>
      </p:sp>
      <p:sp>
        <p:nvSpPr>
          <p:cNvPr id="3" name="Content Placeholder 2"/>
          <p:cNvSpPr>
            <a:spLocks noGrp="1"/>
          </p:cNvSpPr>
          <p:nvPr>
            <p:ph idx="1"/>
          </p:nvPr>
        </p:nvSpPr>
        <p:spPr/>
        <p:txBody>
          <a:bodyPr/>
          <a:lstStyle/>
          <a:p>
            <a:r>
              <a:rPr lang="en-US" altLang="zh-CN" dirty="0" smtClean="0"/>
              <a:t>Prepare</a:t>
            </a:r>
            <a:r>
              <a:rPr lang="zh-CN" altLang="en-US" dirty="0"/>
              <a:t> </a:t>
            </a:r>
            <a:r>
              <a:rPr lang="en-US" altLang="zh-CN" dirty="0" smtClean="0"/>
              <a:t>yourself</a:t>
            </a:r>
            <a:r>
              <a:rPr lang="zh-CN" altLang="en-US" dirty="0" smtClean="0"/>
              <a:t> </a:t>
            </a:r>
            <a:r>
              <a:rPr lang="en-US" altLang="zh-CN" dirty="0" smtClean="0"/>
              <a:t>with</a:t>
            </a:r>
            <a:r>
              <a:rPr lang="zh-CN" altLang="en-US" dirty="0" smtClean="0"/>
              <a:t> </a:t>
            </a:r>
            <a:r>
              <a:rPr lang="en-US" altLang="zh-CN" dirty="0" smtClean="0"/>
              <a:t>the</a:t>
            </a:r>
            <a:r>
              <a:rPr lang="zh-CN" altLang="en-US" dirty="0" smtClean="0"/>
              <a:t> </a:t>
            </a:r>
            <a:r>
              <a:rPr lang="en-US" altLang="zh-CN" dirty="0" smtClean="0"/>
              <a:t>new</a:t>
            </a:r>
            <a:r>
              <a:rPr lang="zh-CN" altLang="en-US" dirty="0" smtClean="0"/>
              <a:t> </a:t>
            </a:r>
            <a:r>
              <a:rPr lang="en-US" altLang="zh-CN" dirty="0" smtClean="0"/>
              <a:t>features,</a:t>
            </a:r>
            <a:r>
              <a:rPr lang="zh-CN" altLang="en-US" dirty="0" smtClean="0"/>
              <a:t> </a:t>
            </a:r>
            <a:r>
              <a:rPr lang="en-US" altLang="zh-CN" dirty="0" smtClean="0"/>
              <a:t>especially:</a:t>
            </a:r>
          </a:p>
          <a:p>
            <a:pPr lvl="1"/>
            <a:r>
              <a:rPr lang="en-US" altLang="zh-CN" dirty="0" smtClean="0"/>
              <a:t>namespace</a:t>
            </a:r>
          </a:p>
          <a:p>
            <a:pPr lvl="1"/>
            <a:r>
              <a:rPr lang="en-US" altLang="zh-CN" dirty="0" smtClean="0"/>
              <a:t>lambda</a:t>
            </a:r>
          </a:p>
          <a:p>
            <a:pPr lvl="1"/>
            <a:r>
              <a:rPr lang="en-US" altLang="zh-CN" dirty="0" smtClean="0"/>
              <a:t>late</a:t>
            </a:r>
            <a:r>
              <a:rPr lang="zh-CN" altLang="en-US" dirty="0" smtClean="0"/>
              <a:t> </a:t>
            </a:r>
            <a:r>
              <a:rPr lang="en-US" altLang="zh-CN" dirty="0" smtClean="0"/>
              <a:t>static</a:t>
            </a:r>
            <a:r>
              <a:rPr lang="zh-CN" altLang="en-US" dirty="0" smtClean="0"/>
              <a:t> </a:t>
            </a:r>
            <a:r>
              <a:rPr lang="en-US" altLang="zh-CN" dirty="0" smtClean="0"/>
              <a:t>binding</a:t>
            </a:r>
          </a:p>
          <a:p>
            <a:r>
              <a:rPr lang="en-US" altLang="zh-CN" dirty="0" err="1" smtClean="0"/>
              <a:t>Git</a:t>
            </a:r>
            <a:r>
              <a:rPr lang="en-US" altLang="zh-CN" dirty="0" smtClean="0"/>
              <a:t>-Flow</a:t>
            </a:r>
          </a:p>
          <a:p>
            <a:r>
              <a:rPr lang="en-US" altLang="zh-CN" dirty="0" smtClean="0"/>
              <a:t>Coding</a:t>
            </a:r>
            <a:r>
              <a:rPr lang="zh-CN" altLang="en-US" dirty="0" smtClean="0"/>
              <a:t> </a:t>
            </a:r>
            <a:r>
              <a:rPr lang="en-US" altLang="zh-CN" dirty="0" smtClean="0"/>
              <a:t>Conventions</a:t>
            </a:r>
          </a:p>
          <a:p>
            <a:r>
              <a:rPr lang="en-US" altLang="zh-CN" dirty="0" smtClean="0"/>
              <a:t>Composer</a:t>
            </a:r>
          </a:p>
          <a:p>
            <a:r>
              <a:rPr lang="en-US" altLang="zh-CN" dirty="0" err="1" smtClean="0"/>
              <a:t>Symfony</a:t>
            </a:r>
            <a:r>
              <a:rPr lang="zh-CN" altLang="en-US" dirty="0" smtClean="0"/>
              <a:t> </a:t>
            </a:r>
            <a:r>
              <a:rPr lang="en-US" altLang="zh-CN" dirty="0" smtClean="0"/>
              <a:t>components</a:t>
            </a:r>
          </a:p>
          <a:p>
            <a:r>
              <a:rPr lang="en-US" altLang="zh-CN" dirty="0" smtClean="0"/>
              <a:t>Unit</a:t>
            </a:r>
            <a:r>
              <a:rPr lang="zh-CN" altLang="en-US" dirty="0" smtClean="0"/>
              <a:t> </a:t>
            </a:r>
            <a:r>
              <a:rPr lang="en-US" altLang="zh-CN" dirty="0" smtClean="0"/>
              <a:t>testing</a:t>
            </a:r>
            <a:r>
              <a:rPr lang="zh-CN" altLang="en-US" dirty="0" smtClean="0"/>
              <a:t> </a:t>
            </a:r>
            <a:r>
              <a:rPr lang="en-US" altLang="zh-CN" dirty="0" smtClean="0"/>
              <a:t>with</a:t>
            </a:r>
            <a:r>
              <a:rPr lang="zh-CN" altLang="en-US" dirty="0" smtClean="0"/>
              <a:t> </a:t>
            </a:r>
            <a:r>
              <a:rPr lang="en-US" altLang="zh-CN" dirty="0" err="1" smtClean="0"/>
              <a:t>phpunit</a:t>
            </a:r>
            <a:endParaRPr lang="en-US" altLang="zh-CN" dirty="0" smtClean="0"/>
          </a:p>
          <a:p>
            <a:r>
              <a:rPr lang="en-US" altLang="zh-CN" dirty="0" smtClean="0"/>
              <a:t>Oasis</a:t>
            </a:r>
            <a:r>
              <a:rPr lang="zh-CN" altLang="en-US" dirty="0" smtClean="0"/>
              <a:t> </a:t>
            </a:r>
            <a:r>
              <a:rPr lang="en-US" altLang="zh-CN" dirty="0"/>
              <a:t>components</a:t>
            </a:r>
          </a:p>
          <a:p>
            <a:endParaRPr lang="en-US" altLang="zh-CN" dirty="0" smtClean="0"/>
          </a:p>
          <a:p>
            <a:endParaRPr lang="en-US" dirty="0"/>
          </a:p>
        </p:txBody>
      </p:sp>
    </p:spTree>
    <p:extLst>
      <p:ext uri="{BB962C8B-B14F-4D97-AF65-F5344CB8AC3E}">
        <p14:creationId xmlns:p14="http://schemas.microsoft.com/office/powerpoint/2010/main" val="1707471278"/>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-Flow</a:t>
            </a:r>
            <a:br>
              <a:rPr lang="en-US" dirty="0" smtClean="0"/>
            </a:br>
            <a:r>
              <a:rPr lang="en-US" dirty="0"/>
              <a:t/>
            </a:r>
            <a:br>
              <a:rPr lang="en-US" dirty="0"/>
            </a:br>
            <a:r>
              <a:rPr lang="en-US" sz="2000" dirty="0" smtClean="0"/>
              <a:t>how to cooperate</a:t>
            </a:r>
            <a:endParaRPr lang="en-US" dirty="0"/>
          </a:p>
        </p:txBody>
      </p:sp>
      <p:sp>
        <p:nvSpPr>
          <p:cNvPr id="3" name="Content Placeholder 2"/>
          <p:cNvSpPr>
            <a:spLocks noGrp="1"/>
          </p:cNvSpPr>
          <p:nvPr>
            <p:ph idx="1"/>
          </p:nvPr>
        </p:nvSpPr>
        <p:spPr/>
        <p:txBody>
          <a:bodyPr/>
          <a:lstStyle/>
          <a:p>
            <a:r>
              <a:rPr lang="en-US" dirty="0" smtClean="0"/>
              <a:t>Light:</a:t>
            </a:r>
          </a:p>
          <a:p>
            <a:pPr lvl="1"/>
            <a:r>
              <a:rPr lang="en-US" dirty="0" smtClean="0"/>
              <a:t>master</a:t>
            </a:r>
          </a:p>
          <a:p>
            <a:pPr lvl="1"/>
            <a:r>
              <a:rPr lang="en-US" dirty="0" smtClean="0"/>
              <a:t>feature/</a:t>
            </a:r>
          </a:p>
          <a:p>
            <a:r>
              <a:rPr lang="en-US" dirty="0" smtClean="0"/>
              <a:t>Full:</a:t>
            </a:r>
          </a:p>
          <a:p>
            <a:pPr lvl="1"/>
            <a:r>
              <a:rPr lang="en-US" dirty="0" smtClean="0"/>
              <a:t>master</a:t>
            </a:r>
          </a:p>
          <a:p>
            <a:pPr lvl="1"/>
            <a:r>
              <a:rPr lang="en-US" dirty="0" smtClean="0"/>
              <a:t>develop</a:t>
            </a:r>
          </a:p>
          <a:p>
            <a:pPr lvl="1"/>
            <a:r>
              <a:rPr lang="en-US" dirty="0" smtClean="0"/>
              <a:t>feature/</a:t>
            </a:r>
          </a:p>
          <a:p>
            <a:pPr lvl="1"/>
            <a:r>
              <a:rPr lang="en-US" dirty="0" smtClean="0"/>
              <a:t>release/</a:t>
            </a:r>
          </a:p>
          <a:p>
            <a:pPr lvl="1"/>
            <a:r>
              <a:rPr lang="en-US" dirty="0" smtClean="0"/>
              <a:t>hotfix/</a:t>
            </a:r>
          </a:p>
          <a:p>
            <a:pPr lvl="1"/>
            <a:r>
              <a:rPr lang="en-US" dirty="0" smtClean="0"/>
              <a:t>support/</a:t>
            </a:r>
            <a:endParaRPr lang="en-US" dirty="0"/>
          </a:p>
        </p:txBody>
      </p:sp>
    </p:spTree>
    <p:extLst>
      <p:ext uri="{BB962C8B-B14F-4D97-AF65-F5344CB8AC3E}">
        <p14:creationId xmlns:p14="http://schemas.microsoft.com/office/powerpoint/2010/main" val="10178360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559678"/>
            <a:ext cx="4041724" cy="4952492"/>
          </a:xfrm>
        </p:spPr>
        <p:txBody>
          <a:bodyPr/>
          <a:lstStyle/>
          <a:p>
            <a:r>
              <a:rPr lang="en-US" altLang="zh-CN" dirty="0" smtClean="0"/>
              <a:t>Modern</a:t>
            </a:r>
            <a:r>
              <a:rPr lang="zh-CN" altLang="en-US" dirty="0" smtClean="0"/>
              <a:t> </a:t>
            </a:r>
            <a:r>
              <a:rPr lang="en-US" altLang="zh-CN" dirty="0" smtClean="0"/>
              <a:t>PHP</a:t>
            </a:r>
            <a:br>
              <a:rPr lang="en-US" altLang="zh-CN" dirty="0" smtClean="0"/>
            </a:br>
            <a:r>
              <a:rPr lang="en-US" altLang="zh-CN" dirty="0" smtClean="0"/>
              <a:t/>
            </a:r>
            <a:br>
              <a:rPr lang="en-US" altLang="zh-CN" dirty="0" smtClean="0"/>
            </a:br>
            <a:r>
              <a:rPr lang="en-US" altLang="zh-CN" sz="2000" dirty="0" smtClean="0"/>
              <a:t>OVERVIEW</a:t>
            </a:r>
            <a:endParaRPr lang="en-US" dirty="0"/>
          </a:p>
        </p:txBody>
      </p:sp>
      <p:sp>
        <p:nvSpPr>
          <p:cNvPr id="3" name="Content Placeholder 2"/>
          <p:cNvSpPr>
            <a:spLocks noGrp="1"/>
          </p:cNvSpPr>
          <p:nvPr>
            <p:ph idx="1"/>
          </p:nvPr>
        </p:nvSpPr>
        <p:spPr/>
        <p:txBody>
          <a:bodyPr/>
          <a:lstStyle/>
          <a:p>
            <a:r>
              <a:rPr lang="en-US" altLang="zh-CN" dirty="0" smtClean="0">
                <a:solidFill>
                  <a:schemeClr val="bg1">
                    <a:lumMod val="75000"/>
                  </a:schemeClr>
                </a:solidFill>
              </a:rPr>
              <a:t>Prepare</a:t>
            </a:r>
            <a:r>
              <a:rPr lang="zh-CN" altLang="en-US" dirty="0">
                <a:solidFill>
                  <a:schemeClr val="bg1">
                    <a:lumMod val="75000"/>
                  </a:schemeClr>
                </a:solidFill>
              </a:rPr>
              <a:t> </a:t>
            </a:r>
            <a:r>
              <a:rPr lang="en-US" altLang="zh-CN" dirty="0" smtClean="0">
                <a:solidFill>
                  <a:schemeClr val="bg1">
                    <a:lumMod val="75000"/>
                  </a:schemeClr>
                </a:solidFill>
              </a:rPr>
              <a:t>yourself</a:t>
            </a:r>
            <a:r>
              <a:rPr lang="zh-CN" altLang="en-US" dirty="0" smtClean="0">
                <a:solidFill>
                  <a:schemeClr val="bg1">
                    <a:lumMod val="75000"/>
                  </a:schemeClr>
                </a:solidFill>
              </a:rPr>
              <a:t> </a:t>
            </a:r>
            <a:r>
              <a:rPr lang="en-US" altLang="zh-CN" dirty="0" smtClean="0">
                <a:solidFill>
                  <a:schemeClr val="bg1">
                    <a:lumMod val="75000"/>
                  </a:schemeClr>
                </a:solidFill>
              </a:rPr>
              <a:t>with</a:t>
            </a:r>
            <a:r>
              <a:rPr lang="zh-CN" altLang="en-US" dirty="0" smtClean="0">
                <a:solidFill>
                  <a:schemeClr val="bg1">
                    <a:lumMod val="75000"/>
                  </a:schemeClr>
                </a:solidFill>
              </a:rPr>
              <a:t> </a:t>
            </a:r>
            <a:r>
              <a:rPr lang="en-US" altLang="zh-CN" dirty="0" smtClean="0">
                <a:solidFill>
                  <a:schemeClr val="bg1">
                    <a:lumMod val="75000"/>
                  </a:schemeClr>
                </a:solidFill>
              </a:rPr>
              <a:t>the</a:t>
            </a:r>
            <a:r>
              <a:rPr lang="zh-CN" altLang="en-US" dirty="0" smtClean="0">
                <a:solidFill>
                  <a:schemeClr val="bg1">
                    <a:lumMod val="75000"/>
                  </a:schemeClr>
                </a:solidFill>
              </a:rPr>
              <a:t> </a:t>
            </a:r>
            <a:r>
              <a:rPr lang="en-US" altLang="zh-CN" dirty="0" smtClean="0">
                <a:solidFill>
                  <a:schemeClr val="bg1">
                    <a:lumMod val="75000"/>
                  </a:schemeClr>
                </a:solidFill>
              </a:rPr>
              <a:t>new</a:t>
            </a:r>
            <a:r>
              <a:rPr lang="zh-CN" altLang="en-US" dirty="0" smtClean="0">
                <a:solidFill>
                  <a:schemeClr val="bg1">
                    <a:lumMod val="75000"/>
                  </a:schemeClr>
                </a:solidFill>
              </a:rPr>
              <a:t> </a:t>
            </a:r>
            <a:r>
              <a:rPr lang="en-US" altLang="zh-CN" dirty="0" smtClean="0">
                <a:solidFill>
                  <a:schemeClr val="bg1">
                    <a:lumMod val="75000"/>
                  </a:schemeClr>
                </a:solidFill>
              </a:rPr>
              <a:t>features,</a:t>
            </a:r>
            <a:r>
              <a:rPr lang="zh-CN" altLang="en-US" dirty="0" smtClean="0">
                <a:solidFill>
                  <a:schemeClr val="bg1">
                    <a:lumMod val="75000"/>
                  </a:schemeClr>
                </a:solidFill>
              </a:rPr>
              <a:t> </a:t>
            </a:r>
            <a:r>
              <a:rPr lang="en-US" altLang="zh-CN" dirty="0" smtClean="0">
                <a:solidFill>
                  <a:schemeClr val="bg1">
                    <a:lumMod val="75000"/>
                  </a:schemeClr>
                </a:solidFill>
              </a:rPr>
              <a:t>especially:</a:t>
            </a:r>
          </a:p>
          <a:p>
            <a:pPr lvl="1"/>
            <a:r>
              <a:rPr lang="en-US" altLang="zh-CN" dirty="0" smtClean="0">
                <a:solidFill>
                  <a:schemeClr val="bg1">
                    <a:lumMod val="75000"/>
                  </a:schemeClr>
                </a:solidFill>
              </a:rPr>
              <a:t>namespace</a:t>
            </a:r>
          </a:p>
          <a:p>
            <a:pPr lvl="1"/>
            <a:r>
              <a:rPr lang="en-US" altLang="zh-CN" dirty="0" smtClean="0">
                <a:solidFill>
                  <a:schemeClr val="bg1">
                    <a:lumMod val="75000"/>
                  </a:schemeClr>
                </a:solidFill>
              </a:rPr>
              <a:t>lambda</a:t>
            </a:r>
          </a:p>
          <a:p>
            <a:pPr lvl="1"/>
            <a:r>
              <a:rPr lang="en-US" altLang="zh-CN" dirty="0" smtClean="0">
                <a:solidFill>
                  <a:schemeClr val="bg1">
                    <a:lumMod val="75000"/>
                  </a:schemeClr>
                </a:solidFill>
              </a:rPr>
              <a:t>late</a:t>
            </a:r>
            <a:r>
              <a:rPr lang="zh-CN" altLang="en-US" dirty="0" smtClean="0">
                <a:solidFill>
                  <a:schemeClr val="bg1">
                    <a:lumMod val="75000"/>
                  </a:schemeClr>
                </a:solidFill>
              </a:rPr>
              <a:t> </a:t>
            </a:r>
            <a:r>
              <a:rPr lang="en-US" altLang="zh-CN" dirty="0" smtClean="0">
                <a:solidFill>
                  <a:schemeClr val="bg1">
                    <a:lumMod val="75000"/>
                  </a:schemeClr>
                </a:solidFill>
              </a:rPr>
              <a:t>static</a:t>
            </a:r>
            <a:r>
              <a:rPr lang="zh-CN" altLang="en-US" dirty="0" smtClean="0">
                <a:solidFill>
                  <a:schemeClr val="bg1">
                    <a:lumMod val="75000"/>
                  </a:schemeClr>
                </a:solidFill>
              </a:rPr>
              <a:t> </a:t>
            </a:r>
            <a:r>
              <a:rPr lang="en-US" altLang="zh-CN" dirty="0" smtClean="0">
                <a:solidFill>
                  <a:schemeClr val="bg1">
                    <a:lumMod val="75000"/>
                  </a:schemeClr>
                </a:solidFill>
              </a:rPr>
              <a:t>binding</a:t>
            </a:r>
          </a:p>
          <a:p>
            <a:r>
              <a:rPr lang="en-US" altLang="zh-CN" dirty="0" err="1" smtClean="0">
                <a:solidFill>
                  <a:schemeClr val="bg1">
                    <a:lumMod val="75000"/>
                  </a:schemeClr>
                </a:solidFill>
              </a:rPr>
              <a:t>Git</a:t>
            </a:r>
            <a:r>
              <a:rPr lang="en-US" altLang="zh-CN" dirty="0" smtClean="0">
                <a:solidFill>
                  <a:schemeClr val="bg1">
                    <a:lumMod val="75000"/>
                  </a:schemeClr>
                </a:solidFill>
              </a:rPr>
              <a:t>-Flow</a:t>
            </a:r>
          </a:p>
          <a:p>
            <a:r>
              <a:rPr lang="en-US" altLang="zh-CN" dirty="0" smtClean="0"/>
              <a:t>Coding</a:t>
            </a:r>
            <a:r>
              <a:rPr lang="zh-CN" altLang="en-US" dirty="0" smtClean="0"/>
              <a:t> </a:t>
            </a:r>
            <a:r>
              <a:rPr lang="en-US" altLang="zh-CN" dirty="0" smtClean="0"/>
              <a:t>Conventions</a:t>
            </a:r>
          </a:p>
          <a:p>
            <a:r>
              <a:rPr lang="en-US" altLang="zh-CN" dirty="0" smtClean="0"/>
              <a:t>Composer</a:t>
            </a:r>
          </a:p>
          <a:p>
            <a:r>
              <a:rPr lang="en-US" altLang="zh-CN" dirty="0" err="1" smtClean="0"/>
              <a:t>Symfony</a:t>
            </a:r>
            <a:r>
              <a:rPr lang="zh-CN" altLang="en-US" dirty="0" smtClean="0"/>
              <a:t> </a:t>
            </a:r>
            <a:r>
              <a:rPr lang="en-US" altLang="zh-CN" dirty="0" smtClean="0"/>
              <a:t>components</a:t>
            </a:r>
          </a:p>
          <a:p>
            <a:r>
              <a:rPr lang="en-US" altLang="zh-CN" dirty="0" smtClean="0"/>
              <a:t>Unit</a:t>
            </a:r>
            <a:r>
              <a:rPr lang="zh-CN" altLang="en-US" dirty="0" smtClean="0"/>
              <a:t> </a:t>
            </a:r>
            <a:r>
              <a:rPr lang="en-US" altLang="zh-CN" dirty="0" smtClean="0"/>
              <a:t>testing</a:t>
            </a:r>
            <a:r>
              <a:rPr lang="zh-CN" altLang="en-US" dirty="0" smtClean="0"/>
              <a:t> </a:t>
            </a:r>
            <a:r>
              <a:rPr lang="en-US" altLang="zh-CN" dirty="0" smtClean="0"/>
              <a:t>with</a:t>
            </a:r>
            <a:r>
              <a:rPr lang="zh-CN" altLang="en-US" dirty="0" smtClean="0"/>
              <a:t> </a:t>
            </a:r>
            <a:r>
              <a:rPr lang="en-US" altLang="zh-CN" dirty="0" err="1" smtClean="0"/>
              <a:t>phpunit</a:t>
            </a:r>
            <a:endParaRPr lang="en-US" altLang="zh-CN" dirty="0" smtClean="0"/>
          </a:p>
          <a:p>
            <a:r>
              <a:rPr lang="en-US" altLang="zh-CN" dirty="0" smtClean="0"/>
              <a:t>Oasis</a:t>
            </a:r>
            <a:r>
              <a:rPr lang="zh-CN" altLang="en-US" dirty="0" smtClean="0"/>
              <a:t> </a:t>
            </a:r>
            <a:r>
              <a:rPr lang="en-US" altLang="zh-CN" dirty="0"/>
              <a:t>components</a:t>
            </a:r>
          </a:p>
          <a:p>
            <a:endParaRPr lang="en-US" altLang="zh-CN" dirty="0" smtClean="0"/>
          </a:p>
          <a:p>
            <a:endParaRPr lang="en-US" dirty="0"/>
          </a:p>
        </p:txBody>
      </p:sp>
    </p:spTree>
    <p:extLst>
      <p:ext uri="{BB962C8B-B14F-4D97-AF65-F5344CB8AC3E}">
        <p14:creationId xmlns:p14="http://schemas.microsoft.com/office/powerpoint/2010/main" val="1912177191"/>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Conventions</a:t>
            </a:r>
            <a:endParaRPr lang="en-US" dirty="0"/>
          </a:p>
        </p:txBody>
      </p:sp>
      <p:sp>
        <p:nvSpPr>
          <p:cNvPr id="3" name="Content Placeholder 2"/>
          <p:cNvSpPr>
            <a:spLocks noGrp="1"/>
          </p:cNvSpPr>
          <p:nvPr>
            <p:ph idx="1"/>
          </p:nvPr>
        </p:nvSpPr>
        <p:spPr/>
        <p:txBody>
          <a:bodyPr/>
          <a:lstStyle/>
          <a:p>
            <a:r>
              <a:rPr lang="en-US" altLang="zh-CN" dirty="0" smtClean="0"/>
              <a:t>What</a:t>
            </a:r>
            <a:r>
              <a:rPr lang="zh-CN" altLang="en-US" dirty="0" smtClean="0"/>
              <a:t> </a:t>
            </a:r>
            <a:r>
              <a:rPr lang="en-US" altLang="zh-CN" dirty="0" smtClean="0"/>
              <a:t>is</a:t>
            </a:r>
            <a:r>
              <a:rPr lang="zh-CN" altLang="en-US" dirty="0" smtClean="0"/>
              <a:t> </a:t>
            </a:r>
            <a:r>
              <a:rPr lang="en-US" altLang="zh-CN" dirty="0" smtClean="0"/>
              <a:t>PSR?</a:t>
            </a:r>
          </a:p>
          <a:p>
            <a:pPr marL="0" indent="0">
              <a:buNone/>
            </a:pPr>
            <a:r>
              <a:rPr lang="en-US" dirty="0" smtClean="0"/>
              <a:t>PSR </a:t>
            </a:r>
            <a:r>
              <a:rPr lang="en-US" dirty="0"/>
              <a:t>is an acronym for </a:t>
            </a:r>
            <a:r>
              <a:rPr lang="en-US" i="1" dirty="0"/>
              <a:t>PHP standards recommendation</a:t>
            </a:r>
            <a:r>
              <a:rPr lang="en-US" dirty="0"/>
              <a:t>. </a:t>
            </a:r>
            <a:r>
              <a:rPr lang="zh-CN" altLang="en-US" dirty="0" smtClean="0"/>
              <a:t> </a:t>
            </a:r>
            <a:endParaRPr lang="en-US" dirty="0"/>
          </a:p>
          <a:p>
            <a:r>
              <a:rPr lang="en-US" altLang="zh-CN" dirty="0" smtClean="0"/>
              <a:t>Well-used</a:t>
            </a:r>
            <a:r>
              <a:rPr lang="zh-CN" altLang="en-US" dirty="0" smtClean="0"/>
              <a:t> </a:t>
            </a:r>
            <a:r>
              <a:rPr lang="en-US" altLang="zh-CN" dirty="0" smtClean="0"/>
              <a:t>PSR-FIGs:</a:t>
            </a:r>
          </a:p>
          <a:p>
            <a:pPr lvl="1"/>
            <a:r>
              <a:rPr lang="en-US" altLang="zh-CN" dirty="0" smtClean="0"/>
              <a:t>PSR1:</a:t>
            </a:r>
            <a:r>
              <a:rPr lang="zh-CN" altLang="en-US" dirty="0" smtClean="0"/>
              <a:t> </a:t>
            </a:r>
            <a:r>
              <a:rPr lang="en-US" altLang="zh-CN" dirty="0" smtClean="0"/>
              <a:t>Basic</a:t>
            </a:r>
            <a:r>
              <a:rPr lang="zh-CN" altLang="en-US" dirty="0" smtClean="0"/>
              <a:t> </a:t>
            </a:r>
            <a:r>
              <a:rPr lang="en-US" altLang="zh-CN" dirty="0" smtClean="0"/>
              <a:t>Coding</a:t>
            </a:r>
            <a:r>
              <a:rPr lang="zh-CN" altLang="en-US" dirty="0" smtClean="0"/>
              <a:t> </a:t>
            </a:r>
            <a:r>
              <a:rPr lang="en-US" altLang="zh-CN" dirty="0" smtClean="0"/>
              <a:t>Standard</a:t>
            </a:r>
          </a:p>
          <a:p>
            <a:pPr lvl="1"/>
            <a:r>
              <a:rPr lang="en-US" altLang="zh-CN" dirty="0" smtClean="0"/>
              <a:t>PSR2:</a:t>
            </a:r>
            <a:r>
              <a:rPr lang="zh-CN" altLang="en-US" dirty="0" smtClean="0"/>
              <a:t> </a:t>
            </a:r>
            <a:r>
              <a:rPr lang="en-US" altLang="zh-CN" dirty="0" smtClean="0"/>
              <a:t>Coding</a:t>
            </a:r>
            <a:r>
              <a:rPr lang="zh-CN" altLang="en-US" dirty="0" smtClean="0"/>
              <a:t> </a:t>
            </a:r>
            <a:r>
              <a:rPr lang="en-US" altLang="zh-CN" dirty="0" smtClean="0"/>
              <a:t>Style</a:t>
            </a:r>
            <a:r>
              <a:rPr lang="zh-CN" altLang="en-US" dirty="0" smtClean="0"/>
              <a:t> </a:t>
            </a:r>
            <a:r>
              <a:rPr lang="en-US" altLang="zh-CN" dirty="0" smtClean="0"/>
              <a:t>Guide</a:t>
            </a:r>
          </a:p>
          <a:p>
            <a:pPr lvl="1"/>
            <a:r>
              <a:rPr lang="en-US" altLang="zh-CN" dirty="0" smtClean="0"/>
              <a:t>PSR3:</a:t>
            </a:r>
            <a:r>
              <a:rPr lang="zh-CN" altLang="en-US" dirty="0" smtClean="0"/>
              <a:t> </a:t>
            </a:r>
            <a:r>
              <a:rPr lang="en-US" altLang="zh-CN" dirty="0" smtClean="0"/>
              <a:t>Logger</a:t>
            </a:r>
            <a:r>
              <a:rPr lang="zh-CN" altLang="en-US" dirty="0" smtClean="0"/>
              <a:t> </a:t>
            </a:r>
            <a:r>
              <a:rPr lang="en-US" altLang="zh-CN" dirty="0" smtClean="0"/>
              <a:t>Interface</a:t>
            </a:r>
          </a:p>
          <a:p>
            <a:pPr lvl="1"/>
            <a:r>
              <a:rPr lang="en-US" altLang="zh-CN" dirty="0" smtClean="0"/>
              <a:t>PSR4:</a:t>
            </a:r>
            <a:r>
              <a:rPr lang="zh-CN" altLang="en-US" dirty="0" smtClean="0"/>
              <a:t> </a:t>
            </a:r>
            <a:r>
              <a:rPr lang="en-US" altLang="zh-CN" dirty="0" err="1" smtClean="0"/>
              <a:t>Autoloading</a:t>
            </a:r>
            <a:r>
              <a:rPr lang="zh-CN" altLang="en-US" dirty="0" smtClean="0"/>
              <a:t> </a:t>
            </a:r>
            <a:r>
              <a:rPr lang="en-US" altLang="zh-CN" dirty="0" smtClean="0"/>
              <a:t>Standard</a:t>
            </a:r>
          </a:p>
          <a:p>
            <a:pPr lvl="1"/>
            <a:r>
              <a:rPr lang="en-US" altLang="zh-CN" dirty="0" smtClean="0">
                <a:solidFill>
                  <a:schemeClr val="bg1">
                    <a:lumMod val="75000"/>
                  </a:schemeClr>
                </a:solidFill>
              </a:rPr>
              <a:t>PSR5: </a:t>
            </a:r>
            <a:r>
              <a:rPr lang="en-US" altLang="zh-CN" dirty="0" err="1" smtClean="0">
                <a:solidFill>
                  <a:schemeClr val="bg1">
                    <a:lumMod val="75000"/>
                  </a:schemeClr>
                </a:solidFill>
              </a:rPr>
              <a:t>PHPDoc</a:t>
            </a:r>
            <a:r>
              <a:rPr lang="en-US" altLang="zh-CN" dirty="0" smtClean="0">
                <a:solidFill>
                  <a:schemeClr val="bg1">
                    <a:lumMod val="75000"/>
                  </a:schemeClr>
                </a:solidFill>
              </a:rPr>
              <a:t> Standard (DRAFT)</a:t>
            </a:r>
          </a:p>
          <a:p>
            <a:pPr lvl="1"/>
            <a:r>
              <a:rPr lang="en-US" altLang="zh-CN" dirty="0" smtClean="0">
                <a:solidFill>
                  <a:schemeClr val="bg1">
                    <a:lumMod val="75000"/>
                  </a:schemeClr>
                </a:solidFill>
              </a:rPr>
              <a:t>PSR6: Caching Interface</a:t>
            </a:r>
          </a:p>
          <a:p>
            <a:pPr lvl="1"/>
            <a:r>
              <a:rPr lang="en-US" altLang="zh-CN" dirty="0" smtClean="0">
                <a:solidFill>
                  <a:schemeClr val="bg1">
                    <a:lumMod val="75000"/>
                  </a:schemeClr>
                </a:solidFill>
              </a:rPr>
              <a:t>PSR7:</a:t>
            </a:r>
            <a:r>
              <a:rPr lang="zh-CN" altLang="en-US" dirty="0" smtClean="0">
                <a:solidFill>
                  <a:schemeClr val="bg1">
                    <a:lumMod val="75000"/>
                  </a:schemeClr>
                </a:solidFill>
              </a:rPr>
              <a:t> </a:t>
            </a:r>
            <a:r>
              <a:rPr lang="en-US" altLang="zh-CN" dirty="0" smtClean="0">
                <a:solidFill>
                  <a:schemeClr val="bg1">
                    <a:lumMod val="75000"/>
                  </a:schemeClr>
                </a:solidFill>
              </a:rPr>
              <a:t>HTTP</a:t>
            </a:r>
            <a:r>
              <a:rPr lang="zh-CN" altLang="en-US" dirty="0" smtClean="0">
                <a:solidFill>
                  <a:schemeClr val="bg1">
                    <a:lumMod val="75000"/>
                  </a:schemeClr>
                </a:solidFill>
              </a:rPr>
              <a:t> </a:t>
            </a:r>
            <a:r>
              <a:rPr lang="en-US" altLang="zh-CN" dirty="0" smtClean="0">
                <a:solidFill>
                  <a:schemeClr val="bg1">
                    <a:lumMod val="75000"/>
                  </a:schemeClr>
                </a:solidFill>
              </a:rPr>
              <a:t>Message</a:t>
            </a:r>
            <a:r>
              <a:rPr lang="zh-CN" altLang="en-US" dirty="0" smtClean="0">
                <a:solidFill>
                  <a:schemeClr val="bg1">
                    <a:lumMod val="75000"/>
                  </a:schemeClr>
                </a:solidFill>
              </a:rPr>
              <a:t> </a:t>
            </a:r>
            <a:r>
              <a:rPr lang="en-US" altLang="zh-CN" dirty="0" smtClean="0">
                <a:solidFill>
                  <a:schemeClr val="bg1">
                    <a:lumMod val="75000"/>
                  </a:schemeClr>
                </a:solidFill>
              </a:rPr>
              <a:t>Interface</a:t>
            </a:r>
            <a:endParaRPr lang="en-US" dirty="0">
              <a:solidFill>
                <a:schemeClr val="bg1">
                  <a:lumMod val="75000"/>
                </a:schemeClr>
              </a:solidFill>
            </a:endParaRPr>
          </a:p>
        </p:txBody>
      </p:sp>
    </p:spTree>
    <p:extLst>
      <p:ext uri="{BB962C8B-B14F-4D97-AF65-F5344CB8AC3E}">
        <p14:creationId xmlns:p14="http://schemas.microsoft.com/office/powerpoint/2010/main" val="9315874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Conventions</a:t>
            </a:r>
            <a:br>
              <a:rPr lang="en-US" dirty="0" smtClean="0"/>
            </a:br>
            <a:r>
              <a:rPr lang="en-US" dirty="0"/>
              <a:t/>
            </a:r>
            <a:br>
              <a:rPr lang="en-US" dirty="0"/>
            </a:br>
            <a:r>
              <a:rPr lang="en-US" sz="2000" dirty="0" smtClean="0"/>
              <a:t>PSR-1</a:t>
            </a:r>
            <a:endParaRPr lang="en-US" sz="2000" dirty="0"/>
          </a:p>
        </p:txBody>
      </p:sp>
      <p:sp>
        <p:nvSpPr>
          <p:cNvPr id="3" name="Content Placeholder 2"/>
          <p:cNvSpPr>
            <a:spLocks noGrp="1"/>
          </p:cNvSpPr>
          <p:nvPr>
            <p:ph idx="1"/>
          </p:nvPr>
        </p:nvSpPr>
        <p:spPr/>
        <p:txBody>
          <a:bodyPr>
            <a:normAutofit/>
          </a:bodyPr>
          <a:lstStyle/>
          <a:p>
            <a:r>
              <a:rPr lang="en-US" sz="1400" dirty="0"/>
              <a:t>PHP tags </a:t>
            </a:r>
          </a:p>
          <a:p>
            <a:pPr marL="0" indent="0">
              <a:buNone/>
            </a:pPr>
            <a:r>
              <a:rPr lang="en-US" sz="1400" dirty="0"/>
              <a:t>You must surround your PHP code with either the &lt;?</a:t>
            </a:r>
            <a:r>
              <a:rPr lang="en-US" sz="1400" dirty="0" err="1"/>
              <a:t>php</a:t>
            </a:r>
            <a:r>
              <a:rPr lang="en-US" sz="1400" dirty="0"/>
              <a:t> ?&gt; or &lt;?= ?&gt; tags. You must not use any other PHP tag syntax. </a:t>
            </a:r>
          </a:p>
          <a:p>
            <a:r>
              <a:rPr lang="en-US" sz="1400" dirty="0"/>
              <a:t>Encoding </a:t>
            </a:r>
          </a:p>
          <a:p>
            <a:pPr marL="0" indent="0">
              <a:buNone/>
            </a:pPr>
            <a:r>
              <a:rPr lang="en-US" sz="1400" dirty="0"/>
              <a:t>All PHP files must be encoded with the UTF-8 character set without a byte order mark (BOM). </a:t>
            </a:r>
            <a:endParaRPr lang="en-US" sz="1400" dirty="0" smtClean="0"/>
          </a:p>
          <a:p>
            <a:r>
              <a:rPr lang="en-US" sz="1400" dirty="0" smtClean="0"/>
              <a:t>Objective </a:t>
            </a:r>
          </a:p>
          <a:p>
            <a:pPr marL="0" indent="0">
              <a:buNone/>
            </a:pPr>
            <a:r>
              <a:rPr lang="en-US" sz="1400" dirty="0" smtClean="0"/>
              <a:t>A </a:t>
            </a:r>
            <a:r>
              <a:rPr lang="en-US" sz="1400" dirty="0"/>
              <a:t>single PHP file can either define symbols (a class, trait, function, constant, etc.) or perform an action that has side effects (e.g., create output or manipulate data). A PHP file should not do both</a:t>
            </a:r>
            <a:r>
              <a:rPr lang="en-US" sz="1400" dirty="0" smtClean="0"/>
              <a:t>. </a:t>
            </a:r>
            <a:endParaRPr lang="en-US" sz="1400" dirty="0"/>
          </a:p>
          <a:p>
            <a:r>
              <a:rPr lang="en-US" sz="1400" dirty="0" smtClean="0"/>
              <a:t>Class </a:t>
            </a:r>
            <a:r>
              <a:rPr lang="en-US" sz="1400" dirty="0"/>
              <a:t>names </a:t>
            </a:r>
          </a:p>
          <a:p>
            <a:pPr marL="0" indent="0">
              <a:buNone/>
            </a:pPr>
            <a:r>
              <a:rPr lang="en-US" sz="1400" dirty="0"/>
              <a:t>Your PHP class names must use the common </a:t>
            </a:r>
            <a:r>
              <a:rPr lang="en-US" sz="1400" dirty="0" err="1"/>
              <a:t>CamelCase</a:t>
            </a:r>
            <a:r>
              <a:rPr lang="en-US" sz="1400" dirty="0"/>
              <a:t> </a:t>
            </a:r>
            <a:r>
              <a:rPr lang="en-US" sz="1400" dirty="0" smtClean="0"/>
              <a:t>format. </a:t>
            </a:r>
            <a:endParaRPr lang="en-US" sz="1400" dirty="0"/>
          </a:p>
          <a:p>
            <a:r>
              <a:rPr lang="en-US" sz="1400" dirty="0"/>
              <a:t>Constant names </a:t>
            </a:r>
          </a:p>
          <a:p>
            <a:pPr marL="0" indent="0">
              <a:buNone/>
            </a:pPr>
            <a:r>
              <a:rPr lang="en-US" sz="1400" dirty="0"/>
              <a:t>Your PHP constants must use all uppercase characters. They may use under‐ scores to separate words if necessary</a:t>
            </a:r>
            <a:r>
              <a:rPr lang="en-US" sz="1400" dirty="0" smtClean="0"/>
              <a:t>. </a:t>
            </a:r>
            <a:endParaRPr lang="en-US" sz="1400" dirty="0"/>
          </a:p>
          <a:p>
            <a:r>
              <a:rPr lang="en-US" sz="1400" dirty="0"/>
              <a:t>Method names </a:t>
            </a:r>
          </a:p>
          <a:p>
            <a:pPr marL="0" indent="0">
              <a:buNone/>
            </a:pPr>
            <a:r>
              <a:rPr lang="en-US" sz="1400" dirty="0"/>
              <a:t>Your PHP method names must use the common </a:t>
            </a:r>
            <a:r>
              <a:rPr lang="en-US" sz="1400" dirty="0" err="1"/>
              <a:t>camelCase</a:t>
            </a:r>
            <a:r>
              <a:rPr lang="en-US" sz="1400" dirty="0"/>
              <a:t> format</a:t>
            </a:r>
            <a:r>
              <a:rPr lang="en-US" sz="1400" dirty="0" smtClean="0"/>
              <a:t>.</a:t>
            </a:r>
          </a:p>
          <a:p>
            <a:endParaRPr lang="en-US" sz="1400" dirty="0"/>
          </a:p>
          <a:p>
            <a:endParaRPr lang="en-US" sz="1400" dirty="0" smtClean="0"/>
          </a:p>
        </p:txBody>
      </p:sp>
    </p:spTree>
    <p:extLst>
      <p:ext uri="{BB962C8B-B14F-4D97-AF65-F5344CB8AC3E}">
        <p14:creationId xmlns:p14="http://schemas.microsoft.com/office/powerpoint/2010/main" val="661945880"/>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Conventions</a:t>
            </a:r>
            <a:br>
              <a:rPr lang="en-US" dirty="0" smtClean="0"/>
            </a:br>
            <a:r>
              <a:rPr lang="en-US" dirty="0"/>
              <a:t/>
            </a:r>
            <a:br>
              <a:rPr lang="en-US" dirty="0"/>
            </a:br>
            <a:r>
              <a:rPr lang="en-US" sz="2000" dirty="0" smtClean="0"/>
              <a:t>PSR-2</a:t>
            </a:r>
            <a:endParaRPr lang="en-US" sz="2000" dirty="0"/>
          </a:p>
        </p:txBody>
      </p:sp>
      <p:sp>
        <p:nvSpPr>
          <p:cNvPr id="3" name="Content Placeholder 2"/>
          <p:cNvSpPr>
            <a:spLocks noGrp="1"/>
          </p:cNvSpPr>
          <p:nvPr>
            <p:ph idx="1"/>
          </p:nvPr>
        </p:nvSpPr>
        <p:spPr/>
        <p:txBody>
          <a:bodyPr>
            <a:normAutofit fontScale="92500"/>
          </a:bodyPr>
          <a:lstStyle/>
          <a:p>
            <a:r>
              <a:rPr lang="en-US" sz="1400" dirty="0" smtClean="0"/>
              <a:t>Indentation</a:t>
            </a:r>
          </a:p>
          <a:p>
            <a:pPr marL="0" indent="0">
              <a:buNone/>
            </a:pPr>
            <a:r>
              <a:rPr lang="en-US" sz="1400" dirty="0" smtClean="0"/>
              <a:t>PHP </a:t>
            </a:r>
            <a:r>
              <a:rPr lang="en-US" sz="1400" dirty="0"/>
              <a:t>code should be indented with four space characters. </a:t>
            </a:r>
            <a:endParaRPr lang="en-US" sz="1400" dirty="0" smtClean="0"/>
          </a:p>
          <a:p>
            <a:r>
              <a:rPr lang="en-US" sz="1400" dirty="0" smtClean="0"/>
              <a:t>Files and lines</a:t>
            </a:r>
          </a:p>
          <a:p>
            <a:pPr marL="0" indent="0">
              <a:buNone/>
            </a:pPr>
            <a:r>
              <a:rPr lang="en-US" sz="1400" dirty="0"/>
              <a:t>PHP files must use Unix linefeed (LF) endings, must end with a single blank line, and must not include a trailing ?&gt; PHP tag. Each line of code </a:t>
            </a:r>
            <a:r>
              <a:rPr lang="en-US" sz="1400" i="1" dirty="0"/>
              <a:t>should not </a:t>
            </a:r>
            <a:r>
              <a:rPr lang="en-US" sz="1400" dirty="0"/>
              <a:t>exceed 80 characters. Ultimately, each line of code </a:t>
            </a:r>
            <a:r>
              <a:rPr lang="en-US" sz="1400" i="1" dirty="0"/>
              <a:t>must not </a:t>
            </a:r>
            <a:r>
              <a:rPr lang="en-US" sz="1400" dirty="0"/>
              <a:t>exceed 120 </a:t>
            </a:r>
            <a:r>
              <a:rPr lang="en-US" sz="1400" dirty="0" smtClean="0"/>
              <a:t>characters</a:t>
            </a:r>
            <a:r>
              <a:rPr lang="en-US" sz="1400" dirty="0"/>
              <a:t>. Each line must not have trailing white space. </a:t>
            </a:r>
          </a:p>
          <a:p>
            <a:r>
              <a:rPr lang="en-US" sz="1400" dirty="0" smtClean="0"/>
              <a:t>Keywords</a:t>
            </a:r>
          </a:p>
          <a:p>
            <a:pPr marL="0" indent="0">
              <a:buNone/>
            </a:pPr>
            <a:r>
              <a:rPr lang="en-US" sz="1400" dirty="0"/>
              <a:t>Y</a:t>
            </a:r>
            <a:r>
              <a:rPr lang="en-US" sz="1400" dirty="0" smtClean="0"/>
              <a:t>ou </a:t>
            </a:r>
            <a:r>
              <a:rPr lang="en-US" sz="1400" dirty="0"/>
              <a:t>should type all PHP keywords in lowercase </a:t>
            </a:r>
            <a:endParaRPr lang="en-US" sz="1400" dirty="0" smtClean="0"/>
          </a:p>
          <a:p>
            <a:r>
              <a:rPr lang="en-US" sz="1400" dirty="0" smtClean="0"/>
              <a:t>Namespaces</a:t>
            </a:r>
          </a:p>
          <a:p>
            <a:pPr marL="0" indent="0">
              <a:buNone/>
            </a:pPr>
            <a:r>
              <a:rPr lang="en-US" sz="1400" dirty="0"/>
              <a:t>Each namespace declaration must be followed by one blank line. Likewise, when you import or alias namespaces with the use keyword, you must follow the block of use declarations with one blank line. </a:t>
            </a:r>
          </a:p>
          <a:p>
            <a:r>
              <a:rPr lang="en-US" sz="1400" dirty="0" smtClean="0"/>
              <a:t>Classes</a:t>
            </a:r>
          </a:p>
          <a:p>
            <a:pPr marL="0" indent="0">
              <a:buNone/>
            </a:pPr>
            <a:r>
              <a:rPr lang="en-US" sz="1400" dirty="0"/>
              <a:t>T</a:t>
            </a:r>
            <a:r>
              <a:rPr lang="en-US" sz="1400" dirty="0" smtClean="0"/>
              <a:t>he </a:t>
            </a:r>
            <a:r>
              <a:rPr lang="en-US" sz="1400" dirty="0"/>
              <a:t>extends and implements keywords must appear on the same line as the class </a:t>
            </a:r>
            <a:r>
              <a:rPr lang="en-US" sz="1400" dirty="0" smtClean="0"/>
              <a:t>name.</a:t>
            </a:r>
          </a:p>
          <a:p>
            <a:r>
              <a:rPr lang="en-US" sz="1400" dirty="0" smtClean="0"/>
              <a:t>Visibility</a:t>
            </a:r>
          </a:p>
          <a:p>
            <a:pPr marL="0" indent="0">
              <a:buNone/>
            </a:pPr>
            <a:r>
              <a:rPr lang="en-US" sz="1400" dirty="0"/>
              <a:t>You must declare a visibility for each class property and method. </a:t>
            </a:r>
            <a:r>
              <a:rPr lang="en-US" sz="1400" dirty="0" smtClean="0"/>
              <a:t>Keywords “abstract” and “final” must appear before the visibility, and keyword “static” must appear after the visibility.</a:t>
            </a:r>
            <a:endParaRPr lang="en-US" sz="1400" dirty="0"/>
          </a:p>
          <a:p>
            <a:pPr marL="0" indent="0">
              <a:buNone/>
            </a:pPr>
            <a:endParaRPr lang="en-US" sz="1400" dirty="0"/>
          </a:p>
          <a:p>
            <a:endParaRPr lang="en-US" sz="1400" dirty="0" smtClean="0"/>
          </a:p>
          <a:p>
            <a:endParaRPr lang="en-US" sz="1400" dirty="0"/>
          </a:p>
          <a:p>
            <a:endParaRPr lang="en-US" sz="1400" dirty="0"/>
          </a:p>
          <a:p>
            <a:endParaRPr lang="en-US" sz="1400" dirty="0" smtClean="0"/>
          </a:p>
        </p:txBody>
      </p:sp>
    </p:spTree>
    <p:extLst>
      <p:ext uri="{BB962C8B-B14F-4D97-AF65-F5344CB8AC3E}">
        <p14:creationId xmlns:p14="http://schemas.microsoft.com/office/powerpoint/2010/main" val="1964135357"/>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Headlines</Template>
  <TotalTime>2132</TotalTime>
  <Words>1746</Words>
  <Application>Microsoft Macintosh PowerPoint</Application>
  <PresentationFormat>Widescreen</PresentationFormat>
  <Paragraphs>428</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.HelveticaNeueDeskInterface-Regular</vt:lpstr>
      <vt:lpstr>Century Schoolbook</vt:lpstr>
      <vt:lpstr>Corbel</vt:lpstr>
      <vt:lpstr>Georgia</vt:lpstr>
      <vt:lpstr>Lucida Grande</vt:lpstr>
      <vt:lpstr>Menlo</vt:lpstr>
      <vt:lpstr>华文楷体</vt:lpstr>
      <vt:lpstr>宋体</vt:lpstr>
      <vt:lpstr>Arial</vt:lpstr>
      <vt:lpstr>Headlines</vt:lpstr>
      <vt:lpstr>Do you really understand PHP 5?</vt:lpstr>
      <vt:lpstr>Background</vt:lpstr>
      <vt:lpstr>Quick Test  Do you really understand PHP5?</vt:lpstr>
      <vt:lpstr>Modern PHP  OVERVIEW</vt:lpstr>
      <vt:lpstr>Git-Flow  how to cooperate</vt:lpstr>
      <vt:lpstr>Modern PHP  OVERVIEW</vt:lpstr>
      <vt:lpstr>Conventions</vt:lpstr>
      <vt:lpstr>Coding Conventions  PSR-1</vt:lpstr>
      <vt:lpstr>Coding Conventions  PSR-2</vt:lpstr>
      <vt:lpstr>Coding Conventions  PSR-2 (continued)</vt:lpstr>
      <vt:lpstr>Logger  PSR-3</vt:lpstr>
      <vt:lpstr>Autoloading  </vt:lpstr>
      <vt:lpstr>Modern PHP  OVERVIEW</vt:lpstr>
      <vt:lpstr>Dependency Management  the old fashioned ways</vt:lpstr>
      <vt:lpstr>Composer  https://getcomposer.org/ </vt:lpstr>
      <vt:lpstr>Composer  getting started</vt:lpstr>
      <vt:lpstr>Composer  use other component</vt:lpstr>
      <vt:lpstr>Composer  the composer.json</vt:lpstr>
      <vt:lpstr>Composer  update component</vt:lpstr>
      <vt:lpstr>Composer  golden rules for cooperation</vt:lpstr>
      <vt:lpstr>Modern PHP  OVERVIEW</vt:lpstr>
      <vt:lpstr>Symfony  what is symfony?</vt:lpstr>
      <vt:lpstr>Symfony  useful components</vt:lpstr>
      <vt:lpstr>Modern PHP  OVERVIEW</vt:lpstr>
      <vt:lpstr>Unit Testing</vt:lpstr>
      <vt:lpstr>Unit Testing  Why write unit test?</vt:lpstr>
      <vt:lpstr>phpunit  get started</vt:lpstr>
      <vt:lpstr>phpunit  sample test</vt:lpstr>
      <vt:lpstr>phpunit  execute sample test</vt:lpstr>
      <vt:lpstr>phpunit  life cycle of a test</vt:lpstr>
      <vt:lpstr>phpunit  asserts</vt:lpstr>
      <vt:lpstr>phpunit  asserts</vt:lpstr>
      <vt:lpstr>phpunit  other powers</vt:lpstr>
      <vt:lpstr>Modern PHP  OVERVIEW</vt:lpstr>
      <vt:lpstr>Oasis Components</vt:lpstr>
      <vt:lpstr>Modern PHP  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really understand PHP 5?</dc:title>
  <dc:creator>Minhao Zhang</dc:creator>
  <cp:lastModifiedBy>Minhao Zhang</cp:lastModifiedBy>
  <cp:revision>86</cp:revision>
  <cp:lastPrinted>2016-03-22T07:43:12Z</cp:lastPrinted>
  <dcterms:created xsi:type="dcterms:W3CDTF">2016-03-22T03:37:37Z</dcterms:created>
  <dcterms:modified xsi:type="dcterms:W3CDTF">2016-03-24T08:01:44Z</dcterms:modified>
</cp:coreProperties>
</file>