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3" r:id="rId4"/>
    <p:sldId id="259" r:id="rId5"/>
    <p:sldId id="260" r:id="rId6"/>
    <p:sldId id="261" r:id="rId7"/>
    <p:sldId id="262" r:id="rId8"/>
    <p:sldId id="256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BD398-5BC6-4D2A-B115-9CAC833D57CE}" type="datetimeFigureOut">
              <a:rPr lang="zh-TW" altLang="en-US" smtClean="0"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53E0-7AA3-47ED-898D-90E26CC66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86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meslearningnote/%E8%B3%87%E6%96%99%E5%88%86%E6%9E%90-%E6%A9%9F%E5%99%A8%E5%AD%B8%E7%BF%92-%E7%AC%AC3-5%E8%AC%9B-%E6%B1%BA%E7%AD%96%E6%A8%B9-decision-tree-%E4%BB%A5%E5%8F%8A%E9%9A%A8%E6%A9%9F%E6%A3%AE%E6%9E%97-random-forest-%E4%BB%8B%E7%B4%B9-7079b0ddfbd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https://medium.com/jameslearningnote/%E8%B3%87%E6%96%99%E5%88%86%E6%9E%90-%E6%A9%9F%E5%99%A8%E5%AD%B8%E7%BF%92-%E7%AC%AC3-5%E8%AC%9B-%E6%B1%BA%E7%AD%96%E6%A8%B9-decision-tree-%E4%BB%A5%E5%8F%8A%E9%9A%A8%E6%A9%9F%E6%A3%AE%E6%9E%97-random-forest-%E4%BB%8B%E7%B4%B9-7079b0ddfbda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553E0-7AA3-47ED-898D-90E26CC66F2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58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88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07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65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5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3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3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75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39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3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27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7D21-31C4-4DC1-8E15-998FB4AEC94D}" type="datetimeFigureOut">
              <a:rPr lang="zh-TW" altLang="en-US" smtClean="0"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18CBD-94CE-4329-B930-9FF15893DE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06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jameslearningnote/%E8%B3%87%E6%96%99%E5%88%86%E6%9E%90-%E6%A9%9F%E5%99%A8%E5%AD%B8%E7%BF%92-%E7%AC%AC3-5%E8%AC%9B-%E6%B1%BA%E7%AD%96%E6%A8%B9-decision-tree-%E4%BB%A5%E5%8F%8A%E9%9A%A8%E6%A9%9F%E6%A3%AE%E6%9E%97-random-forest-%E4%BB%8B%E7%B4%B9-7079b0ddfbd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Decision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67554"/>
            <a:ext cx="9144000" cy="64183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336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52500" y="2075395"/>
            <a:ext cx="59670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edium-content-serif-font"/>
              </a:rPr>
              <a:t>模型的決策邊界</a:t>
            </a:r>
            <a:r>
              <a:rPr kumimoji="0" lang="zh-TW" altLang="zh-TW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edium-content-serif-font"/>
              </a:rPr>
              <a:t>： -100 + 6*溫度 + 3*濕度 = 0</a:t>
            </a:r>
            <a:endParaRPr kumimoji="0" lang="zh-TW" altLang="zh-TW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edium-content-serif-font"/>
              </a:rPr>
              <a:t>-100 + 6*溫度 + 3*濕度 &gt; 0 預測是一個美味的披薩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edium-content-serif-font"/>
              </a:rPr>
              <a:t>-100 + 6*溫度 + 3*濕度 &lt; 0 預測是一個難吃的披薩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0064" y="3475766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latin typeface="Arial" panose="020B0604020202020204" pitchFamily="34" charset="0"/>
              </a:rPr>
              <a:t>然而，奧客扭曲的品味實際是以下</a:t>
            </a:r>
            <a:r>
              <a:rPr lang="zh-TW" altLang="zh-TW" sz="2400" dirty="0" smtClean="0">
                <a:latin typeface="Arial" panose="020B0604020202020204" pitchFamily="34" charset="0"/>
                <a:ea typeface="medium-content-serif-font"/>
              </a:rPr>
              <a:t>決策</a:t>
            </a:r>
            <a:r>
              <a:rPr lang="zh-TW" altLang="en-US" sz="2400" dirty="0" smtClean="0">
                <a:latin typeface="Arial" panose="020B0604020202020204" pitchFamily="34" charset="0"/>
              </a:rPr>
              <a:t>函數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38200" y="4655485"/>
            <a:ext cx="1120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medium-content-serif-font"/>
              </a:rPr>
              <a:t>-100 + </a:t>
            </a:r>
            <a:r>
              <a:rPr lang="en-US" altLang="zh-TW" b="1" dirty="0" smtClean="0">
                <a:latin typeface="medium-content-serif-font"/>
              </a:rPr>
              <a:t>6*</a:t>
            </a:r>
            <a:r>
              <a:rPr lang="zh-TW" altLang="en-US" b="1" dirty="0" smtClean="0">
                <a:latin typeface="medium-content-serif-font"/>
              </a:rPr>
              <a:t>溫度</a:t>
            </a:r>
            <a:r>
              <a:rPr lang="en-US" altLang="zh-TW" b="1" dirty="0">
                <a:latin typeface="medium-content-serif-font"/>
              </a:rPr>
              <a:t>² + 3*</a:t>
            </a:r>
            <a:r>
              <a:rPr lang="zh-TW" altLang="en-US" b="1" dirty="0">
                <a:latin typeface="medium-content-serif-font"/>
              </a:rPr>
              <a:t>濕度</a:t>
            </a:r>
            <a:r>
              <a:rPr lang="en-US" altLang="zh-TW" b="1" dirty="0">
                <a:latin typeface="medium-content-serif-font"/>
              </a:rPr>
              <a:t>³ + 20*</a:t>
            </a:r>
            <a:r>
              <a:rPr lang="zh-TW" altLang="en-US" b="1" dirty="0">
                <a:latin typeface="medium-content-serif-font"/>
              </a:rPr>
              <a:t>溫度*濕度</a:t>
            </a:r>
            <a:r>
              <a:rPr lang="en-US" altLang="zh-TW" b="1" dirty="0">
                <a:latin typeface="medium-content-serif-font"/>
              </a:rPr>
              <a:t>² + -70*</a:t>
            </a:r>
            <a:r>
              <a:rPr lang="zh-TW" altLang="en-US" b="1" dirty="0">
                <a:latin typeface="medium-content-serif-font"/>
              </a:rPr>
              <a:t>溫度*濕度</a:t>
            </a:r>
            <a:r>
              <a:rPr lang="en-US" altLang="zh-TW" b="1" dirty="0">
                <a:latin typeface="medium-content-serif-font"/>
              </a:rPr>
              <a:t>²*</a:t>
            </a:r>
            <a:r>
              <a:rPr lang="zh-TW" altLang="en-US" b="1" dirty="0">
                <a:latin typeface="medium-content-serif-font"/>
              </a:rPr>
              <a:t>氣壓 </a:t>
            </a:r>
            <a:r>
              <a:rPr lang="en-US" altLang="zh-TW" b="1" dirty="0" smtClean="0">
                <a:latin typeface="medium-content-serif-font"/>
              </a:rPr>
              <a:t>+</a:t>
            </a:r>
            <a:r>
              <a:rPr lang="en-US" altLang="zh-TW" b="1" dirty="0">
                <a:latin typeface="medium-content-serif-font"/>
              </a:rPr>
              <a:t> </a:t>
            </a:r>
            <a:r>
              <a:rPr lang="en-US" altLang="zh-TW" b="1" dirty="0" smtClean="0">
                <a:latin typeface="medium-content-serif-font"/>
              </a:rPr>
              <a:t>0.001</a:t>
            </a:r>
            <a:r>
              <a:rPr lang="zh-TW" altLang="en-US" b="1" dirty="0" smtClean="0">
                <a:latin typeface="medium-content-serif-font"/>
              </a:rPr>
              <a:t>*</a:t>
            </a:r>
            <a:r>
              <a:rPr lang="zh-TW" altLang="en-US" b="1" dirty="0">
                <a:latin typeface="medium-content-serif-font"/>
              </a:rPr>
              <a:t>濕度</a:t>
            </a:r>
            <a:r>
              <a:rPr lang="en-US" altLang="zh-TW" b="1" dirty="0">
                <a:latin typeface="medium-content-serif-font"/>
              </a:rPr>
              <a:t>²*</a:t>
            </a:r>
            <a:r>
              <a:rPr lang="zh-TW" altLang="en-US" b="1" dirty="0" smtClean="0">
                <a:latin typeface="medium-content-serif-font"/>
              </a:rPr>
              <a:t>氣壓</a:t>
            </a:r>
            <a:r>
              <a:rPr lang="en-US" altLang="zh-TW" b="1" dirty="0" smtClean="0">
                <a:latin typeface="medium-content-serif-font"/>
              </a:rPr>
              <a:t>^</a:t>
            </a:r>
            <a:r>
              <a:rPr lang="zh-TW" altLang="en-US" b="1" dirty="0" smtClean="0">
                <a:latin typeface="medium-content-serif-font"/>
              </a:rPr>
              <a:t>重量</a:t>
            </a:r>
            <a:r>
              <a:rPr lang="en-US" altLang="zh-TW" b="1" dirty="0" smtClean="0">
                <a:latin typeface="medium-content-serif-font"/>
              </a:rPr>
              <a:t>+</a:t>
            </a:r>
            <a:r>
              <a:rPr lang="zh-TW" altLang="en-US" b="1" dirty="0" smtClean="0">
                <a:latin typeface="medium-content-serif-font"/>
              </a:rPr>
              <a:t>重量*</a:t>
            </a:r>
            <a:r>
              <a:rPr lang="en-US" altLang="zh-TW" b="1" dirty="0" smtClean="0">
                <a:latin typeface="medium-content-serif-font"/>
              </a:rPr>
              <a:t>R</a:t>
            </a:r>
            <a:r>
              <a:rPr lang="zh-TW" altLang="en-US" b="1" dirty="0" smtClean="0">
                <a:latin typeface="medium-content-serif-font"/>
              </a:rPr>
              <a:t>*溫度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943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  <a:endParaRPr lang="zh-TW" altLang="en-US" dirty="0"/>
          </a:p>
        </p:txBody>
      </p:sp>
      <p:pic>
        <p:nvPicPr>
          <p:cNvPr id="1026" name="Picture 2" descr="https://miro.medium.com/max/549/1*GXefHTYamFu1I-ngFUXb3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90" y="1928081"/>
            <a:ext cx="52292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38200" y="6673334"/>
            <a:ext cx="1143293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" dirty="0">
                <a:hlinkClick r:id="rId4"/>
              </a:rPr>
              <a:t>https://medium.com/jameslearningnote/%E8%B3%87%E6%96%99%E5%88%86%E6%9E%90-%E6%A9%9F%E5%99%A8%E5%AD%B8%E7%BF%92-%E7%AC%AC3-5%E8%AC%9B-%E6%B1%BA%E7%AD%96%E6%A8%B9-decision-tree-%E4%BB%A5%E5%8F%8A%E9%9A%A8%E6%A9%9F%E6%A3%AE%E6%9E%97-random-forest-%E4%BB%8B%E7%B4%B9-7079b0ddfbda</a:t>
            </a:r>
            <a:endParaRPr lang="zh-TW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00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  <a:endParaRPr lang="zh-TW" altLang="en-US" dirty="0"/>
          </a:p>
        </p:txBody>
      </p:sp>
      <p:pic>
        <p:nvPicPr>
          <p:cNvPr id="3074" name="Picture 2" descr="https://miro.medium.com/max/722/1*FjGUfcYt_Vyupv1KfNm_p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82" y="2072909"/>
            <a:ext cx="68770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8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79016" y="1813618"/>
            <a:ext cx="10549073" cy="4279530"/>
            <a:chOff x="1179016" y="1813618"/>
            <a:chExt cx="10549073" cy="4279530"/>
          </a:xfrm>
        </p:grpSpPr>
        <p:sp>
          <p:nvSpPr>
            <p:cNvPr id="3" name="矩形 2"/>
            <p:cNvSpPr/>
            <p:nvPr/>
          </p:nvSpPr>
          <p:spPr>
            <a:xfrm>
              <a:off x="1179016" y="2156518"/>
              <a:ext cx="1054907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200" dirty="0">
                  <a:latin typeface="medium-content-serif-font"/>
                </a:rPr>
                <a:t>熵</a:t>
              </a:r>
              <a:r>
                <a:rPr lang="en-US" altLang="zh-TW" sz="3200" dirty="0">
                  <a:latin typeface="medium-content-serif-font"/>
                </a:rPr>
                <a:t>(</a:t>
              </a:r>
              <a:r>
                <a:rPr lang="en-US" altLang="zh-TW" sz="3200" dirty="0" smtClean="0">
                  <a:latin typeface="medium-content-serif-font"/>
                </a:rPr>
                <a:t>Entropy)                                     </a:t>
              </a:r>
            </a:p>
            <a:p>
              <a:endParaRPr lang="en-US" altLang="zh-TW" sz="3200" dirty="0">
                <a:latin typeface="medium-content-serif-font"/>
              </a:endParaRPr>
            </a:p>
            <a:p>
              <a:endParaRPr lang="en-US" altLang="zh-TW" sz="3200" dirty="0" smtClean="0">
                <a:latin typeface="medium-content-serif-font"/>
              </a:endParaRPr>
            </a:p>
            <a:p>
              <a:endParaRPr lang="en-US" altLang="zh-TW" sz="3200" dirty="0">
                <a:latin typeface="medium-content-serif-font"/>
              </a:endParaRPr>
            </a:p>
            <a:p>
              <a:r>
                <a:rPr lang="en-US" altLang="zh-TW" sz="3200" dirty="0" smtClean="0">
                  <a:latin typeface="medium-content-serif-font"/>
                </a:rPr>
                <a:t>Gini</a:t>
              </a:r>
              <a:r>
                <a:rPr lang="zh-TW" altLang="en-US" sz="3200" dirty="0">
                  <a:latin typeface="medium-content-serif-font"/>
                </a:rPr>
                <a:t>不純度</a:t>
              </a:r>
              <a:r>
                <a:rPr lang="en-US" altLang="zh-TW" sz="3200" dirty="0">
                  <a:latin typeface="medium-content-serif-font"/>
                </a:rPr>
                <a:t>(Gini Impurity)</a:t>
              </a:r>
              <a:endParaRPr lang="zh-TW" altLang="en-US" sz="3200" dirty="0"/>
            </a:p>
          </p:txBody>
        </p:sp>
        <p:pic>
          <p:nvPicPr>
            <p:cNvPr id="4098" name="Picture 2" descr="https://miro.medium.com/max/914/1*_otZEQ9iVAJirblwdVnII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443" y="1813618"/>
              <a:ext cx="5568217" cy="1401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miro.medium.com/max/1234/1*WXHY6siVegJRKcFqxCRSYQ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016" y="4841387"/>
              <a:ext cx="6895856" cy="1251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257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</a:t>
            </a:r>
            <a:r>
              <a:rPr lang="en-US" altLang="zh-TW" dirty="0" smtClean="0"/>
              <a:t>Tree - Entropy</a:t>
            </a:r>
            <a:endParaRPr lang="zh-TW" altLang="en-US" dirty="0"/>
          </a:p>
        </p:txBody>
      </p:sp>
      <p:pic>
        <p:nvPicPr>
          <p:cNvPr id="5124" name="Picture 4" descr="https://miro.medium.com/max/443/1*IDMgYGnAzQfAIcTObS6p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14" y="1562832"/>
            <a:ext cx="4219575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52" y="1562832"/>
            <a:ext cx="2600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0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</a:t>
            </a:r>
            <a:r>
              <a:rPr lang="en-US" altLang="zh-TW" dirty="0" smtClean="0"/>
              <a:t>Tree – Gini Impurity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52" y="1562832"/>
            <a:ext cx="2600325" cy="3943350"/>
          </a:xfrm>
          <a:prstGeom prst="rect">
            <a:avLst/>
          </a:prstGeom>
        </p:spPr>
      </p:pic>
      <p:pic>
        <p:nvPicPr>
          <p:cNvPr id="6146" name="Picture 2" descr="https://miro.medium.com/max/443/1*b_IYv0W-gCsGwRpAelFL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52" y="1325928"/>
            <a:ext cx="42195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5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Neural Decision Tree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67554"/>
            <a:ext cx="9144000" cy="641838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55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06" y="3116628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43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172</Words>
  <Application>Microsoft Office PowerPoint</Application>
  <PresentationFormat>寬螢幕</PresentationFormat>
  <Paragraphs>21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medium-content-serif-font</vt:lpstr>
      <vt:lpstr>新細明體</vt:lpstr>
      <vt:lpstr>Arial</vt:lpstr>
      <vt:lpstr>Calibri</vt:lpstr>
      <vt:lpstr>Calibri Light</vt:lpstr>
      <vt:lpstr>Office 佈景主題</vt:lpstr>
      <vt:lpstr>Decision Tree</vt:lpstr>
      <vt:lpstr>Decision Tree</vt:lpstr>
      <vt:lpstr>Decision Tree</vt:lpstr>
      <vt:lpstr>Decision Tree</vt:lpstr>
      <vt:lpstr>Decision Tree</vt:lpstr>
      <vt:lpstr>Decision Tree - Entropy</vt:lpstr>
      <vt:lpstr>Decision Tree – Gini Impurity</vt:lpstr>
      <vt:lpstr>Neural Decision Tree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Decision Tree</dc:title>
  <dc:creator>李冠緯</dc:creator>
  <cp:lastModifiedBy>李冠緯</cp:lastModifiedBy>
  <cp:revision>14</cp:revision>
  <dcterms:created xsi:type="dcterms:W3CDTF">2020-03-23T14:34:10Z</dcterms:created>
  <dcterms:modified xsi:type="dcterms:W3CDTF">2020-04-05T14:50:45Z</dcterms:modified>
</cp:coreProperties>
</file>