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9119C-0EAD-4C75-83D5-528FE27A87BC}" v="46" dt="2022-07-12T14:37:5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Archer Ansel" userId="a762b5b2ec7fe05b" providerId="LiveId" clId="{B9D9119C-0EAD-4C75-83D5-528FE27A87BC}"/>
    <pc:docChg chg="addSld delSld modSld">
      <pc:chgData name="Wayne Archer Ansel" userId="a762b5b2ec7fe05b" providerId="LiveId" clId="{B9D9119C-0EAD-4C75-83D5-528FE27A87BC}" dt="2022-07-12T14:37:56.325" v="48" actId="1076"/>
      <pc:docMkLst>
        <pc:docMk/>
      </pc:docMkLst>
      <pc:sldChg chg="new del">
        <pc:chgData name="Wayne Archer Ansel" userId="a762b5b2ec7fe05b" providerId="LiveId" clId="{B9D9119C-0EAD-4C75-83D5-528FE27A87BC}" dt="2022-07-12T14:35:11.786" v="2" actId="47"/>
        <pc:sldMkLst>
          <pc:docMk/>
          <pc:sldMk cId="1441207604" sldId="256"/>
        </pc:sldMkLst>
      </pc:sldChg>
      <pc:sldChg chg="addSp modSp new">
        <pc:chgData name="Wayne Archer Ansel" userId="a762b5b2ec7fe05b" providerId="LiveId" clId="{B9D9119C-0EAD-4C75-83D5-528FE27A87BC}" dt="2022-07-12T14:37:56.325" v="48" actId="1076"/>
        <pc:sldMkLst>
          <pc:docMk/>
          <pc:sldMk cId="2461026324" sldId="257"/>
        </pc:sldMkLst>
        <pc:picChg chg="add mod">
          <ac:chgData name="Wayne Archer Ansel" userId="a762b5b2ec7fe05b" providerId="LiveId" clId="{B9D9119C-0EAD-4C75-83D5-528FE27A87BC}" dt="2022-07-12T14:35:17.294" v="5" actId="1076"/>
          <ac:picMkLst>
            <pc:docMk/>
            <pc:sldMk cId="2461026324" sldId="257"/>
            <ac:picMk id="1026" creationId="{423D96D3-3BDF-9FC8-0878-CAA96B64C317}"/>
          </ac:picMkLst>
        </pc:picChg>
        <pc:picChg chg="add mod">
          <ac:chgData name="Wayne Archer Ansel" userId="a762b5b2ec7fe05b" providerId="LiveId" clId="{B9D9119C-0EAD-4C75-83D5-528FE27A87BC}" dt="2022-07-12T14:35:39.405" v="10" actId="1076"/>
          <ac:picMkLst>
            <pc:docMk/>
            <pc:sldMk cId="2461026324" sldId="257"/>
            <ac:picMk id="1028" creationId="{4521CD3F-BB60-CFDE-712D-33BF3DBAEF09}"/>
          </ac:picMkLst>
        </pc:picChg>
        <pc:picChg chg="add mod">
          <ac:chgData name="Wayne Archer Ansel" userId="a762b5b2ec7fe05b" providerId="LiveId" clId="{B9D9119C-0EAD-4C75-83D5-528FE27A87BC}" dt="2022-07-12T14:35:43.973" v="11" actId="1076"/>
          <ac:picMkLst>
            <pc:docMk/>
            <pc:sldMk cId="2461026324" sldId="257"/>
            <ac:picMk id="1030" creationId="{8AACD130-EB66-6E9E-860F-B3EA37DE2586}"/>
          </ac:picMkLst>
        </pc:picChg>
        <pc:picChg chg="add mod">
          <ac:chgData name="Wayne Archer Ansel" userId="a762b5b2ec7fe05b" providerId="LiveId" clId="{B9D9119C-0EAD-4C75-83D5-528FE27A87BC}" dt="2022-07-12T14:35:54.753" v="13" actId="1076"/>
          <ac:picMkLst>
            <pc:docMk/>
            <pc:sldMk cId="2461026324" sldId="257"/>
            <ac:picMk id="1032" creationId="{DC19202B-4E20-B2D1-1520-52021D4835FC}"/>
          </ac:picMkLst>
        </pc:picChg>
        <pc:picChg chg="add mod">
          <ac:chgData name="Wayne Archer Ansel" userId="a762b5b2ec7fe05b" providerId="LiveId" clId="{B9D9119C-0EAD-4C75-83D5-528FE27A87BC}" dt="2022-07-12T14:37:56.325" v="48" actId="1076"/>
          <ac:picMkLst>
            <pc:docMk/>
            <pc:sldMk cId="2461026324" sldId="257"/>
            <ac:picMk id="1034" creationId="{8FE81928-2E43-7F37-94D0-D72226A32491}"/>
          </ac:picMkLst>
        </pc:picChg>
        <pc:picChg chg="add mod">
          <ac:chgData name="Wayne Archer Ansel" userId="a762b5b2ec7fe05b" providerId="LiveId" clId="{B9D9119C-0EAD-4C75-83D5-528FE27A87BC}" dt="2022-07-12T14:37:54.350" v="47" actId="1076"/>
          <ac:picMkLst>
            <pc:docMk/>
            <pc:sldMk cId="2461026324" sldId="257"/>
            <ac:picMk id="1036" creationId="{06665340-3259-C1F9-285A-8E2E5B756CEC}"/>
          </ac:picMkLst>
        </pc:picChg>
        <pc:picChg chg="add mod">
          <ac:chgData name="Wayne Archer Ansel" userId="a762b5b2ec7fe05b" providerId="LiveId" clId="{B9D9119C-0EAD-4C75-83D5-528FE27A87BC}" dt="2022-07-12T14:37:52.706" v="46" actId="1076"/>
          <ac:picMkLst>
            <pc:docMk/>
            <pc:sldMk cId="2461026324" sldId="257"/>
            <ac:picMk id="1038" creationId="{3B76C03E-F74C-DC2D-FE45-1347FCB1EF62}"/>
          </ac:picMkLst>
        </pc:picChg>
        <pc:picChg chg="add mod">
          <ac:chgData name="Wayne Archer Ansel" userId="a762b5b2ec7fe05b" providerId="LiveId" clId="{B9D9119C-0EAD-4C75-83D5-528FE27A87BC}" dt="2022-07-12T14:37:46.900" v="43" actId="1076"/>
          <ac:picMkLst>
            <pc:docMk/>
            <pc:sldMk cId="2461026324" sldId="257"/>
            <ac:picMk id="1040" creationId="{60AB5AA1-874F-BC0A-A670-18B77BE68600}"/>
          </ac:picMkLst>
        </pc:picChg>
        <pc:picChg chg="add mod">
          <ac:chgData name="Wayne Archer Ansel" userId="a762b5b2ec7fe05b" providerId="LiveId" clId="{B9D9119C-0EAD-4C75-83D5-528FE27A87BC}" dt="2022-07-12T14:37:45.334" v="42" actId="1076"/>
          <ac:picMkLst>
            <pc:docMk/>
            <pc:sldMk cId="2461026324" sldId="257"/>
            <ac:picMk id="1042" creationId="{A96FD614-C96F-B933-BA4E-C0EBDEB6C4AC}"/>
          </ac:picMkLst>
        </pc:picChg>
        <pc:picChg chg="add mod">
          <ac:chgData name="Wayne Archer Ansel" userId="a762b5b2ec7fe05b" providerId="LiveId" clId="{B9D9119C-0EAD-4C75-83D5-528FE27A87BC}" dt="2022-07-12T14:37:49.002" v="44" actId="1076"/>
          <ac:picMkLst>
            <pc:docMk/>
            <pc:sldMk cId="2461026324" sldId="257"/>
            <ac:picMk id="1044" creationId="{5EE87B5E-516A-566D-8186-5C52642EB1AC}"/>
          </ac:picMkLst>
        </pc:picChg>
        <pc:picChg chg="add mod">
          <ac:chgData name="Wayne Archer Ansel" userId="a762b5b2ec7fe05b" providerId="LiveId" clId="{B9D9119C-0EAD-4C75-83D5-528FE27A87BC}" dt="2022-07-12T14:37:41.547" v="40" actId="1076"/>
          <ac:picMkLst>
            <pc:docMk/>
            <pc:sldMk cId="2461026324" sldId="257"/>
            <ac:picMk id="1046" creationId="{FA45F521-BD3F-9949-39E6-4B376F90B923}"/>
          </ac:picMkLst>
        </pc:picChg>
        <pc:picChg chg="add mod">
          <ac:chgData name="Wayne Archer Ansel" userId="a762b5b2ec7fe05b" providerId="LiveId" clId="{B9D9119C-0EAD-4C75-83D5-528FE27A87BC}" dt="2022-07-12T14:37:26.042" v="35" actId="1076"/>
          <ac:picMkLst>
            <pc:docMk/>
            <pc:sldMk cId="2461026324" sldId="257"/>
            <ac:picMk id="1048" creationId="{1246D850-EAAE-F7E1-9FB9-FEC9227FA401}"/>
          </ac:picMkLst>
        </pc:picChg>
        <pc:picChg chg="add mod">
          <ac:chgData name="Wayne Archer Ansel" userId="a762b5b2ec7fe05b" providerId="LiveId" clId="{B9D9119C-0EAD-4C75-83D5-528FE27A87BC}" dt="2022-07-12T14:37:33.411" v="37" actId="1076"/>
          <ac:picMkLst>
            <pc:docMk/>
            <pc:sldMk cId="2461026324" sldId="257"/>
            <ac:picMk id="1050" creationId="{81D74E59-50B1-BEAB-E7EF-30D76F9C6709}"/>
          </ac:picMkLst>
        </pc:picChg>
        <pc:picChg chg="add mod">
          <ac:chgData name="Wayne Archer Ansel" userId="a762b5b2ec7fe05b" providerId="LiveId" clId="{B9D9119C-0EAD-4C75-83D5-528FE27A87BC}" dt="2022-07-12T14:37:38.802" v="39" actId="1076"/>
          <ac:picMkLst>
            <pc:docMk/>
            <pc:sldMk cId="2461026324" sldId="257"/>
            <ac:picMk id="1052" creationId="{2F6D2B05-EF23-2662-8EB2-8D0140D149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D3AD-E15B-6135-56FC-4EEA33EF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E0206-02BC-E72D-4B39-BDAB5145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F7AE-878B-12B0-AF6D-0BEE3F9C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57C1-54CB-3580-CF7E-99E62102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0CA7-7ADA-2AE3-410B-A4894514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8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3AA8-36F5-F270-38C3-000AA6E3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3EFE1-5BF5-8657-B54C-41830EB2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F1E3-A446-33EC-F4C3-4708450E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083B-E4C2-67A2-34A3-12F75F34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EC71-0535-BB33-164A-2CC7A1A8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35A60-01C8-B2CD-7E4F-2E04BB07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C6D30-71F4-3672-C2DA-89816F31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4F4F-A7DB-4CC3-6D98-2909DCF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3164-F808-8460-5421-235E8A72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E81C-5A94-2F15-FB00-5B90575F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6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0C4B-0426-78B6-B4F2-9C0AC4D6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F8F-2A8A-B99F-1843-0B31DCD2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7652-9CFE-5246-7318-DD087B6A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D0F1-C841-703C-8CCD-9F8C803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6A61-210F-0531-64CB-FA3D8497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3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88F0-77B0-720C-B206-80CABF15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9540-E19B-EB2F-8FF3-C09798AAE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24A7-1F05-D301-A6E4-10668D4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F607-9035-D25C-613D-81B34553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6958-D96F-B39E-8921-46A0B41C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8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3E53-3511-FBCD-30EC-CC103DEE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B0BA-C0F3-297A-E0E9-464398490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26B75-AFDC-5427-0427-68CD68CE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64511-3C22-2993-FDD7-9CDEF32F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0DFB-9988-26B0-6494-A6DBBED5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5208-309C-725B-FB70-92AC509A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101D-5BD0-EC14-4F42-49E08AA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A7E9-5EAB-0B6C-1F95-C16B089F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F83B0-1489-58A5-4346-79507DD48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D114E-DAEE-52E9-E674-DEC2D7931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00774-C1E3-05FA-F00F-91B991493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A234-E92D-1D3C-60B8-5F8EA49A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FD4DE-F2F7-9B11-0C01-5B1EC50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A36CF-B5A1-77BC-8E92-9583DE83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35E4-408B-9120-77EE-B461354C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32EE5-4C95-8070-4342-2DEEEC6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99956-A1F0-8808-72E8-7739775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E1217-8BC5-FBC4-B789-042C0486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79A79-9ADD-9C54-6406-75A745B3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7C337-A646-CD16-B12F-552609C3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A7CD-A573-8015-C31A-D4032220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E600-B6AC-E98C-A7E5-9E6E8BC8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DB02-DB45-D848-F3F3-F5276573C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819B-7406-C0E2-7C53-2511130B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34A7-BFF4-F002-C4E1-E361015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E264-D945-AD41-3B9A-0CB82C19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11D9A-2C56-8626-F5B5-CD226E51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AF07-D228-A63C-57D1-207D0880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8FA53-A311-7E15-7024-A2E522011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870AC-5B33-3F57-0D9B-2F7E18D0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3298-4565-AFD5-00CB-910F688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148E-A520-9E79-92FA-8521D6BD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90A5-19C3-CD6A-9CAC-B228C004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C11DD-DDC4-557D-7DCA-C89DCFC0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5F3C-816C-9C93-B498-43A6733F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8CE3-A30E-3DBD-2352-27EAF90BC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1AAE-7A73-48EF-8F9B-5001DE08ACEC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4C6A-7EDF-E3E1-DB2C-603D2752C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85A1-FC39-159A-DE2D-0D67480F3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D872-0BEF-467E-895B-CF5D6E33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3D96D3-3BDF-9FC8-0878-CAA96B64C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" y="2391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21CD3F-BB60-CFDE-712D-33BF3DBA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73" y="2391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ACD130-EB66-6E9E-860F-B3EA37DE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0" y="2391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C19202B-4E20-B2D1-1520-52021D48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887" y="2391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FE81928-2E43-7F37-94D0-D72226A3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42" y="21622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6665340-3259-C1F9-285A-8E2E5B75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61" y="28918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B76C03E-F74C-DC2D-FE45-1347FCB1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52" y="28918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0AB5AA1-874F-BC0A-A670-18B77BE6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1" y="3628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96FD614-C96F-B933-BA4E-C0EBDEB6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42" y="3628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EE87B5E-516A-566D-8186-5C52642E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73" y="3628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A45F521-BD3F-9949-39E6-4B376F90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34" y="43645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246D850-EAAE-F7E1-9FB9-FEC9227F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61" y="43645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1D74E59-50B1-BEAB-E7EF-30D76F9C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52" y="43645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2F6D2B05-EF23-2662-8EB2-8D0140D1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43" y="43645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2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Archer Ansel</dc:creator>
  <cp:lastModifiedBy>Wayne Archer Ansel</cp:lastModifiedBy>
  <cp:revision>1</cp:revision>
  <dcterms:created xsi:type="dcterms:W3CDTF">2022-07-12T14:35:01Z</dcterms:created>
  <dcterms:modified xsi:type="dcterms:W3CDTF">2022-07-12T14:37:56Z</dcterms:modified>
</cp:coreProperties>
</file>