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07d08d7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07d08d7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07d08d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07d08d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872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77872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07d08d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07d08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07d08d7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07d08d7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34125" y="1219525"/>
            <a:ext cx="355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 para cada Cenário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82525" y="184550"/>
            <a:ext cx="246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Atividade </a:t>
            </a:r>
            <a:r>
              <a:rPr lang="pt-BR"/>
              <a:t>complementar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7900" y="3589750"/>
            <a:ext cx="6172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Fernando Franco     	RA 1900519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Lara Argento            	RA 1901118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Leonardo Ferreira    	RA 1901008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Lucas Eduardo Ano	RA 1900675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Nicholas Ferreira     	RA 1900953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36938" y="1139320"/>
            <a:ext cx="635031" cy="1430885"/>
            <a:chOff x="947328" y="1157275"/>
            <a:chExt cx="733800" cy="1682800"/>
          </a:xfrm>
        </p:grpSpPr>
        <p:sp>
          <p:nvSpPr>
            <p:cNvPr id="62" name="Google Shape;62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>
              <a:stCxn id="62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136938" y="3395379"/>
            <a:ext cx="635031" cy="1430885"/>
            <a:chOff x="947328" y="1157275"/>
            <a:chExt cx="733800" cy="1682800"/>
          </a:xfrm>
        </p:grpSpPr>
        <p:sp>
          <p:nvSpPr>
            <p:cNvPr id="69" name="Google Shape;69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14"/>
          <p:cNvGrpSpPr/>
          <p:nvPr/>
        </p:nvGrpSpPr>
        <p:grpSpPr>
          <a:xfrm>
            <a:off x="6178192" y="2171078"/>
            <a:ext cx="635031" cy="1430885"/>
            <a:chOff x="947328" y="1157275"/>
            <a:chExt cx="733800" cy="1682800"/>
          </a:xfrm>
        </p:grpSpPr>
        <p:sp>
          <p:nvSpPr>
            <p:cNvPr id="76" name="Google Shape;76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>
              <a:stCxn id="76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14"/>
          <p:cNvSpPr/>
          <p:nvPr/>
        </p:nvSpPr>
        <p:spPr>
          <a:xfrm>
            <a:off x="3394800" y="2594225"/>
            <a:ext cx="19476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de </a:t>
            </a:r>
            <a:r>
              <a:rPr lang="pt-BR"/>
              <a:t>discussões</a:t>
            </a:r>
            <a:r>
              <a:rPr lang="pt-BR"/>
              <a:t> sobre o problema</a:t>
            </a:r>
            <a:endParaRPr/>
          </a:p>
        </p:txBody>
      </p:sp>
      <p:cxnSp>
        <p:nvCxnSpPr>
          <p:cNvPr id="83" name="Google Shape;83;p14"/>
          <p:cNvCxnSpPr>
            <a:stCxn id="84" idx="3"/>
            <a:endCxn id="82" idx="2"/>
          </p:cNvCxnSpPr>
          <p:nvPr/>
        </p:nvCxnSpPr>
        <p:spPr>
          <a:xfrm flipH="1" rot="10800000">
            <a:off x="3010275" y="3352125"/>
            <a:ext cx="1358400" cy="85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6" idx="3"/>
            <a:endCxn id="82" idx="0"/>
          </p:cNvCxnSpPr>
          <p:nvPr/>
        </p:nvCxnSpPr>
        <p:spPr>
          <a:xfrm>
            <a:off x="2943150" y="1987650"/>
            <a:ext cx="1425600" cy="606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82" idx="3"/>
          </p:cNvCxnSpPr>
          <p:nvPr/>
        </p:nvCxnSpPr>
        <p:spPr>
          <a:xfrm flipH="1" rot="10800000">
            <a:off x="5342400" y="2754425"/>
            <a:ext cx="835800" cy="21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628650" y="1418550"/>
            <a:ext cx="231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Administrar </a:t>
            </a:r>
            <a:r>
              <a:rPr lang="pt-BR" sz="1000"/>
              <a:t>Usuários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Votar nas pastas solicitadas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Gerar relatórios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Relatar resposta da Prefeitura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695775" y="3851625"/>
            <a:ext cx="231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Criar pastas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Relatar problemas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Participar dos grupos de </a:t>
            </a:r>
            <a:r>
              <a:rPr lang="pt-BR" sz="1000"/>
              <a:t>interesse</a:t>
            </a:r>
            <a:r>
              <a:rPr lang="pt-BR" sz="1000"/>
              <a:t>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771975" y="1139325"/>
            <a:ext cx="135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Analistas</a:t>
            </a:r>
            <a:endParaRPr b="1"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890225" y="3567025"/>
            <a:ext cx="1191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Moradores</a:t>
            </a:r>
            <a:endParaRPr b="1"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6677100" y="2556775"/>
            <a:ext cx="231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ajuda para realizar</a:t>
            </a:r>
            <a:br>
              <a:rPr lang="pt-BR" sz="1000"/>
            </a:br>
            <a:r>
              <a:rPr lang="pt-BR" sz="1000"/>
              <a:t>ações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Reportar operações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" name="Google Shape;91;p14"/>
          <p:cNvSpPr txBox="1"/>
          <p:nvPr/>
        </p:nvSpPr>
        <p:spPr>
          <a:xfrm>
            <a:off x="6825000" y="2388450"/>
            <a:ext cx="21711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Prefeitura</a:t>
            </a:r>
            <a:endParaRPr b="1" sz="1000"/>
          </a:p>
        </p:txBody>
      </p:sp>
      <p:sp>
        <p:nvSpPr>
          <p:cNvPr id="92" name="Google Shape;92;p14"/>
          <p:cNvSpPr/>
          <p:nvPr/>
        </p:nvSpPr>
        <p:spPr>
          <a:xfrm>
            <a:off x="3394800" y="333325"/>
            <a:ext cx="2171100" cy="1218000"/>
          </a:xfrm>
          <a:prstGeom prst="wave">
            <a:avLst>
              <a:gd fmla="val 12500" name="adj1"/>
              <a:gd fmla="val -5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das discussões</a:t>
            </a:r>
            <a:br>
              <a:rPr lang="pt-BR"/>
            </a:br>
            <a:r>
              <a:rPr lang="pt-BR"/>
              <a:t>Peruíbe Melhor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00" y="-1364050"/>
            <a:ext cx="5457900" cy="317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3600475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Administrar Usuários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" name="Google Shape;103;p15"/>
              <p:cNvCxnSpPr>
                <a:stCxn id="10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7" name="Google Shape;107;p15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Analistas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15"/>
          <p:cNvCxnSpPr>
            <a:stCxn id="109" idx="0"/>
          </p:cNvCxnSpPr>
          <p:nvPr/>
        </p:nvCxnSpPr>
        <p:spPr>
          <a:xfrm rot="-5400000">
            <a:off x="4147699" y="1806700"/>
            <a:ext cx="934500" cy="50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5"/>
          <p:cNvCxnSpPr>
            <a:stCxn id="102" idx="0"/>
          </p:cNvCxnSpPr>
          <p:nvPr/>
        </p:nvCxnSpPr>
        <p:spPr>
          <a:xfrm rot="-5400000">
            <a:off x="2960502" y="797615"/>
            <a:ext cx="984600" cy="2569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374800" y="3945550"/>
            <a:ext cx="28455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Cadastrar os </a:t>
            </a:r>
            <a:r>
              <a:rPr lang="pt-BR" sz="1000"/>
              <a:t>usuários</a:t>
            </a:r>
            <a:r>
              <a:rPr lang="pt-BR" sz="1000"/>
              <a:t> administrativos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Gerar </a:t>
            </a:r>
            <a:r>
              <a:rPr lang="pt-BR" sz="1000"/>
              <a:t>relatórios</a:t>
            </a:r>
            <a:r>
              <a:rPr lang="pt-BR" sz="1000"/>
              <a:t> das pastas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Relatar a resposta da prefeitura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Painel 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rot="10800000">
            <a:off x="4737355" y="1589976"/>
            <a:ext cx="1964100" cy="810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" name="Google Shape;114;p15"/>
          <p:cNvGrpSpPr/>
          <p:nvPr/>
        </p:nvGrpSpPr>
        <p:grpSpPr>
          <a:xfrm>
            <a:off x="6019750" y="2399976"/>
            <a:ext cx="1353900" cy="844849"/>
            <a:chOff x="6521198" y="3204287"/>
            <a:chExt cx="1353900" cy="844849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" name="Google Shape;117;p15"/>
              <p:cNvCxnSpPr>
                <a:stCxn id="11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" name="Google Shape;121;p15"/>
            <p:cNvSpPr txBox="1"/>
            <p:nvPr/>
          </p:nvSpPr>
          <p:spPr>
            <a:xfrm>
              <a:off x="6521198" y="3706236"/>
              <a:ext cx="1353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Moradores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15"/>
          <p:cNvCxnSpPr>
            <a:endCxn id="98" idx="2"/>
          </p:cNvCxnSpPr>
          <p:nvPr/>
        </p:nvCxnSpPr>
        <p:spPr>
          <a:xfrm flipH="1" rot="5400000">
            <a:off x="4320175" y="1169775"/>
            <a:ext cx="735900" cy="75000"/>
          </a:xfrm>
          <a:prstGeom prst="curvedConnector3">
            <a:avLst>
              <a:gd fmla="val 45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5319475" y="3633925"/>
            <a:ext cx="3437400" cy="9345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Votar nas pastas para gerar os </a:t>
            </a:r>
            <a:r>
              <a:rPr lang="pt-BR" sz="1000"/>
              <a:t>relatórios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Analisar as pastas dos problemas relatados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Gerenciar </a:t>
            </a:r>
            <a:r>
              <a:rPr lang="pt-BR" sz="1000"/>
              <a:t>usuários</a:t>
            </a:r>
            <a:r>
              <a:rPr lang="pt-BR" sz="1000"/>
              <a:t> e seus </a:t>
            </a:r>
            <a:r>
              <a:rPr lang="pt-BR" sz="1000"/>
              <a:t>conteúdos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23" idx="1"/>
          </p:cNvCxnSpPr>
          <p:nvPr/>
        </p:nvCxnSpPr>
        <p:spPr>
          <a:xfrm flipH="1" rot="10800000">
            <a:off x="5319475" y="2699875"/>
            <a:ext cx="983700" cy="1401300"/>
          </a:xfrm>
          <a:prstGeom prst="curvedConnector4">
            <a:avLst>
              <a:gd fmla="val -24207" name="adj1"/>
              <a:gd fmla="val 999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12" idx="3"/>
          </p:cNvCxnSpPr>
          <p:nvPr/>
        </p:nvCxnSpPr>
        <p:spPr>
          <a:xfrm rot="10800000">
            <a:off x="2491300" y="2825950"/>
            <a:ext cx="729000" cy="1431000"/>
          </a:xfrm>
          <a:prstGeom prst="curvedConnector4">
            <a:avLst>
              <a:gd fmla="val -32665" name="adj1"/>
              <a:gd fmla="val 945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652463"/>
            <a:ext cx="7400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3600475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Administrar Usuários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6" name="Google Shape;136;p16"/>
              <p:cNvCxnSpPr>
                <a:stCxn id="13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0" name="Google Shape;140;p16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16"/>
          <p:cNvCxnSpPr>
            <a:stCxn id="142" idx="0"/>
          </p:cNvCxnSpPr>
          <p:nvPr/>
        </p:nvCxnSpPr>
        <p:spPr>
          <a:xfrm rot="-5400000">
            <a:off x="4147699" y="1806700"/>
            <a:ext cx="934500" cy="50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>
            <a:stCxn id="135" idx="0"/>
          </p:cNvCxnSpPr>
          <p:nvPr/>
        </p:nvCxnSpPr>
        <p:spPr>
          <a:xfrm rot="-5400000">
            <a:off x="2960502" y="797615"/>
            <a:ext cx="984600" cy="2569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374800" y="3945550"/>
            <a:ext cx="28455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Cadastrar os usuários administrativos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Gerar relatórios das pastas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Relatar a resposta da prefeitura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Painel 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rot="10800000">
            <a:off x="4737355" y="1589976"/>
            <a:ext cx="1964100" cy="810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7" name="Google Shape;147;p16"/>
          <p:cNvGrpSpPr/>
          <p:nvPr/>
        </p:nvGrpSpPr>
        <p:grpSpPr>
          <a:xfrm>
            <a:off x="6019750" y="2399976"/>
            <a:ext cx="1353900" cy="844849"/>
            <a:chOff x="6521198" y="3204287"/>
            <a:chExt cx="1353900" cy="844849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" name="Google Shape;150;p16"/>
              <p:cNvCxnSpPr>
                <a:stCxn id="14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" name="Google Shape;154;p16"/>
            <p:cNvSpPr txBox="1"/>
            <p:nvPr/>
          </p:nvSpPr>
          <p:spPr>
            <a:xfrm>
              <a:off x="6521198" y="3706236"/>
              <a:ext cx="1353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Usuário Administrativo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16"/>
          <p:cNvCxnSpPr>
            <a:endCxn id="131" idx="2"/>
          </p:cNvCxnSpPr>
          <p:nvPr/>
        </p:nvCxnSpPr>
        <p:spPr>
          <a:xfrm flipH="1" rot="5400000">
            <a:off x="4320175" y="1169775"/>
            <a:ext cx="735900" cy="75000"/>
          </a:xfrm>
          <a:prstGeom prst="curvedConnector3">
            <a:avLst>
              <a:gd fmla="val 45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5319475" y="3633925"/>
            <a:ext cx="3437400" cy="9345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Votar nas pastas para gerar os relatórios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Analisar as pastas dos problemas relatados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Gerenciar usuários e seus conteúdos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6"/>
          <p:cNvCxnSpPr>
            <a:stCxn id="156" idx="1"/>
          </p:cNvCxnSpPr>
          <p:nvPr/>
        </p:nvCxnSpPr>
        <p:spPr>
          <a:xfrm flipH="1" rot="10800000">
            <a:off x="5319475" y="2699875"/>
            <a:ext cx="983700" cy="1401300"/>
          </a:xfrm>
          <a:prstGeom prst="curvedConnector4">
            <a:avLst>
              <a:gd fmla="val -24207" name="adj1"/>
              <a:gd fmla="val 999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45" idx="3"/>
          </p:cNvCxnSpPr>
          <p:nvPr/>
        </p:nvCxnSpPr>
        <p:spPr>
          <a:xfrm rot="10800000">
            <a:off x="2491300" y="2825950"/>
            <a:ext cx="729000" cy="1431000"/>
          </a:xfrm>
          <a:prstGeom prst="curvedConnector4">
            <a:avLst>
              <a:gd fmla="val -32665" name="adj1"/>
              <a:gd fmla="val 945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3600475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</a:t>
            </a:r>
            <a:r>
              <a:rPr lang="pt-BR"/>
              <a:t> de mensagens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8" name="Google Shape;168;p17"/>
              <p:cNvCxnSpPr>
                <a:stCxn id="1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2" name="Google Shape;172;p17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U</a:t>
              </a:r>
              <a:r>
                <a:rPr b="1" lang="pt-BR" sz="1200"/>
                <a:t>suários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" name="Google Shape;173;p17"/>
          <p:cNvCxnSpPr>
            <a:stCxn id="174" idx="0"/>
          </p:cNvCxnSpPr>
          <p:nvPr/>
        </p:nvCxnSpPr>
        <p:spPr>
          <a:xfrm rot="-5400000">
            <a:off x="4147699" y="1806700"/>
            <a:ext cx="934500" cy="50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7"/>
          <p:cNvCxnSpPr>
            <a:stCxn id="167" idx="0"/>
          </p:cNvCxnSpPr>
          <p:nvPr/>
        </p:nvCxnSpPr>
        <p:spPr>
          <a:xfrm rot="-5400000">
            <a:off x="2960502" y="797615"/>
            <a:ext cx="984600" cy="2569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7"/>
          <p:cNvSpPr/>
          <p:nvPr/>
        </p:nvSpPr>
        <p:spPr>
          <a:xfrm>
            <a:off x="576400" y="3934800"/>
            <a:ext cx="28455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Criar pasta com a solicitação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Votar nas pastas de interesse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Participar nas pasta de interesse</a:t>
            </a:r>
            <a:endParaRPr sz="1000"/>
          </a:p>
        </p:txBody>
      </p:sp>
      <p:sp>
        <p:nvSpPr>
          <p:cNvPr id="174" name="Google Shape;174;p17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Aplicação mobile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 rot="10800000">
            <a:off x="4737355" y="1589976"/>
            <a:ext cx="1964100" cy="810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17"/>
          <p:cNvGrpSpPr/>
          <p:nvPr/>
        </p:nvGrpSpPr>
        <p:grpSpPr>
          <a:xfrm>
            <a:off x="6019750" y="2399976"/>
            <a:ext cx="1534800" cy="844849"/>
            <a:chOff x="6521198" y="3204287"/>
            <a:chExt cx="1534800" cy="844849"/>
          </a:xfrm>
        </p:grpSpPr>
        <p:grpSp>
          <p:nvGrpSpPr>
            <p:cNvPr id="180" name="Google Shape;180;p17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" name="Google Shape;182;p17"/>
              <p:cNvCxnSpPr>
                <a:stCxn id="1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6" name="Google Shape;186;p17"/>
            <p:cNvSpPr txBox="1"/>
            <p:nvPr/>
          </p:nvSpPr>
          <p:spPr>
            <a:xfrm>
              <a:off x="6521198" y="3706236"/>
              <a:ext cx="153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Administradores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7" name="Google Shape;187;p17"/>
          <p:cNvCxnSpPr>
            <a:endCxn id="163" idx="2"/>
          </p:cNvCxnSpPr>
          <p:nvPr/>
        </p:nvCxnSpPr>
        <p:spPr>
          <a:xfrm flipH="1" rot="5400000">
            <a:off x="4320175" y="1169775"/>
            <a:ext cx="735900" cy="75000"/>
          </a:xfrm>
          <a:prstGeom prst="curvedConnector3">
            <a:avLst>
              <a:gd fmla="val 45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7"/>
          <p:cNvCxnSpPr>
            <a:stCxn id="174" idx="2"/>
            <a:endCxn id="177" idx="3"/>
          </p:cNvCxnSpPr>
          <p:nvPr/>
        </p:nvCxnSpPr>
        <p:spPr>
          <a:xfrm rot="5400000">
            <a:off x="3253099" y="3225100"/>
            <a:ext cx="1280100" cy="94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3600475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</a:t>
            </a:r>
            <a:r>
              <a:rPr lang="pt-BR"/>
              <a:t>Relatórios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8" name="Google Shape;198;p18"/>
              <p:cNvCxnSpPr>
                <a:stCxn id="1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2" name="Google Shape;202;p18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Prefeitura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3" name="Google Shape;203;p18"/>
          <p:cNvCxnSpPr>
            <a:stCxn id="204" idx="0"/>
          </p:cNvCxnSpPr>
          <p:nvPr/>
        </p:nvCxnSpPr>
        <p:spPr>
          <a:xfrm rot="-5400000">
            <a:off x="4147699" y="1806700"/>
            <a:ext cx="934500" cy="50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8"/>
          <p:cNvCxnSpPr>
            <a:stCxn id="197" idx="0"/>
          </p:cNvCxnSpPr>
          <p:nvPr/>
        </p:nvCxnSpPr>
        <p:spPr>
          <a:xfrm rot="-5400000">
            <a:off x="2960502" y="797615"/>
            <a:ext cx="984600" cy="2569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8"/>
          <p:cNvSpPr/>
          <p:nvPr/>
        </p:nvSpPr>
        <p:spPr>
          <a:xfrm>
            <a:off x="374800" y="3945550"/>
            <a:ext cx="2845500" cy="844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</a:t>
            </a:r>
            <a:r>
              <a:rPr lang="pt-BR" sz="1000"/>
              <a:t>relatórios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Analisar</a:t>
            </a:r>
            <a:r>
              <a:rPr lang="pt-BR" sz="1000"/>
              <a:t> </a:t>
            </a:r>
            <a:r>
              <a:rPr lang="pt-BR" sz="1000"/>
              <a:t>relatórios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Estabelecer prazos e posicionamento sobre o problema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Painel 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 rot="10800000">
            <a:off x="4737355" y="1589976"/>
            <a:ext cx="1964100" cy="810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" name="Google Shape;209;p18"/>
          <p:cNvGrpSpPr/>
          <p:nvPr/>
        </p:nvGrpSpPr>
        <p:grpSpPr>
          <a:xfrm>
            <a:off x="6019750" y="2399976"/>
            <a:ext cx="1353900" cy="844849"/>
            <a:chOff x="6521198" y="3204287"/>
            <a:chExt cx="1353900" cy="844849"/>
          </a:xfrm>
        </p:grpSpPr>
        <p:grpSp>
          <p:nvGrpSpPr>
            <p:cNvPr id="210" name="Google Shape;210;p18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18"/>
              <p:cNvCxnSpPr>
                <a:stCxn id="21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6" name="Google Shape;216;p18"/>
            <p:cNvSpPr txBox="1"/>
            <p:nvPr/>
          </p:nvSpPr>
          <p:spPr>
            <a:xfrm>
              <a:off x="6521198" y="3706236"/>
              <a:ext cx="1353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Administrativo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" name="Google Shape;217;p18"/>
          <p:cNvCxnSpPr>
            <a:endCxn id="193" idx="2"/>
          </p:cNvCxnSpPr>
          <p:nvPr/>
        </p:nvCxnSpPr>
        <p:spPr>
          <a:xfrm flipH="1" rot="5400000">
            <a:off x="4320175" y="1169775"/>
            <a:ext cx="735900" cy="75000"/>
          </a:xfrm>
          <a:prstGeom prst="curvedConnector3">
            <a:avLst>
              <a:gd fmla="val 45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8"/>
          <p:cNvSpPr/>
          <p:nvPr/>
        </p:nvSpPr>
        <p:spPr>
          <a:xfrm>
            <a:off x="5319475" y="3633925"/>
            <a:ext cx="3437400" cy="9345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Publicar resposta do </a:t>
            </a:r>
            <a:r>
              <a:rPr lang="pt-BR" sz="1000"/>
              <a:t>relatório</a:t>
            </a:r>
            <a:r>
              <a:rPr lang="pt-BR" sz="1000"/>
              <a:t> para os </a:t>
            </a:r>
            <a:r>
              <a:rPr lang="pt-BR" sz="1000"/>
              <a:t>usuários</a:t>
            </a:r>
            <a:r>
              <a:rPr lang="pt-BR" sz="1000"/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8"/>
          <p:cNvCxnSpPr>
            <a:stCxn id="218" idx="1"/>
          </p:cNvCxnSpPr>
          <p:nvPr/>
        </p:nvCxnSpPr>
        <p:spPr>
          <a:xfrm flipH="1" rot="10800000">
            <a:off x="5319475" y="2699875"/>
            <a:ext cx="983700" cy="1401300"/>
          </a:xfrm>
          <a:prstGeom prst="curvedConnector4">
            <a:avLst>
              <a:gd fmla="val -24207" name="adj1"/>
              <a:gd fmla="val 999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>
            <a:stCxn id="207" idx="3"/>
          </p:cNvCxnSpPr>
          <p:nvPr/>
        </p:nvCxnSpPr>
        <p:spPr>
          <a:xfrm rot="10800000">
            <a:off x="2491300" y="2936950"/>
            <a:ext cx="729000" cy="1431000"/>
          </a:xfrm>
          <a:prstGeom prst="curvedConnector4">
            <a:avLst>
              <a:gd fmla="val -32665" name="adj1"/>
              <a:gd fmla="val 647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