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73125" y="242500"/>
            <a:ext cx="4342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solidFill>
                  <a:schemeClr val="dk1"/>
                </a:solidFill>
              </a:rPr>
              <a:t>Análise das Causas Raízes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1001738" y="2755476"/>
            <a:ext cx="46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 flipH="1">
            <a:off x="895328" y="2764476"/>
            <a:ext cx="1446900" cy="13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rot="10800000">
            <a:off x="2272261" y="1608876"/>
            <a:ext cx="1176000" cy="11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flipH="1">
            <a:off x="3339748" y="2764476"/>
            <a:ext cx="1401600" cy="13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/>
          <p:nvPr/>
        </p:nvSpPr>
        <p:spPr>
          <a:xfrm>
            <a:off x="5614838" y="2085626"/>
            <a:ext cx="2094600" cy="1228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Falta de clareza na comunicação entre a população e a Prefeitura de Peruíbe</a:t>
            </a:r>
            <a:endParaRPr sz="1100"/>
          </a:p>
        </p:txBody>
      </p:sp>
      <p:sp>
        <p:nvSpPr>
          <p:cNvPr id="60" name="Google Shape;60;p13"/>
          <p:cNvSpPr txBox="1"/>
          <p:nvPr/>
        </p:nvSpPr>
        <p:spPr>
          <a:xfrm rot="2650537">
            <a:off x="2262410" y="1787584"/>
            <a:ext cx="2078897" cy="6926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Falta de organização das pendências relatadas pelos moradores.</a:t>
            </a:r>
            <a:endParaRPr sz="1100"/>
          </a:p>
        </p:txBody>
      </p:sp>
      <p:sp>
        <p:nvSpPr>
          <p:cNvPr id="61" name="Google Shape;61;p13"/>
          <p:cNvSpPr txBox="1"/>
          <p:nvPr/>
        </p:nvSpPr>
        <p:spPr>
          <a:xfrm rot="-2650537">
            <a:off x="802777" y="3307634"/>
            <a:ext cx="2078897" cy="6926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Falta de comunicação com os moradores e administradores</a:t>
            </a:r>
            <a:endParaRPr sz="1100"/>
          </a:p>
        </p:txBody>
      </p:sp>
      <p:sp>
        <p:nvSpPr>
          <p:cNvPr id="62" name="Google Shape;62;p13"/>
          <p:cNvSpPr txBox="1"/>
          <p:nvPr/>
        </p:nvSpPr>
        <p:spPr>
          <a:xfrm rot="-2650537">
            <a:off x="3300995" y="3203017"/>
            <a:ext cx="2078897" cy="613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Falta de transparência para acompanhar as solicitações realizadas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