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07d08d7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07d08d7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f77872d7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f77872d7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77872d7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77872d7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02808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02808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07d08d7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07d08d7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certo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07d08d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07d08d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34125" y="1219525"/>
            <a:ext cx="355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Negócio para cada Cenário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982525" y="184550"/>
            <a:ext cx="2460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2° Atividade </a:t>
            </a:r>
            <a:r>
              <a:rPr lang="pt-BR"/>
              <a:t>complementar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7900" y="3589750"/>
            <a:ext cx="6172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Fernando Franco     	RA 1900519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Lara Argento            	RA 1901118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Leonardo Ferreira    	RA 1901008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Lucas Eduardo Ano	RA 1900675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Nicholas Ferreira     	RA 1900953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6067667" y="2165682"/>
            <a:ext cx="635031" cy="1430885"/>
            <a:chOff x="947328" y="1157275"/>
            <a:chExt cx="733800" cy="1682800"/>
          </a:xfrm>
        </p:grpSpPr>
        <p:sp>
          <p:nvSpPr>
            <p:cNvPr id="62" name="Google Shape;62;p14"/>
            <p:cNvSpPr/>
            <p:nvPr/>
          </p:nvSpPr>
          <p:spPr>
            <a:xfrm>
              <a:off x="1028725" y="1157275"/>
              <a:ext cx="546600" cy="54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14"/>
            <p:cNvCxnSpPr>
              <a:stCxn id="62" idx="4"/>
            </p:cNvCxnSpPr>
            <p:nvPr/>
          </p:nvCxnSpPr>
          <p:spPr>
            <a:xfrm>
              <a:off x="1302025" y="1703875"/>
              <a:ext cx="15900" cy="81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306128" y="2518175"/>
              <a:ext cx="3750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>
              <a:off x="947328" y="2518175"/>
              <a:ext cx="358800" cy="3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1307319" y="1843100"/>
              <a:ext cx="321600" cy="33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 flipH="1">
              <a:off x="985625" y="1875225"/>
              <a:ext cx="3324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" name="Google Shape;68;p14"/>
          <p:cNvGrpSpPr/>
          <p:nvPr/>
        </p:nvGrpSpPr>
        <p:grpSpPr>
          <a:xfrm>
            <a:off x="379438" y="2165679"/>
            <a:ext cx="635031" cy="1430885"/>
            <a:chOff x="947328" y="1157275"/>
            <a:chExt cx="733800" cy="1682800"/>
          </a:xfrm>
        </p:grpSpPr>
        <p:sp>
          <p:nvSpPr>
            <p:cNvPr id="69" name="Google Shape;69;p14"/>
            <p:cNvSpPr/>
            <p:nvPr/>
          </p:nvSpPr>
          <p:spPr>
            <a:xfrm>
              <a:off x="1028725" y="1157275"/>
              <a:ext cx="546600" cy="54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4"/>
            <p:cNvCxnSpPr>
              <a:stCxn id="69" idx="4"/>
            </p:cNvCxnSpPr>
            <p:nvPr/>
          </p:nvCxnSpPr>
          <p:spPr>
            <a:xfrm>
              <a:off x="1302025" y="1703875"/>
              <a:ext cx="15900" cy="81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1306128" y="2518175"/>
              <a:ext cx="3750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 flipH="1">
              <a:off x="947328" y="2518175"/>
              <a:ext cx="358800" cy="3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1307319" y="1843100"/>
              <a:ext cx="321600" cy="33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flipH="1">
              <a:off x="985625" y="1875225"/>
              <a:ext cx="3324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14"/>
          <p:cNvSpPr/>
          <p:nvPr/>
        </p:nvSpPr>
        <p:spPr>
          <a:xfrm>
            <a:off x="3598200" y="3797875"/>
            <a:ext cx="1947600" cy="7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Peruíbe Melhor</a:t>
            </a:r>
            <a:endParaRPr/>
          </a:p>
        </p:txBody>
      </p:sp>
      <p:cxnSp>
        <p:nvCxnSpPr>
          <p:cNvPr id="76" name="Google Shape;76;p14"/>
          <p:cNvCxnSpPr>
            <a:endCxn id="75" idx="0"/>
          </p:cNvCxnSpPr>
          <p:nvPr/>
        </p:nvCxnSpPr>
        <p:spPr>
          <a:xfrm flipH="1">
            <a:off x="4572000" y="3090175"/>
            <a:ext cx="1319100" cy="70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78" idx="3"/>
            <a:endCxn id="75" idx="0"/>
          </p:cNvCxnSpPr>
          <p:nvPr/>
        </p:nvCxnSpPr>
        <p:spPr>
          <a:xfrm>
            <a:off x="3330475" y="3070875"/>
            <a:ext cx="1241400" cy="726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6548100" y="2502213"/>
            <a:ext cx="25959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Requisitar </a:t>
            </a:r>
            <a:r>
              <a:rPr lang="pt-BR" sz="1000"/>
              <a:t>assunto para estudo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relatório de </a:t>
            </a:r>
            <a:r>
              <a:rPr lang="pt-BR" sz="1000"/>
              <a:t>e</a:t>
            </a:r>
            <a:r>
              <a:rPr lang="pt-BR" sz="1000"/>
              <a:t>studo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8" name="Google Shape;78;p14"/>
          <p:cNvSpPr txBox="1"/>
          <p:nvPr/>
        </p:nvSpPr>
        <p:spPr>
          <a:xfrm>
            <a:off x="938275" y="2621925"/>
            <a:ext cx="23922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/>
              <a:t>Solicitar adesão para Voluntariado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/>
              <a:t>Solicitar assunto para </a:t>
            </a:r>
            <a:r>
              <a:rPr lang="pt-BR" sz="1000"/>
              <a:t>e</a:t>
            </a:r>
            <a:r>
              <a:rPr lang="pt-BR" sz="1000"/>
              <a:t>studo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Interagir com Pasta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00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6769300" y="2203388"/>
            <a:ext cx="1358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Prefeitura</a:t>
            </a:r>
            <a:endParaRPr b="1" sz="1000"/>
          </a:p>
        </p:txBody>
      </p:sp>
      <p:sp>
        <p:nvSpPr>
          <p:cNvPr id="81" name="Google Shape;81;p14"/>
          <p:cNvSpPr txBox="1"/>
          <p:nvPr/>
        </p:nvSpPr>
        <p:spPr>
          <a:xfrm>
            <a:off x="1132725" y="2337325"/>
            <a:ext cx="11919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Munícipe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2" name="Google Shape;82;p14"/>
          <p:cNvSpPr/>
          <p:nvPr/>
        </p:nvSpPr>
        <p:spPr>
          <a:xfrm>
            <a:off x="3442375" y="248250"/>
            <a:ext cx="2173500" cy="1218000"/>
          </a:xfrm>
          <a:prstGeom prst="wave">
            <a:avLst>
              <a:gd fmla="val 12500" name="adj1"/>
              <a:gd fmla="val -89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br>
              <a:rPr lang="pt-BR"/>
            </a:br>
            <a:r>
              <a:rPr lang="pt-BR"/>
              <a:t>Peruíbe </a:t>
            </a:r>
            <a:r>
              <a:rPr lang="pt-BR"/>
              <a:t>Melhor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426525" y="321900"/>
            <a:ext cx="1845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Solicitar adesão para Voluntariado</a:t>
            </a:r>
            <a:endParaRPr sz="1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00750" y="1850176"/>
            <a:ext cx="8351700" cy="1550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1503275" y="2574515"/>
            <a:ext cx="1259100" cy="830485"/>
            <a:chOff x="2699598" y="3424900"/>
            <a:chExt cx="1259100" cy="830485"/>
          </a:xfrm>
        </p:grpSpPr>
        <p:grpSp>
          <p:nvGrpSpPr>
            <p:cNvPr id="90" name="Google Shape;90;p15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" name="Google Shape;92;p15"/>
              <p:cNvCxnSpPr>
                <a:stCxn id="9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6" name="Google Shape;96;p15"/>
            <p:cNvSpPr txBox="1"/>
            <p:nvPr/>
          </p:nvSpPr>
          <p:spPr>
            <a:xfrm>
              <a:off x="2699598" y="3912485"/>
              <a:ext cx="1259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Munícipe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" name="Google Shape;97;p15"/>
          <p:cNvCxnSpPr>
            <a:stCxn id="98" idx="0"/>
            <a:endCxn id="87" idx="2"/>
          </p:cNvCxnSpPr>
          <p:nvPr/>
        </p:nvCxnSpPr>
        <p:spPr>
          <a:xfrm rot="-5400000">
            <a:off x="3460374" y="1728025"/>
            <a:ext cx="1592400" cy="185100"/>
          </a:xfrm>
          <a:prstGeom prst="curvedConnector3">
            <a:avLst>
              <a:gd fmla="val 4696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5"/>
          <p:cNvSpPr txBox="1"/>
          <p:nvPr/>
        </p:nvSpPr>
        <p:spPr>
          <a:xfrm>
            <a:off x="300750" y="3405000"/>
            <a:ext cx="8351700" cy="1550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5"/>
          <p:cNvCxnSpPr>
            <a:stCxn id="91" idx="0"/>
            <a:endCxn id="87" idx="2"/>
          </p:cNvCxnSpPr>
          <p:nvPr/>
        </p:nvCxnSpPr>
        <p:spPr>
          <a:xfrm rot="-5400000">
            <a:off x="2483652" y="708965"/>
            <a:ext cx="1550100" cy="2181000"/>
          </a:xfrm>
          <a:prstGeom prst="curvedConnector3">
            <a:avLst>
              <a:gd fmla="val 4688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5"/>
          <p:cNvSpPr/>
          <p:nvPr/>
        </p:nvSpPr>
        <p:spPr>
          <a:xfrm>
            <a:off x="522525" y="3943025"/>
            <a:ext cx="32511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Alocar Munícipe para participar como </a:t>
            </a:r>
            <a:r>
              <a:rPr lang="pt-BR" sz="1000"/>
              <a:t>Voluntário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534474" y="2616775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5"/>
          <p:cNvCxnSpPr>
            <a:stCxn id="101" idx="3"/>
            <a:endCxn id="98" idx="2"/>
          </p:cNvCxnSpPr>
          <p:nvPr/>
        </p:nvCxnSpPr>
        <p:spPr>
          <a:xfrm flipH="1" rot="10800000">
            <a:off x="3773625" y="3148325"/>
            <a:ext cx="390300" cy="1106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104" idx="0"/>
            <a:endCxn id="87" idx="2"/>
          </p:cNvCxnSpPr>
          <p:nvPr/>
        </p:nvCxnSpPr>
        <p:spPr>
          <a:xfrm flipH="1" rot="5400000">
            <a:off x="4281874" y="1091575"/>
            <a:ext cx="1592400" cy="1458000"/>
          </a:xfrm>
          <a:prstGeom prst="curvedConnector3">
            <a:avLst>
              <a:gd fmla="val 4696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5675875" y="3943025"/>
            <a:ext cx="28455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novo Voluntário</a:t>
            </a:r>
            <a:endParaRPr sz="1000"/>
          </a:p>
        </p:txBody>
      </p:sp>
      <p:cxnSp>
        <p:nvCxnSpPr>
          <p:cNvPr id="106" name="Google Shape;106;p15"/>
          <p:cNvCxnSpPr>
            <a:stCxn id="105" idx="1"/>
            <a:endCxn id="104" idx="2"/>
          </p:cNvCxnSpPr>
          <p:nvPr/>
        </p:nvCxnSpPr>
        <p:spPr>
          <a:xfrm flipH="1" rot="10800000">
            <a:off x="5675875" y="3148325"/>
            <a:ext cx="131100" cy="1106100"/>
          </a:xfrm>
          <a:prstGeom prst="curvedConnector4">
            <a:avLst>
              <a:gd fmla="val -181636" name="adj1"/>
              <a:gd fmla="val 64074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5"/>
          <p:cNvSpPr/>
          <p:nvPr/>
        </p:nvSpPr>
        <p:spPr>
          <a:xfrm>
            <a:off x="5177524" y="2616775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Operacional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3404900" y="166475"/>
            <a:ext cx="22158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Solicitar</a:t>
            </a:r>
            <a:r>
              <a:rPr lang="pt-BR" sz="1000">
                <a:solidFill>
                  <a:schemeClr val="dk1"/>
                </a:solidFill>
              </a:rPr>
              <a:t> assunto para estudo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</a:t>
            </a:r>
            <a:r>
              <a:rPr lang="pt-BR"/>
              <a:t>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1503275" y="2574515"/>
            <a:ext cx="1259100" cy="830485"/>
            <a:chOff x="2699598" y="3424900"/>
            <a:chExt cx="1259100" cy="830485"/>
          </a:xfrm>
        </p:grpSpPr>
        <p:grpSp>
          <p:nvGrpSpPr>
            <p:cNvPr id="114" name="Google Shape;114;p16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15" name="Google Shape;115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" name="Google Shape;116;p16"/>
              <p:cNvCxnSpPr>
                <a:stCxn id="11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0" name="Google Shape;120;p16"/>
            <p:cNvSpPr txBox="1"/>
            <p:nvPr/>
          </p:nvSpPr>
          <p:spPr>
            <a:xfrm>
              <a:off x="2699598" y="3912485"/>
              <a:ext cx="1259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Munícipe</a:t>
              </a:r>
              <a:endParaRPr b="1" sz="12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sz="1200"/>
            </a:p>
          </p:txBody>
        </p:sp>
      </p:grpSp>
      <p:cxnSp>
        <p:nvCxnSpPr>
          <p:cNvPr id="121" name="Google Shape;121;p16"/>
          <p:cNvCxnSpPr>
            <a:stCxn id="122" idx="0"/>
            <a:endCxn id="111" idx="2"/>
          </p:cNvCxnSpPr>
          <p:nvPr/>
        </p:nvCxnSpPr>
        <p:spPr>
          <a:xfrm flipH="1" rot="5400000">
            <a:off x="4949637" y="432163"/>
            <a:ext cx="1761900" cy="2635500"/>
          </a:xfrm>
          <a:prstGeom prst="curvedConnector3">
            <a:avLst>
              <a:gd fmla="val 4726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6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6"/>
          <p:cNvCxnSpPr>
            <a:stCxn id="115" idx="0"/>
            <a:endCxn id="111" idx="2"/>
          </p:cNvCxnSpPr>
          <p:nvPr/>
        </p:nvCxnSpPr>
        <p:spPr>
          <a:xfrm rot="-5400000">
            <a:off x="2487702" y="549515"/>
            <a:ext cx="1705500" cy="2344500"/>
          </a:xfrm>
          <a:prstGeom prst="curvedConnector3">
            <a:avLst>
              <a:gd fmla="val 4717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6"/>
          <p:cNvSpPr/>
          <p:nvPr/>
        </p:nvSpPr>
        <p:spPr>
          <a:xfrm>
            <a:off x="4981250" y="4105825"/>
            <a:ext cx="25644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Analisar criação de Pasta</a:t>
            </a:r>
            <a:endParaRPr b="0" i="0" sz="11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518787" y="2630863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Administrativo</a:t>
            </a:r>
            <a:endParaRPr sz="1000"/>
          </a:p>
        </p:txBody>
      </p:sp>
      <p:cxnSp>
        <p:nvCxnSpPr>
          <p:cNvPr id="126" name="Google Shape;126;p16"/>
          <p:cNvCxnSpPr>
            <a:stCxn id="125" idx="3"/>
            <a:endCxn id="122" idx="2"/>
          </p:cNvCxnSpPr>
          <p:nvPr/>
        </p:nvCxnSpPr>
        <p:spPr>
          <a:xfrm rot="10800000">
            <a:off x="7148450" y="3162325"/>
            <a:ext cx="397200" cy="1254900"/>
          </a:xfrm>
          <a:prstGeom prst="curvedConnector4">
            <a:avLst>
              <a:gd fmla="val -59951" name="adj1"/>
              <a:gd fmla="val 624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>
            <a:stCxn id="128" idx="0"/>
            <a:endCxn id="111" idx="2"/>
          </p:cNvCxnSpPr>
          <p:nvPr/>
        </p:nvCxnSpPr>
        <p:spPr>
          <a:xfrm rot="-5400000">
            <a:off x="3581199" y="1653625"/>
            <a:ext cx="1716300" cy="146700"/>
          </a:xfrm>
          <a:prstGeom prst="curvedConnector3">
            <a:avLst>
              <a:gd fmla="val 4718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6"/>
          <p:cNvSpPr/>
          <p:nvPr/>
        </p:nvSpPr>
        <p:spPr>
          <a:xfrm>
            <a:off x="1070100" y="4105825"/>
            <a:ext cx="23940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Solicitar criação de Pasta</a:t>
            </a:r>
            <a:endParaRPr sz="1000"/>
          </a:p>
        </p:txBody>
      </p:sp>
      <p:cxnSp>
        <p:nvCxnSpPr>
          <p:cNvPr id="130" name="Google Shape;130;p16"/>
          <p:cNvCxnSpPr>
            <a:stCxn id="129" idx="3"/>
            <a:endCxn id="128" idx="2"/>
          </p:cNvCxnSpPr>
          <p:nvPr/>
        </p:nvCxnSpPr>
        <p:spPr>
          <a:xfrm flipH="1" rot="10800000">
            <a:off x="3464100" y="3116725"/>
            <a:ext cx="901800" cy="13005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/>
          <p:nvPr/>
        </p:nvSpPr>
        <p:spPr>
          <a:xfrm>
            <a:off x="3736449" y="2585125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Operacional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3521850" y="136875"/>
            <a:ext cx="2100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Interagir com Pasta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379300" y="1888050"/>
            <a:ext cx="8542500" cy="1611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7"/>
          <p:cNvCxnSpPr>
            <a:stCxn id="138" idx="0"/>
            <a:endCxn id="135" idx="2"/>
          </p:cNvCxnSpPr>
          <p:nvPr/>
        </p:nvCxnSpPr>
        <p:spPr>
          <a:xfrm flipH="1" rot="5400000">
            <a:off x="4393874" y="1017600"/>
            <a:ext cx="1631700" cy="1275300"/>
          </a:xfrm>
          <a:prstGeom prst="curvedConnector3">
            <a:avLst>
              <a:gd fmla="val 4704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37930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217824" y="2471100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Operacional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7"/>
          <p:cNvCxnSpPr>
            <a:stCxn id="141" idx="0"/>
            <a:endCxn id="135" idx="2"/>
          </p:cNvCxnSpPr>
          <p:nvPr/>
        </p:nvCxnSpPr>
        <p:spPr>
          <a:xfrm flipH="1" rot="5400000">
            <a:off x="5323531" y="87751"/>
            <a:ext cx="1553400" cy="3056700"/>
          </a:xfrm>
          <a:prstGeom prst="curvedConnector3">
            <a:avLst>
              <a:gd fmla="val 4689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2" name="Google Shape;142;p17"/>
          <p:cNvGrpSpPr/>
          <p:nvPr/>
        </p:nvGrpSpPr>
        <p:grpSpPr>
          <a:xfrm>
            <a:off x="6946875" y="2392801"/>
            <a:ext cx="1364700" cy="844849"/>
            <a:chOff x="6521198" y="3204287"/>
            <a:chExt cx="1364700" cy="844849"/>
          </a:xfrm>
        </p:grpSpPr>
        <p:grpSp>
          <p:nvGrpSpPr>
            <p:cNvPr id="143" name="Google Shape;143;p17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141" name="Google Shape;141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4" name="Google Shape;144;p17"/>
              <p:cNvCxnSpPr>
                <a:stCxn id="14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8" name="Google Shape;148;p17"/>
            <p:cNvSpPr txBox="1"/>
            <p:nvPr/>
          </p:nvSpPr>
          <p:spPr>
            <a:xfrm>
              <a:off x="6521198" y="3706236"/>
              <a:ext cx="13647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</a:t>
              </a:r>
              <a:r>
                <a:rPr b="1" lang="pt-BR" sz="1200">
                  <a:solidFill>
                    <a:schemeClr val="dk1"/>
                  </a:solidFill>
                </a:rPr>
                <a:t>Munícipe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" name="Google Shape;149;p17"/>
          <p:cNvCxnSpPr>
            <a:stCxn id="138" idx="2"/>
            <a:endCxn id="150" idx="1"/>
          </p:cNvCxnSpPr>
          <p:nvPr/>
        </p:nvCxnSpPr>
        <p:spPr>
          <a:xfrm rot="5400000">
            <a:off x="5025824" y="3361050"/>
            <a:ext cx="1179900" cy="463200"/>
          </a:xfrm>
          <a:prstGeom prst="curvedConnector4">
            <a:avLst>
              <a:gd fmla="val 32991" name="adj1"/>
              <a:gd fmla="val 15144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7"/>
          <p:cNvSpPr/>
          <p:nvPr/>
        </p:nvSpPr>
        <p:spPr>
          <a:xfrm>
            <a:off x="5384025" y="3781225"/>
            <a:ext cx="2927400" cy="80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Compartilhar estudo na </a:t>
            </a:r>
            <a:r>
              <a:rPr lang="pt-BR" sz="1100"/>
              <a:t>Pasta</a:t>
            </a:r>
            <a:endParaRPr sz="1100"/>
          </a:p>
        </p:txBody>
      </p:sp>
      <p:sp>
        <p:nvSpPr>
          <p:cNvPr id="151" name="Google Shape;151;p17"/>
          <p:cNvSpPr/>
          <p:nvPr/>
        </p:nvSpPr>
        <p:spPr>
          <a:xfrm>
            <a:off x="3336238" y="2471088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705550" y="3885325"/>
            <a:ext cx="2723400" cy="6987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Realizar análise técnica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Disponibilizar parecer oficial</a:t>
            </a:r>
            <a:endParaRPr sz="1100"/>
          </a:p>
        </p:txBody>
      </p:sp>
      <p:cxnSp>
        <p:nvCxnSpPr>
          <p:cNvPr id="153" name="Google Shape;153;p17"/>
          <p:cNvCxnSpPr>
            <a:stCxn id="151" idx="2"/>
            <a:endCxn id="152" idx="3"/>
          </p:cNvCxnSpPr>
          <p:nvPr/>
        </p:nvCxnSpPr>
        <p:spPr>
          <a:xfrm flipH="1" rot="-5400000">
            <a:off x="3581338" y="3387138"/>
            <a:ext cx="1232100" cy="463200"/>
          </a:xfrm>
          <a:prstGeom prst="curvedConnector4">
            <a:avLst>
              <a:gd fmla="val 35818" name="adj1"/>
              <a:gd fmla="val 15140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>
            <a:stCxn id="151" idx="0"/>
            <a:endCxn id="135" idx="2"/>
          </p:cNvCxnSpPr>
          <p:nvPr/>
        </p:nvCxnSpPr>
        <p:spPr>
          <a:xfrm rot="-5400000">
            <a:off x="3453088" y="1352088"/>
            <a:ext cx="1631700" cy="606300"/>
          </a:xfrm>
          <a:prstGeom prst="curvedConnector3">
            <a:avLst>
              <a:gd fmla="val 4704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5" name="Google Shape;155;p17"/>
          <p:cNvGrpSpPr/>
          <p:nvPr/>
        </p:nvGrpSpPr>
        <p:grpSpPr>
          <a:xfrm>
            <a:off x="1349050" y="2392801"/>
            <a:ext cx="1364700" cy="844849"/>
            <a:chOff x="6521198" y="3204287"/>
            <a:chExt cx="1364700" cy="844849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157" name="Google Shape;157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" name="Google Shape;158;p17"/>
              <p:cNvCxnSpPr>
                <a:stCxn id="15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2" name="Google Shape;162;p17"/>
            <p:cNvSpPr txBox="1"/>
            <p:nvPr/>
          </p:nvSpPr>
          <p:spPr>
            <a:xfrm>
              <a:off x="6521198" y="3706236"/>
              <a:ext cx="13647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Prefeit</a:t>
              </a:r>
              <a:r>
                <a:rPr b="1" lang="pt-BR" sz="1200"/>
                <a:t>ura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3" name="Google Shape;163;p17"/>
          <p:cNvCxnSpPr>
            <a:stCxn id="157" idx="0"/>
            <a:endCxn id="135" idx="2"/>
          </p:cNvCxnSpPr>
          <p:nvPr/>
        </p:nvCxnSpPr>
        <p:spPr>
          <a:xfrm rot="-5400000">
            <a:off x="2524706" y="345451"/>
            <a:ext cx="1553400" cy="2541300"/>
          </a:xfrm>
          <a:prstGeom prst="curvedConnector3">
            <a:avLst>
              <a:gd fmla="val 468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3521850" y="429525"/>
            <a:ext cx="2100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Requisitar</a:t>
            </a:r>
            <a:r>
              <a:rPr lang="pt-BR" sz="1000">
                <a:solidFill>
                  <a:schemeClr val="dk1"/>
                </a:solidFill>
              </a:rPr>
              <a:t> assunto para estudo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18"/>
          <p:cNvGrpSpPr/>
          <p:nvPr/>
        </p:nvGrpSpPr>
        <p:grpSpPr>
          <a:xfrm>
            <a:off x="1503275" y="2574515"/>
            <a:ext cx="1230900" cy="830485"/>
            <a:chOff x="2699598" y="3424900"/>
            <a:chExt cx="1230900" cy="830485"/>
          </a:xfrm>
        </p:grpSpPr>
        <p:grpSp>
          <p:nvGrpSpPr>
            <p:cNvPr id="171" name="Google Shape;171;p18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72" name="Google Shape;172;p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3" name="Google Shape;173;p18"/>
              <p:cNvCxnSpPr>
                <a:stCxn id="17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7" name="Google Shape;177;p18"/>
            <p:cNvSpPr txBox="1"/>
            <p:nvPr/>
          </p:nvSpPr>
          <p:spPr>
            <a:xfrm>
              <a:off x="2699598" y="3912485"/>
              <a:ext cx="123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     </a:t>
              </a:r>
              <a:r>
                <a:rPr b="1" lang="pt-BR" sz="1000">
                  <a:solidFill>
                    <a:schemeClr val="dk1"/>
                  </a:solidFill>
                </a:rPr>
                <a:t>Prefeitura</a:t>
              </a:r>
              <a:endParaRPr b="1" sz="1200"/>
            </a:p>
          </p:txBody>
        </p:sp>
      </p:grpSp>
      <p:cxnSp>
        <p:nvCxnSpPr>
          <p:cNvPr id="178" name="Google Shape;178;p18"/>
          <p:cNvCxnSpPr>
            <a:stCxn id="179" idx="0"/>
            <a:endCxn id="168" idx="2"/>
          </p:cNvCxnSpPr>
          <p:nvPr/>
        </p:nvCxnSpPr>
        <p:spPr>
          <a:xfrm rot="-5400000">
            <a:off x="3863549" y="1840375"/>
            <a:ext cx="1417500" cy="600"/>
          </a:xfrm>
          <a:prstGeom prst="curvedConnector3">
            <a:avLst>
              <a:gd fmla="val 4659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18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8"/>
          <p:cNvCxnSpPr>
            <a:stCxn id="172" idx="0"/>
            <a:endCxn id="168" idx="2"/>
          </p:cNvCxnSpPr>
          <p:nvPr/>
        </p:nvCxnSpPr>
        <p:spPr>
          <a:xfrm rot="-5400000">
            <a:off x="2648952" y="651365"/>
            <a:ext cx="1442400" cy="2403900"/>
          </a:xfrm>
          <a:prstGeom prst="curvedConnector3">
            <a:avLst>
              <a:gd fmla="val 4665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18"/>
          <p:cNvSpPr/>
          <p:nvPr/>
        </p:nvSpPr>
        <p:spPr>
          <a:xfrm>
            <a:off x="5764000" y="4002550"/>
            <a:ext cx="2346000" cy="7116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Criar Pasta solicitada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3942449" y="2549425"/>
            <a:ext cx="1259100" cy="5316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8"/>
          <p:cNvCxnSpPr>
            <a:stCxn id="182" idx="1"/>
            <a:endCxn id="179" idx="2"/>
          </p:cNvCxnSpPr>
          <p:nvPr/>
        </p:nvCxnSpPr>
        <p:spPr>
          <a:xfrm rot="10800000">
            <a:off x="4572100" y="3080950"/>
            <a:ext cx="1191900" cy="127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3521850" y="136875"/>
            <a:ext cx="2100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Receber relatório de estudo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9"/>
          <p:cNvCxnSpPr>
            <a:stCxn id="191" idx="0"/>
            <a:endCxn id="188" idx="2"/>
          </p:cNvCxnSpPr>
          <p:nvPr/>
        </p:nvCxnSpPr>
        <p:spPr>
          <a:xfrm rot="-5400000">
            <a:off x="3625399" y="1578100"/>
            <a:ext cx="1685400" cy="207600"/>
          </a:xfrm>
          <a:prstGeom prst="curvedConnector3">
            <a:avLst>
              <a:gd fmla="val 4713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9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3734749" y="2524600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9"/>
          <p:cNvCxnSpPr>
            <a:stCxn id="194" idx="0"/>
            <a:endCxn id="188" idx="2"/>
          </p:cNvCxnSpPr>
          <p:nvPr/>
        </p:nvCxnSpPr>
        <p:spPr>
          <a:xfrm flipH="1" rot="5400000">
            <a:off x="4913427" y="497828"/>
            <a:ext cx="1560600" cy="2243700"/>
          </a:xfrm>
          <a:prstGeom prst="curvedConnector3">
            <a:avLst>
              <a:gd fmla="val 4690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9"/>
          <p:cNvCxnSpPr>
            <a:stCxn id="191" idx="2"/>
            <a:endCxn id="196" idx="1"/>
          </p:cNvCxnSpPr>
          <p:nvPr/>
        </p:nvCxnSpPr>
        <p:spPr>
          <a:xfrm flipH="1" rot="-5400000">
            <a:off x="4297249" y="3123250"/>
            <a:ext cx="1280100" cy="114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9"/>
          <p:cNvSpPr/>
          <p:nvPr/>
        </p:nvSpPr>
        <p:spPr>
          <a:xfrm>
            <a:off x="5510250" y="3934800"/>
            <a:ext cx="2845500" cy="80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222222"/>
                </a:solidFill>
              </a:rPr>
              <a:t>Gerar r</a:t>
            </a:r>
            <a:r>
              <a:rPr lang="pt-BR" sz="1100"/>
              <a:t>elatório</a:t>
            </a:r>
            <a:endParaRPr sz="1100"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6150650" y="2399978"/>
            <a:ext cx="1230900" cy="830485"/>
            <a:chOff x="2699598" y="3424900"/>
            <a:chExt cx="1230900" cy="830485"/>
          </a:xfrm>
        </p:grpSpPr>
        <p:grpSp>
          <p:nvGrpSpPr>
            <p:cNvPr id="198" name="Google Shape;198;p19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94" name="Google Shape;194;p1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9" name="Google Shape;199;p19"/>
              <p:cNvCxnSpPr>
                <a:stCxn id="19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3" name="Google Shape;203;p19"/>
            <p:cNvSpPr txBox="1"/>
            <p:nvPr/>
          </p:nvSpPr>
          <p:spPr>
            <a:xfrm>
              <a:off x="2699598" y="3912485"/>
              <a:ext cx="123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     </a:t>
              </a:r>
              <a:r>
                <a:rPr b="1" lang="pt-BR" sz="1000">
                  <a:solidFill>
                    <a:schemeClr val="dk1"/>
                  </a:solidFill>
                </a:rPr>
                <a:t>Prefeitura</a:t>
              </a:r>
              <a:endParaRPr b="1"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