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08100" y="443700"/>
            <a:ext cx="338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Fronteira Sistêmica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54175" y="24894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502375" y="3923640"/>
            <a:ext cx="1635600" cy="830485"/>
            <a:chOff x="2543273" y="3424900"/>
            <a:chExt cx="1635600" cy="830485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543273" y="3912485"/>
              <a:ext cx="1635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100"/>
                <a:t>Munícipe de Peruíbe</a:t>
              </a:r>
              <a:endParaRPr i="0" sz="11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1324750" y="2520228"/>
            <a:ext cx="1968600" cy="830497"/>
            <a:chOff x="2331673" y="3424900"/>
            <a:chExt cx="1968600" cy="830497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331673" y="3912497"/>
              <a:ext cx="1968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100"/>
                <a:t>Administrador designado pela Prefeitura</a:t>
              </a:r>
              <a:endParaRPr i="0" sz="11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6588713" y="2553228"/>
            <a:ext cx="1259100" cy="830485"/>
            <a:chOff x="2699598" y="3424900"/>
            <a:chExt cx="1259100" cy="830485"/>
          </a:xfrm>
        </p:grpSpPr>
        <p:grpSp>
          <p:nvGrpSpPr>
            <p:cNvPr id="73" name="Google Shape;73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74" name="Google Shape;74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" name="Google Shape;75;p13"/>
              <p:cNvCxnSpPr>
                <a:stCxn id="7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9" name="Google Shape;79;p13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100"/>
                <a:t>Prefeitura</a:t>
              </a:r>
              <a:endParaRPr i="0" sz="1100" u="none" cap="none" strike="noStrike">
                <a:solidFill>
                  <a:srgbClr val="000000"/>
                </a:solidFill>
              </a:endParaRPr>
            </a:p>
          </p:txBody>
        </p:sp>
      </p:grp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850" y="2814975"/>
            <a:ext cx="361825" cy="6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4011200" y="2397825"/>
            <a:ext cx="15846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Peruíbe Melhor Web</a:t>
            </a:r>
            <a:endParaRPr sz="1100"/>
          </a:p>
        </p:txBody>
      </p:sp>
      <p:sp>
        <p:nvSpPr>
          <p:cNvPr id="82" name="Google Shape;82;p13"/>
          <p:cNvSpPr txBox="1"/>
          <p:nvPr/>
        </p:nvSpPr>
        <p:spPr>
          <a:xfrm>
            <a:off x="4089575" y="3479650"/>
            <a:ext cx="15846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Peruíbe Melhor App</a:t>
            </a:r>
            <a:endParaRPr sz="1100"/>
          </a:p>
        </p:txBody>
      </p:sp>
      <p:cxnSp>
        <p:nvCxnSpPr>
          <p:cNvPr id="83" name="Google Shape;83;p13"/>
          <p:cNvCxnSpPr>
            <a:stCxn id="84" idx="3"/>
            <a:endCxn id="74" idx="0"/>
          </p:cNvCxnSpPr>
          <p:nvPr/>
        </p:nvCxnSpPr>
        <p:spPr>
          <a:xfrm>
            <a:off x="5359487" y="1989740"/>
            <a:ext cx="1894200" cy="56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84" idx="1"/>
            <a:endCxn id="66" idx="0"/>
          </p:cNvCxnSpPr>
          <p:nvPr/>
        </p:nvCxnSpPr>
        <p:spPr>
          <a:xfrm flipH="1">
            <a:off x="2357687" y="1989740"/>
            <a:ext cx="1774500" cy="53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84" idx="3"/>
            <a:endCxn id="80" idx="3"/>
          </p:cNvCxnSpPr>
          <p:nvPr/>
        </p:nvCxnSpPr>
        <p:spPr>
          <a:xfrm flipH="1">
            <a:off x="4912787" y="1989740"/>
            <a:ext cx="446700" cy="1156800"/>
          </a:xfrm>
          <a:prstGeom prst="curvedConnector3">
            <a:avLst>
              <a:gd fmla="val -533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stCxn id="80" idx="1"/>
            <a:endCxn id="58" idx="0"/>
          </p:cNvCxnSpPr>
          <p:nvPr/>
        </p:nvCxnSpPr>
        <p:spPr>
          <a:xfrm flipH="1">
            <a:off x="3323550" y="3146650"/>
            <a:ext cx="1227300" cy="777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3651950" y="872025"/>
            <a:ext cx="2303100" cy="320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187" y="1581650"/>
            <a:ext cx="1227300" cy="81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