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85FF4-EC10-4966-8A58-C0F0087EFDAF}" type="datetimeFigureOut">
              <a:rPr lang="es-CO" smtClean="0"/>
              <a:t>23/10/2019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50840-8CF3-4C1F-B409-6BC4A677402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91662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85FF4-EC10-4966-8A58-C0F0087EFDAF}" type="datetimeFigureOut">
              <a:rPr lang="es-CO" smtClean="0"/>
              <a:t>23/10/2019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50840-8CF3-4C1F-B409-6BC4A677402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08859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85FF4-EC10-4966-8A58-C0F0087EFDAF}" type="datetimeFigureOut">
              <a:rPr lang="es-CO" smtClean="0"/>
              <a:t>23/10/2019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50840-8CF3-4C1F-B409-6BC4A6774021}" type="slidenum">
              <a:rPr lang="es-CO" smtClean="0"/>
              <a:t>‹Nº›</a:t>
            </a:fld>
            <a:endParaRPr lang="es-CO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159592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85FF4-EC10-4966-8A58-C0F0087EFDAF}" type="datetimeFigureOut">
              <a:rPr lang="es-CO" smtClean="0"/>
              <a:t>23/10/2019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50840-8CF3-4C1F-B409-6BC4A677402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836176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85FF4-EC10-4966-8A58-C0F0087EFDAF}" type="datetimeFigureOut">
              <a:rPr lang="es-CO" smtClean="0"/>
              <a:t>23/10/2019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50840-8CF3-4C1F-B409-6BC4A6774021}" type="slidenum">
              <a:rPr lang="es-CO" smtClean="0"/>
              <a:t>‹Nº›</a:t>
            </a:fld>
            <a:endParaRPr lang="es-CO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21116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85FF4-EC10-4966-8A58-C0F0087EFDAF}" type="datetimeFigureOut">
              <a:rPr lang="es-CO" smtClean="0"/>
              <a:t>23/10/2019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50840-8CF3-4C1F-B409-6BC4A677402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606919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85FF4-EC10-4966-8A58-C0F0087EFDAF}" type="datetimeFigureOut">
              <a:rPr lang="es-CO" smtClean="0"/>
              <a:t>23/10/2019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50840-8CF3-4C1F-B409-6BC4A677402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552840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85FF4-EC10-4966-8A58-C0F0087EFDAF}" type="datetimeFigureOut">
              <a:rPr lang="es-CO" smtClean="0"/>
              <a:t>23/10/2019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50840-8CF3-4C1F-B409-6BC4A677402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09919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85FF4-EC10-4966-8A58-C0F0087EFDAF}" type="datetimeFigureOut">
              <a:rPr lang="es-CO" smtClean="0"/>
              <a:t>23/10/2019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50840-8CF3-4C1F-B409-6BC4A677402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9900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85FF4-EC10-4966-8A58-C0F0087EFDAF}" type="datetimeFigureOut">
              <a:rPr lang="es-CO" smtClean="0"/>
              <a:t>23/10/2019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50840-8CF3-4C1F-B409-6BC4A677402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6211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85FF4-EC10-4966-8A58-C0F0087EFDAF}" type="datetimeFigureOut">
              <a:rPr lang="es-CO" smtClean="0"/>
              <a:t>23/10/2019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50840-8CF3-4C1F-B409-6BC4A677402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28240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85FF4-EC10-4966-8A58-C0F0087EFDAF}" type="datetimeFigureOut">
              <a:rPr lang="es-CO" smtClean="0"/>
              <a:t>23/10/2019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50840-8CF3-4C1F-B409-6BC4A677402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19820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85FF4-EC10-4966-8A58-C0F0087EFDAF}" type="datetimeFigureOut">
              <a:rPr lang="es-CO" smtClean="0"/>
              <a:t>23/10/2019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50840-8CF3-4C1F-B409-6BC4A677402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37493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85FF4-EC10-4966-8A58-C0F0087EFDAF}" type="datetimeFigureOut">
              <a:rPr lang="es-CO" smtClean="0"/>
              <a:t>23/10/2019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50840-8CF3-4C1F-B409-6BC4A677402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88198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85FF4-EC10-4966-8A58-C0F0087EFDAF}" type="datetimeFigureOut">
              <a:rPr lang="es-CO" smtClean="0"/>
              <a:t>23/10/2019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50840-8CF3-4C1F-B409-6BC4A677402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69552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85FF4-EC10-4966-8A58-C0F0087EFDAF}" type="datetimeFigureOut">
              <a:rPr lang="es-CO" smtClean="0"/>
              <a:t>23/10/2019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50840-8CF3-4C1F-B409-6BC4A677402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76529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85FF4-EC10-4966-8A58-C0F0087EFDAF}" type="datetimeFigureOut">
              <a:rPr lang="es-CO" smtClean="0"/>
              <a:t>23/10/2019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4D50840-8CF3-4C1F-B409-6BC4A677402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77879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Lc4-2cVKxp0?feature=oembed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3X-Z0kMfh4M?feature=oembe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para naturaleza">
            <a:extLst>
              <a:ext uri="{FF2B5EF4-FFF2-40B4-BE49-F238E27FC236}">
                <a16:creationId xmlns:a16="http://schemas.microsoft.com/office/drawing/2014/main" id="{3A8AF1A5-83E3-4F62-A70E-948F740998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2872A78-55FA-42A3-AEB9-FA25F4F16A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Medio Ambiente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7D715B0-FD62-482E-9CE8-A054EFB8EB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s-CO" dirty="0"/>
              <a:t>Cristian Felipe Marin Benavides</a:t>
            </a:r>
          </a:p>
          <a:p>
            <a:r>
              <a:rPr lang="es-CO" dirty="0"/>
              <a:t>Andrés Felipe García Sánchez</a:t>
            </a:r>
          </a:p>
          <a:p>
            <a:r>
              <a:rPr lang="es-CO" dirty="0"/>
              <a:t>Santiago Diaz Ramírez</a:t>
            </a:r>
          </a:p>
          <a:p>
            <a:r>
              <a:rPr lang="es-CO" dirty="0"/>
              <a:t>Manuel Contreras</a:t>
            </a:r>
          </a:p>
        </p:txBody>
      </p:sp>
    </p:spTree>
    <p:extLst>
      <p:ext uri="{BB962C8B-B14F-4D97-AF65-F5344CB8AC3E}">
        <p14:creationId xmlns:p14="http://schemas.microsoft.com/office/powerpoint/2010/main" val="2402229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Resultado de imagen para naturaleza">
            <a:extLst>
              <a:ext uri="{FF2B5EF4-FFF2-40B4-BE49-F238E27FC236}">
                <a16:creationId xmlns:a16="http://schemas.microsoft.com/office/drawing/2014/main" id="{2809D9C6-5F46-4528-AF23-F4901AC0C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77227"/>
            <a:ext cx="3880773" cy="3880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C27DD2C-B861-47BE-99A4-66312C10A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Economía Circular</a:t>
            </a:r>
          </a:p>
        </p:txBody>
      </p:sp>
      <p:pic>
        <p:nvPicPr>
          <p:cNvPr id="4" name="Elementos multimedia en línea 3" title="Economￃﾭa Circular: descubre lo que es antes de que reviente el Planeta. #EconomￃﾭaCircular">
            <a:hlinkClick r:id="" action="ppaction://media"/>
            <a:extLst>
              <a:ext uri="{FF2B5EF4-FFF2-40B4-BE49-F238E27FC236}">
                <a16:creationId xmlns:a16="http://schemas.microsoft.com/office/drawing/2014/main" id="{643C9535-D16E-4B8A-B6EC-FCA6D638C810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297245" y="1930400"/>
            <a:ext cx="6900862" cy="3881437"/>
          </a:xfrm>
          <a:prstGeom prst="rect">
            <a:avLst/>
          </a:prstGeom>
        </p:spPr>
      </p:pic>
      <p:pic>
        <p:nvPicPr>
          <p:cNvPr id="2054" name="Picture 6" descr="Resultado de imagen para naturaleza">
            <a:extLst>
              <a:ext uri="{FF2B5EF4-FFF2-40B4-BE49-F238E27FC236}">
                <a16:creationId xmlns:a16="http://schemas.microsoft.com/office/drawing/2014/main" id="{3C3DEC41-B9D4-41D7-A4D9-75939F77A6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9377" y="148188"/>
            <a:ext cx="3685116" cy="3564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4180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72A9A2-FD93-4861-BFB6-509801980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Prevención del Cambio Climático</a:t>
            </a:r>
          </a:p>
        </p:txBody>
      </p:sp>
      <p:pic>
        <p:nvPicPr>
          <p:cNvPr id="4" name="Elementos multimedia en línea 3" title="Cￃﾳmo evitar el Cambio Climￃﾡtico MUY RￃﾁPIDO">
            <a:hlinkClick r:id="" action="ppaction://media"/>
            <a:extLst>
              <a:ext uri="{FF2B5EF4-FFF2-40B4-BE49-F238E27FC236}">
                <a16:creationId xmlns:a16="http://schemas.microsoft.com/office/drawing/2014/main" id="{F5B915B7-B9A3-4CE6-B465-C444518D475C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525237" y="1930400"/>
            <a:ext cx="6900862" cy="3881437"/>
          </a:xfrm>
          <a:prstGeom prst="rect">
            <a:avLst/>
          </a:prstGeom>
          <a:ln w="82550" cap="rnd" cmpd="sng"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72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prstDash val="dash"/>
          </a:ln>
          <a:scene3d>
            <a:camera prst="isometricOffAxis1Right"/>
            <a:lightRig rig="threePt" dir="t"/>
          </a:scene3d>
          <a:sp3d prstMaterial="dkEdge"/>
        </p:spPr>
      </p:pic>
    </p:spTree>
    <p:extLst>
      <p:ext uri="{BB962C8B-B14F-4D97-AF65-F5344CB8AC3E}">
        <p14:creationId xmlns:p14="http://schemas.microsoft.com/office/powerpoint/2010/main" val="1603233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38</TotalTime>
  <Words>21</Words>
  <Application>Microsoft Office PowerPoint</Application>
  <PresentationFormat>Panorámica</PresentationFormat>
  <Paragraphs>7</Paragraphs>
  <Slides>3</Slides>
  <Notes>0</Notes>
  <HiddenSlides>0</HiddenSlides>
  <MMClips>2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Wingdings 3</vt:lpstr>
      <vt:lpstr>Faceta</vt:lpstr>
      <vt:lpstr>Medio Ambiente</vt:lpstr>
      <vt:lpstr>Economía Circular</vt:lpstr>
      <vt:lpstr>Prevención del Cambio Climático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cristian marin</dc:creator>
  <cp:lastModifiedBy>cristian marin</cp:lastModifiedBy>
  <cp:revision>6</cp:revision>
  <dcterms:created xsi:type="dcterms:W3CDTF">2019-10-23T12:33:25Z</dcterms:created>
  <dcterms:modified xsi:type="dcterms:W3CDTF">2019-10-23T13:12:02Z</dcterms:modified>
</cp:coreProperties>
</file>