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Raspberry Pi</a:t>
            </a:r>
          </a:p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Un mondo di possibilità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4592700" y="3909475"/>
            <a:ext cx="3865499" cy="69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it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Ambrosi Riccardo &amp; Masevski Martin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lang="it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5AI		A.S. 2014/2015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Che cos’è il raspberry?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Un computer grande quanto una carta di credito, economico e con le stesse funzioni di un PC normale. Molto utile per</a:t>
            </a:r>
          </a:p>
          <a:p>
            <a:pPr lvl="0" rtl="0">
              <a:spcBef>
                <a:spcPts val="0"/>
              </a:spcBef>
              <a:buNone/>
            </a:pPr>
            <a:r>
              <a:rPr lang="it"/>
              <a:t>imparare a programmare,</a:t>
            </a:r>
          </a:p>
          <a:p>
            <a:pPr lvl="0" rtl="0">
              <a:spcBef>
                <a:spcPts val="0"/>
              </a:spcBef>
              <a:buNone/>
            </a:pPr>
            <a:r>
              <a:rPr lang="it"/>
              <a:t>grazie anche al fatto che</a:t>
            </a:r>
          </a:p>
          <a:p>
            <a:pPr lvl="0" rtl="0">
              <a:spcBef>
                <a:spcPts val="0"/>
              </a:spcBef>
              <a:buNone/>
            </a:pPr>
            <a:r>
              <a:rPr lang="it"/>
              <a:t>ci girano sistemi operativi</a:t>
            </a:r>
          </a:p>
          <a:p>
            <a:pPr lvl="0" rtl="0">
              <a:spcBef>
                <a:spcPts val="0"/>
              </a:spcBef>
              <a:buNone/>
            </a:pPr>
            <a:r>
              <a:rPr lang="it"/>
              <a:t>basati su Linux.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aspy.png"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097" y="2202925"/>
            <a:ext cx="3592699" cy="26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Per cosa lo avete usato?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it"/>
              <a:t>Abbiamo usato il raspberry come un terminale dal quale inviare comandi a un plotter fatto riciclando due vecchi lettori CD. Infatti, grazie ai sui pin, è in grado di comunicare con il mondo esterno e quindi basta un po’ di fantasia e lo si può applicare a molti contesti.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Come avete fatto?</a:t>
            </a:r>
          </a:p>
        </p:txBody>
      </p:sp>
      <p:pic>
        <p:nvPicPr>
          <p:cNvPr descr="raspy4.png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1825"/>
            <a:ext cx="9144000" cy="40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Quindi continuando...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it"/>
              <a:t>Siamo riusciti a muovere avanti e indietro un carrello dando impulsi al motore, quindi aggiungendo un altro sopra al precedente eravamo in grado di muoverci nello spazio (X,Y). Bastava solo una penna e un po’ di codice per tradurre in coordinate le immagini.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I tipi di file che legge</a:t>
            </a:r>
          </a:p>
        </p:txBody>
      </p:sp>
      <p:pic>
        <p:nvPicPr>
          <p:cNvPr descr="bitmap.p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50" y="1674262"/>
            <a:ext cx="2549250" cy="2549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ttoriale.png"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7550" y="1674275"/>
            <a:ext cx="2549250" cy="25492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3205525" y="1749425"/>
            <a:ext cx="2649299" cy="23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Trebuchet MS"/>
              <a:buChar char="●"/>
            </a:pPr>
            <a:r>
              <a:rPr b="1" lang="it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 sinistra un disegno da file bitmap (notare come l’immagine viene stampata a strati e punto per punto).</a:t>
            </a:r>
          </a:p>
          <a:p>
            <a:pPr indent="-228600" lvl="0" marL="457200" algn="just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Trebuchet MS"/>
              <a:buChar char="●"/>
            </a:pPr>
            <a:r>
              <a:rPr b="1" lang="it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 destra un disegno da file svg (Scalable Vector Graphics) con grafica vettoriale.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