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70" r:id="rId9"/>
    <p:sldId id="272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EC61-B5BB-415C-AA79-3B3400920D5C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6762-D584-4D9D-9309-03FA2E9E9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Georgia" pitchFamily="18" charset="0"/>
              </a:rPr>
              <a:t>Dr. Akhilesh Das Gupta Institute of Information Technology and Management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743200" cy="24381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4114800"/>
            <a:ext cx="91440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skerville Old Face" pitchFamily="18" charset="0"/>
              </a:rPr>
              <a:t>INDUSTRIAL TRAINING</a:t>
            </a:r>
            <a:endParaRPr lang="en-US" sz="1600" b="1" dirty="0"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4800600"/>
            <a:ext cx="5638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PIXEL PHRASER</a:t>
            </a:r>
            <a:endParaRPr lang="en-US" sz="2800" b="1" dirty="0" smtClean="0">
              <a:latin typeface="Georgia" pitchFamily="18" charset="0"/>
            </a:endParaRPr>
          </a:p>
          <a:p>
            <a:pPr algn="ctr"/>
            <a:r>
              <a:rPr lang="en-US" sz="1400" dirty="0" smtClean="0">
                <a:latin typeface="Georgia" pitchFamily="18" charset="0"/>
              </a:rPr>
              <a:t>An Image Captioning </a:t>
            </a:r>
            <a:r>
              <a:rPr lang="en-US" sz="1400" dirty="0" err="1" smtClean="0">
                <a:latin typeface="Georgia" pitchFamily="18" charset="0"/>
              </a:rPr>
              <a:t>Bot</a:t>
            </a:r>
            <a:endParaRPr lang="en-US" sz="1400" dirty="0" smtClean="0">
              <a:latin typeface="Georgia" pitchFamily="18" charset="0"/>
            </a:endParaRPr>
          </a:p>
          <a:p>
            <a:pPr algn="ctr"/>
            <a:endParaRPr lang="en-US" sz="1400" dirty="0" smtClean="0">
              <a:latin typeface="Georgia" pitchFamily="18" charset="0"/>
            </a:endParaRPr>
          </a:p>
          <a:p>
            <a:pPr algn="ctr"/>
            <a:r>
              <a:rPr lang="en-US" sz="2000" b="1" dirty="0" smtClean="0">
                <a:latin typeface="Georgia" pitchFamily="18" charset="0"/>
              </a:rPr>
              <a:t>TECHYAI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Conclusion</a:t>
            </a:r>
            <a:br>
              <a:rPr lang="en-US" dirty="0" smtClean="0">
                <a:latin typeface="Georgia" pitchFamily="18" charset="0"/>
              </a:rPr>
            </a:br>
            <a:endParaRPr lang="en-US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93420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 this work we have designed an Image Captioning system using Attention model and NLP to generate audio captions of the fed image by virtue of Google text-to-speech library.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Medical </a:t>
            </a:r>
            <a:r>
              <a:rPr lang="en-US" sz="2000" dirty="0" smtClean="0"/>
              <a:t>image captioning is an instance of a task which may be beneficial to the medical community. Image captioning performed on mobile devices may become useful to visually impaired, especially when communicated verbally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3200"/>
            <a:ext cx="4800600" cy="3200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Archi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Agrawal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03815603119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B.Tech. (IT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)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Semester-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vii</a:t>
            </a:r>
            <a:endParaRPr lang="en-US" sz="2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</a:schemeClr>
                </a:solidFill>
                <a:latin typeface="Cambria" pitchFamily="18" charset="0"/>
                <a:ea typeface="Cambria" pitchFamily="18" charset="0"/>
              </a:rPr>
              <a:t>Department of Information Technology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ambria" pitchFamily="18" charset="0"/>
                <a:ea typeface="Cambria" pitchFamily="18" charset="0"/>
              </a:rPr>
              <a:t>Industrial Training 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Georgia" pitchFamily="18" charset="0"/>
              </a:rPr>
              <a:t>Certificate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Picture 3" descr="TechyAI_InternshipCertificate_page-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0"/>
            <a:ext cx="70104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129540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PIXEL PHRASER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800" dirty="0" smtClean="0">
                <a:latin typeface="Georgia" pitchFamily="18" charset="0"/>
              </a:rPr>
              <a:t>Introduction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162800" cy="3962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000" b="1" dirty="0" smtClean="0"/>
              <a:t>Image Captioning</a:t>
            </a:r>
            <a:r>
              <a:rPr lang="en-US" sz="2000" dirty="0" smtClean="0"/>
              <a:t> is the task of describing the content of an image in words. This task lies at the intersection of computer vision and natural language processing</a:t>
            </a:r>
            <a:r>
              <a:rPr lang="en-US" sz="2000" dirty="0" smtClean="0"/>
              <a:t>.</a:t>
            </a:r>
            <a:endParaRPr lang="en-US" sz="22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 descr="Image Captioning – VizWiz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685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Flickr8k Dataset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77724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914400" y="190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Flickr8k dataset is publicly available at Kaggle. It has 8000 images, each labeled with 5 captions for better captions generation.</a:t>
            </a:r>
            <a:endParaRPr lang="en-US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90600"/>
            <a:ext cx="7772400" cy="5547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Architecture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1843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007132" cy="34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self attention mechanism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4907760"/>
          </a:xfrm>
        </p:spPr>
        <p:txBody>
          <a:bodyPr/>
          <a:lstStyle/>
          <a:p>
            <a:pPr fontAlgn="base"/>
            <a:r>
              <a:rPr lang="en-US" sz="2000" dirty="0" smtClean="0"/>
              <a:t>In Bahdanau or Local attention, attention is placed only on a few source positions. As Global attention focuses on all source side words for all target words, it is computationally very expensive.</a:t>
            </a:r>
            <a:endParaRPr lang="en-US" sz="2000" dirty="0" smtClean="0"/>
          </a:p>
        </p:txBody>
      </p:sp>
      <p:sp>
        <p:nvSpPr>
          <p:cNvPr id="4098" name="AutoShape 2" descr="Automated Deep Transfer Learning-Based Approach for Detection of COVID-19  Infection in Chest X-rays - ScienceDir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777239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21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itchFamily="18" charset="0"/>
              </a:rPr>
              <a:t>Working of the Project</a:t>
            </a:r>
            <a:br>
              <a:rPr lang="en-US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Model results</a:t>
            </a:r>
            <a:endParaRPr lang="en-US" sz="2800" dirty="0">
              <a:latin typeface="Georgia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 t="3514" b="2973"/>
          <a:stretch>
            <a:fillRect/>
          </a:stretch>
        </p:blipFill>
        <p:spPr bwMode="auto">
          <a:xfrm>
            <a:off x="762000" y="2057400"/>
            <a:ext cx="3581400" cy="296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0480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Generated Caption 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smtClean="0"/>
              <a:t>brown dog jumps over a hurdle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09800"/>
            <a:ext cx="335989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648200" y="51054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Generated Caption: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smtClean="0"/>
              <a:t>brown dog is swimming in the water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21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itchFamily="18" charset="0"/>
              </a:rPr>
              <a:t>Working of the Project</a:t>
            </a:r>
            <a:br>
              <a:rPr lang="en-US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Model results</a:t>
            </a:r>
            <a:endParaRPr lang="en-US" sz="2800" dirty="0"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10540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Generated Caption 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smtClean="0"/>
              <a:t>man and a woman are sitting in a fountain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5105400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Generated Caption: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 little girl in white dress climbing a ladder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 t="12614" r="40179"/>
          <a:stretch>
            <a:fillRect/>
          </a:stretch>
        </p:blipFill>
        <p:spPr bwMode="auto">
          <a:xfrm>
            <a:off x="4572000" y="2057400"/>
            <a:ext cx="3276600" cy="30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90600"/>
            <a:ext cx="7772400" cy="5547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technologies used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2514600"/>
            <a:ext cx="3429000" cy="3864936"/>
          </a:xfrm>
        </p:spPr>
        <p:txBody>
          <a:bodyPr/>
          <a:lstStyle/>
          <a:p>
            <a:r>
              <a:rPr lang="en-US" dirty="0" smtClean="0"/>
              <a:t>Anaconda Software</a:t>
            </a:r>
          </a:p>
          <a:p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43400" y="2514600"/>
            <a:ext cx="3429000" cy="38649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 smtClean="0"/>
              <a:t>Deep Learning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600" dirty="0" smtClean="0"/>
              <a:t>Natural Language Processing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344</TotalTime>
  <Words>217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Certificate</vt:lpstr>
      <vt:lpstr>PIXEL PHRASER  Introduction</vt:lpstr>
      <vt:lpstr>Flickr8k Dataset</vt:lpstr>
      <vt:lpstr>Architecture</vt:lpstr>
      <vt:lpstr>self attention mechanism</vt:lpstr>
      <vt:lpstr>Working of the Project Model results</vt:lpstr>
      <vt:lpstr>Working of the Project Model results</vt:lpstr>
      <vt:lpstr>technologies used</vt:lpstr>
      <vt:lpstr>Conclusion </vt:lpstr>
      <vt:lpstr>Archi Agrawal  03815603119  B.Tech. (IT)  Semester- vii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ARCHI</dc:creator>
  <cp:lastModifiedBy>Admin</cp:lastModifiedBy>
  <cp:revision>44</cp:revision>
  <dcterms:created xsi:type="dcterms:W3CDTF">2006-08-16T00:00:00Z</dcterms:created>
  <dcterms:modified xsi:type="dcterms:W3CDTF">2023-01-31T02:34:54Z</dcterms:modified>
</cp:coreProperties>
</file>