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65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24353D-9594-4152-ABDB-7926CF1FD22F}" type="doc">
      <dgm:prSet loTypeId="urn:microsoft.com/office/officeart/2005/8/layout/hProcess6" loCatId="process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A64BA22-AC72-4B39-80D1-7DD23174362E}">
      <dgm:prSet phldrT="[Текст]"/>
      <dgm:spPr/>
      <dgm:t>
        <a:bodyPr/>
        <a:lstStyle/>
        <a:p>
          <a:r>
            <a:rPr lang="en-US" dirty="0" smtClean="0"/>
            <a:t>Thread 1</a:t>
          </a:r>
          <a:endParaRPr lang="ru-RU" dirty="0"/>
        </a:p>
      </dgm:t>
    </dgm:pt>
    <dgm:pt modelId="{A58ADCD3-BB8E-4060-B1D7-F5A2CA63C358}" type="parTrans" cxnId="{D35D6B79-5D1C-4E1A-AB45-E71D39FAB0A1}">
      <dgm:prSet/>
      <dgm:spPr/>
      <dgm:t>
        <a:bodyPr/>
        <a:lstStyle/>
        <a:p>
          <a:endParaRPr lang="ru-RU"/>
        </a:p>
      </dgm:t>
    </dgm:pt>
    <dgm:pt modelId="{75CFF894-3961-4389-9979-A51A76768D4B}" type="sibTrans" cxnId="{D35D6B79-5D1C-4E1A-AB45-E71D39FAB0A1}">
      <dgm:prSet/>
      <dgm:spPr/>
      <dgm:t>
        <a:bodyPr/>
        <a:lstStyle/>
        <a:p>
          <a:endParaRPr lang="ru-RU"/>
        </a:p>
      </dgm:t>
    </dgm:pt>
    <dgm:pt modelId="{E825F95B-3A42-4B7F-B4E8-2F1A1DED9508}">
      <dgm:prSet phldrT="[Текст]"/>
      <dgm:spPr/>
      <dgm:t>
        <a:bodyPr/>
        <a:lstStyle/>
        <a:p>
          <a:r>
            <a:rPr lang="en-US" dirty="0" smtClean="0"/>
            <a:t>Thread 2</a:t>
          </a:r>
          <a:endParaRPr lang="ru-RU" dirty="0"/>
        </a:p>
      </dgm:t>
    </dgm:pt>
    <dgm:pt modelId="{F2DC0969-9155-4B72-BAA5-BC782F1EC000}" type="parTrans" cxnId="{AA9308F7-C3B1-4A51-BDBB-B7562B88D26D}">
      <dgm:prSet/>
      <dgm:spPr/>
      <dgm:t>
        <a:bodyPr/>
        <a:lstStyle/>
        <a:p>
          <a:endParaRPr lang="ru-RU"/>
        </a:p>
      </dgm:t>
    </dgm:pt>
    <dgm:pt modelId="{F142E75F-5CD2-4874-91C7-6334AF1FC697}" type="sibTrans" cxnId="{AA9308F7-C3B1-4A51-BDBB-B7562B88D26D}">
      <dgm:prSet/>
      <dgm:spPr/>
      <dgm:t>
        <a:bodyPr/>
        <a:lstStyle/>
        <a:p>
          <a:endParaRPr lang="ru-RU"/>
        </a:p>
      </dgm:t>
    </dgm:pt>
    <dgm:pt modelId="{38C80756-E446-457B-8D28-C3D880962744}">
      <dgm:prSet phldrT="[Текст]"/>
      <dgm:spPr/>
      <dgm:t>
        <a:bodyPr/>
        <a:lstStyle/>
        <a:p>
          <a:r>
            <a:rPr lang="en-US" dirty="0" smtClean="0"/>
            <a:t>Physics, input, entities, etc.</a:t>
          </a:r>
          <a:endParaRPr lang="ru-RU" dirty="0"/>
        </a:p>
      </dgm:t>
    </dgm:pt>
    <dgm:pt modelId="{35F2DB20-60D2-477E-AC41-CB917B4DE31A}" type="parTrans" cxnId="{3D45080E-FE8E-495F-B2E5-19C4B0425267}">
      <dgm:prSet/>
      <dgm:spPr/>
      <dgm:t>
        <a:bodyPr/>
        <a:lstStyle/>
        <a:p>
          <a:endParaRPr lang="ru-RU"/>
        </a:p>
      </dgm:t>
    </dgm:pt>
    <dgm:pt modelId="{AC263FD7-F58E-460B-B25B-9CC668B5D69C}" type="sibTrans" cxnId="{3D45080E-FE8E-495F-B2E5-19C4B0425267}">
      <dgm:prSet/>
      <dgm:spPr/>
      <dgm:t>
        <a:bodyPr/>
        <a:lstStyle/>
        <a:p>
          <a:endParaRPr lang="ru-RU"/>
        </a:p>
      </dgm:t>
    </dgm:pt>
    <dgm:pt modelId="{4CCDD156-699A-42ED-AD5A-2A89CBDD0442}">
      <dgm:prSet phldrT="[Текст]"/>
      <dgm:spPr/>
      <dgm:t>
        <a:bodyPr/>
        <a:lstStyle/>
        <a:p>
          <a:r>
            <a:rPr lang="en-US" dirty="0" smtClean="0"/>
            <a:t>World processing: tessellating, light processing, etc.</a:t>
          </a:r>
          <a:endParaRPr lang="ru-RU" dirty="0"/>
        </a:p>
      </dgm:t>
    </dgm:pt>
    <dgm:pt modelId="{72E56890-05A7-427D-B745-FE54CBB7D4EA}" type="parTrans" cxnId="{CAE5B482-20FA-4B24-A1A0-1A3512F6A7B7}">
      <dgm:prSet/>
      <dgm:spPr/>
      <dgm:t>
        <a:bodyPr/>
        <a:lstStyle/>
        <a:p>
          <a:endParaRPr lang="ru-RU"/>
        </a:p>
      </dgm:t>
    </dgm:pt>
    <dgm:pt modelId="{B8D328BD-900F-4A80-80E2-E813E6BA89EB}" type="sibTrans" cxnId="{CAE5B482-20FA-4B24-A1A0-1A3512F6A7B7}">
      <dgm:prSet/>
      <dgm:spPr/>
      <dgm:t>
        <a:bodyPr/>
        <a:lstStyle/>
        <a:p>
          <a:endParaRPr lang="ru-RU"/>
        </a:p>
      </dgm:t>
    </dgm:pt>
    <dgm:pt modelId="{8DFA3FFA-B379-4A1A-A627-3CE5FFB13911}" type="pres">
      <dgm:prSet presAssocID="{C724353D-9594-4152-ABDB-7926CF1FD22F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CCE411D0-765C-45AB-A38F-A31763625C0A}" type="pres">
      <dgm:prSet presAssocID="{9A64BA22-AC72-4B39-80D1-7DD23174362E}" presName="compNode" presStyleCnt="0"/>
      <dgm:spPr/>
    </dgm:pt>
    <dgm:pt modelId="{47439DA1-373F-4F62-8202-6649387676C5}" type="pres">
      <dgm:prSet presAssocID="{9A64BA22-AC72-4B39-80D1-7DD23174362E}" presName="noGeometry" presStyleCnt="0"/>
      <dgm:spPr/>
    </dgm:pt>
    <dgm:pt modelId="{A4C95F49-B0AD-4600-BF07-11ED4BFDF22F}" type="pres">
      <dgm:prSet presAssocID="{9A64BA22-AC72-4B39-80D1-7DD23174362E}" presName="childTextVisible" presStyleLbl="b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8275AC5-DAE2-4F98-98C2-D729AE3DB246}" type="pres">
      <dgm:prSet presAssocID="{9A64BA22-AC72-4B39-80D1-7DD23174362E}" presName="childTextHidden" presStyleLbl="bgAccFollowNode1" presStyleIdx="0" presStyleCnt="2"/>
      <dgm:spPr/>
      <dgm:t>
        <a:bodyPr/>
        <a:lstStyle/>
        <a:p>
          <a:endParaRPr lang="ru-RU"/>
        </a:p>
      </dgm:t>
    </dgm:pt>
    <dgm:pt modelId="{EE3FA5A0-7939-4103-A56A-2565E8BFD079}" type="pres">
      <dgm:prSet presAssocID="{9A64BA22-AC72-4B39-80D1-7DD23174362E}" presName="parentText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CB89AAE-9B34-4B5B-8F81-6519EA004453}" type="pres">
      <dgm:prSet presAssocID="{9A64BA22-AC72-4B39-80D1-7DD23174362E}" presName="aSpace" presStyleCnt="0"/>
      <dgm:spPr/>
    </dgm:pt>
    <dgm:pt modelId="{19C604A4-2F39-47A2-81F2-7A4CA40ED248}" type="pres">
      <dgm:prSet presAssocID="{E825F95B-3A42-4B7F-B4E8-2F1A1DED9508}" presName="compNode" presStyleCnt="0"/>
      <dgm:spPr/>
    </dgm:pt>
    <dgm:pt modelId="{E4C2E52D-8C2C-4DDE-ABBD-5FD3EEE431E2}" type="pres">
      <dgm:prSet presAssocID="{E825F95B-3A42-4B7F-B4E8-2F1A1DED9508}" presName="noGeometry" presStyleCnt="0"/>
      <dgm:spPr/>
    </dgm:pt>
    <dgm:pt modelId="{10EB83CB-5554-4733-A62C-42F4D6BCDB66}" type="pres">
      <dgm:prSet presAssocID="{E825F95B-3A42-4B7F-B4E8-2F1A1DED9508}" presName="childTextVisible" presStyleLbl="b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F04F9C4-BD47-46BC-8FEB-6D219E553C54}" type="pres">
      <dgm:prSet presAssocID="{E825F95B-3A42-4B7F-B4E8-2F1A1DED9508}" presName="childTextHidden" presStyleLbl="bgAccFollowNode1" presStyleIdx="1" presStyleCnt="2"/>
      <dgm:spPr/>
      <dgm:t>
        <a:bodyPr/>
        <a:lstStyle/>
        <a:p>
          <a:endParaRPr lang="ru-RU"/>
        </a:p>
      </dgm:t>
    </dgm:pt>
    <dgm:pt modelId="{3AFCBD83-FE0A-470C-B706-1E48992DF6FD}" type="pres">
      <dgm:prSet presAssocID="{E825F95B-3A42-4B7F-B4E8-2F1A1DED9508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B73D50E9-5805-441A-A4BD-C7F5EDCD6611}" type="presOf" srcId="{38C80756-E446-457B-8D28-C3D880962744}" destId="{A4C95F49-B0AD-4600-BF07-11ED4BFDF22F}" srcOrd="0" destOrd="0" presId="urn:microsoft.com/office/officeart/2005/8/layout/hProcess6"/>
    <dgm:cxn modelId="{AA9308F7-C3B1-4A51-BDBB-B7562B88D26D}" srcId="{C724353D-9594-4152-ABDB-7926CF1FD22F}" destId="{E825F95B-3A42-4B7F-B4E8-2F1A1DED9508}" srcOrd="1" destOrd="0" parTransId="{F2DC0969-9155-4B72-BAA5-BC782F1EC000}" sibTransId="{F142E75F-5CD2-4874-91C7-6334AF1FC697}"/>
    <dgm:cxn modelId="{822ABCFB-3A39-42FA-AF76-8FDBE39B7BEC}" type="presOf" srcId="{9A64BA22-AC72-4B39-80D1-7DD23174362E}" destId="{EE3FA5A0-7939-4103-A56A-2565E8BFD079}" srcOrd="0" destOrd="0" presId="urn:microsoft.com/office/officeart/2005/8/layout/hProcess6"/>
    <dgm:cxn modelId="{CAE5B482-20FA-4B24-A1A0-1A3512F6A7B7}" srcId="{E825F95B-3A42-4B7F-B4E8-2F1A1DED9508}" destId="{4CCDD156-699A-42ED-AD5A-2A89CBDD0442}" srcOrd="0" destOrd="0" parTransId="{72E56890-05A7-427D-B745-FE54CBB7D4EA}" sibTransId="{B8D328BD-900F-4A80-80E2-E813E6BA89EB}"/>
    <dgm:cxn modelId="{D35D6B79-5D1C-4E1A-AB45-E71D39FAB0A1}" srcId="{C724353D-9594-4152-ABDB-7926CF1FD22F}" destId="{9A64BA22-AC72-4B39-80D1-7DD23174362E}" srcOrd="0" destOrd="0" parTransId="{A58ADCD3-BB8E-4060-B1D7-F5A2CA63C358}" sibTransId="{75CFF894-3961-4389-9979-A51A76768D4B}"/>
    <dgm:cxn modelId="{23F5FD31-D8E6-4E59-9A75-F4B92F7B0A9B}" type="presOf" srcId="{C724353D-9594-4152-ABDB-7926CF1FD22F}" destId="{8DFA3FFA-B379-4A1A-A627-3CE5FFB13911}" srcOrd="0" destOrd="0" presId="urn:microsoft.com/office/officeart/2005/8/layout/hProcess6"/>
    <dgm:cxn modelId="{3CBD2D71-825A-48A8-9B76-6BCE2A5846A3}" type="presOf" srcId="{4CCDD156-699A-42ED-AD5A-2A89CBDD0442}" destId="{10EB83CB-5554-4733-A62C-42F4D6BCDB66}" srcOrd="0" destOrd="0" presId="urn:microsoft.com/office/officeart/2005/8/layout/hProcess6"/>
    <dgm:cxn modelId="{1645EEC9-3653-4A00-A635-E408E6860B9D}" type="presOf" srcId="{E825F95B-3A42-4B7F-B4E8-2F1A1DED9508}" destId="{3AFCBD83-FE0A-470C-B706-1E48992DF6FD}" srcOrd="0" destOrd="0" presId="urn:microsoft.com/office/officeart/2005/8/layout/hProcess6"/>
    <dgm:cxn modelId="{3D45080E-FE8E-495F-B2E5-19C4B0425267}" srcId="{9A64BA22-AC72-4B39-80D1-7DD23174362E}" destId="{38C80756-E446-457B-8D28-C3D880962744}" srcOrd="0" destOrd="0" parTransId="{35F2DB20-60D2-477E-AC41-CB917B4DE31A}" sibTransId="{AC263FD7-F58E-460B-B25B-9CC668B5D69C}"/>
    <dgm:cxn modelId="{6AD5E872-2B31-4CAD-899F-95BC8CE9B768}" type="presOf" srcId="{38C80756-E446-457B-8D28-C3D880962744}" destId="{48275AC5-DAE2-4F98-98C2-D729AE3DB246}" srcOrd="1" destOrd="0" presId="urn:microsoft.com/office/officeart/2005/8/layout/hProcess6"/>
    <dgm:cxn modelId="{80612B7A-FBDE-4B5F-BC4A-459CD272B687}" type="presOf" srcId="{4CCDD156-699A-42ED-AD5A-2A89CBDD0442}" destId="{CF04F9C4-BD47-46BC-8FEB-6D219E553C54}" srcOrd="1" destOrd="0" presId="urn:microsoft.com/office/officeart/2005/8/layout/hProcess6"/>
    <dgm:cxn modelId="{35867A2A-CE13-465C-B317-F0CA37CFC3B0}" type="presParOf" srcId="{8DFA3FFA-B379-4A1A-A627-3CE5FFB13911}" destId="{CCE411D0-765C-45AB-A38F-A31763625C0A}" srcOrd="0" destOrd="0" presId="urn:microsoft.com/office/officeart/2005/8/layout/hProcess6"/>
    <dgm:cxn modelId="{160995CB-C0C5-4F09-9C9A-702AE756C8E8}" type="presParOf" srcId="{CCE411D0-765C-45AB-A38F-A31763625C0A}" destId="{47439DA1-373F-4F62-8202-6649387676C5}" srcOrd="0" destOrd="0" presId="urn:microsoft.com/office/officeart/2005/8/layout/hProcess6"/>
    <dgm:cxn modelId="{1537B0F3-2170-46C8-B79F-F98B8EE49143}" type="presParOf" srcId="{CCE411D0-765C-45AB-A38F-A31763625C0A}" destId="{A4C95F49-B0AD-4600-BF07-11ED4BFDF22F}" srcOrd="1" destOrd="0" presId="urn:microsoft.com/office/officeart/2005/8/layout/hProcess6"/>
    <dgm:cxn modelId="{EBD5F778-80D5-4FCB-B215-64EC4544FA77}" type="presParOf" srcId="{CCE411D0-765C-45AB-A38F-A31763625C0A}" destId="{48275AC5-DAE2-4F98-98C2-D729AE3DB246}" srcOrd="2" destOrd="0" presId="urn:microsoft.com/office/officeart/2005/8/layout/hProcess6"/>
    <dgm:cxn modelId="{35B9EDBE-9C32-411F-85D3-1BABE56BE1A4}" type="presParOf" srcId="{CCE411D0-765C-45AB-A38F-A31763625C0A}" destId="{EE3FA5A0-7939-4103-A56A-2565E8BFD079}" srcOrd="3" destOrd="0" presId="urn:microsoft.com/office/officeart/2005/8/layout/hProcess6"/>
    <dgm:cxn modelId="{34616BA1-8746-4470-B895-04DA0516E636}" type="presParOf" srcId="{8DFA3FFA-B379-4A1A-A627-3CE5FFB13911}" destId="{5CB89AAE-9B34-4B5B-8F81-6519EA004453}" srcOrd="1" destOrd="0" presId="urn:microsoft.com/office/officeart/2005/8/layout/hProcess6"/>
    <dgm:cxn modelId="{D7CC2C9D-9536-4844-8917-02CE13C8B22B}" type="presParOf" srcId="{8DFA3FFA-B379-4A1A-A627-3CE5FFB13911}" destId="{19C604A4-2F39-47A2-81F2-7A4CA40ED248}" srcOrd="2" destOrd="0" presId="urn:microsoft.com/office/officeart/2005/8/layout/hProcess6"/>
    <dgm:cxn modelId="{9AD7E99E-0D3B-49C6-991E-EAB78C5F129F}" type="presParOf" srcId="{19C604A4-2F39-47A2-81F2-7A4CA40ED248}" destId="{E4C2E52D-8C2C-4DDE-ABBD-5FD3EEE431E2}" srcOrd="0" destOrd="0" presId="urn:microsoft.com/office/officeart/2005/8/layout/hProcess6"/>
    <dgm:cxn modelId="{2018D972-D4BB-4622-8DBA-6132C3FFB936}" type="presParOf" srcId="{19C604A4-2F39-47A2-81F2-7A4CA40ED248}" destId="{10EB83CB-5554-4733-A62C-42F4D6BCDB66}" srcOrd="1" destOrd="0" presId="urn:microsoft.com/office/officeart/2005/8/layout/hProcess6"/>
    <dgm:cxn modelId="{A9854334-EBCF-4A6F-81A1-D06FA9ACF8D8}" type="presParOf" srcId="{19C604A4-2F39-47A2-81F2-7A4CA40ED248}" destId="{CF04F9C4-BD47-46BC-8FEB-6D219E553C54}" srcOrd="2" destOrd="0" presId="urn:microsoft.com/office/officeart/2005/8/layout/hProcess6"/>
    <dgm:cxn modelId="{14AFE2B5-D746-46E4-9379-434A1C659E12}" type="presParOf" srcId="{19C604A4-2F39-47A2-81F2-7A4CA40ED248}" destId="{3AFCBD83-FE0A-470C-B706-1E48992DF6FD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C49BB1-E31A-4D7E-B34F-494CC21C32A6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2FE08185-4000-40B7-BA4C-1C4B5027A315}">
      <dgm:prSet phldrT="[Текст]"/>
      <dgm:spPr/>
      <dgm:t>
        <a:bodyPr/>
        <a:lstStyle/>
        <a:p>
          <a:r>
            <a:rPr lang="en-US" b="1" u="none" dirty="0" smtClean="0"/>
            <a:t>Shift Engine</a:t>
          </a:r>
          <a:endParaRPr lang="ru-RU" b="1" u="none" dirty="0"/>
        </a:p>
      </dgm:t>
    </dgm:pt>
    <dgm:pt modelId="{8A96D302-589A-4025-AEFE-B675619D5785}" type="parTrans" cxnId="{74D091E1-4802-43A6-9DAC-20F67B041BED}">
      <dgm:prSet/>
      <dgm:spPr/>
      <dgm:t>
        <a:bodyPr/>
        <a:lstStyle/>
        <a:p>
          <a:endParaRPr lang="ru-RU"/>
        </a:p>
      </dgm:t>
    </dgm:pt>
    <dgm:pt modelId="{B3FDC22C-04A2-4520-BD49-D4821AE54704}" type="sibTrans" cxnId="{74D091E1-4802-43A6-9DAC-20F67B041BED}">
      <dgm:prSet/>
      <dgm:spPr/>
      <dgm:t>
        <a:bodyPr/>
        <a:lstStyle/>
        <a:p>
          <a:endParaRPr lang="ru-RU"/>
        </a:p>
      </dgm:t>
    </dgm:pt>
    <dgm:pt modelId="{4DEA1CDB-03F3-4663-9EBD-BFABE9E67134}">
      <dgm:prSet phldrT="[Текст]"/>
      <dgm:spPr/>
      <dgm:t>
        <a:bodyPr/>
        <a:lstStyle/>
        <a:p>
          <a:r>
            <a:rPr lang="en-US" b="1" dirty="0" smtClean="0"/>
            <a:t>Renderer</a:t>
          </a:r>
          <a:endParaRPr lang="ru-RU" b="1" dirty="0"/>
        </a:p>
      </dgm:t>
    </dgm:pt>
    <dgm:pt modelId="{C0EDB0C0-DC7A-419D-B3FA-72B0AC78C77E}" type="parTrans" cxnId="{9A8E4731-CC03-488D-AE6B-BE17A4A9B4CA}">
      <dgm:prSet/>
      <dgm:spPr/>
      <dgm:t>
        <a:bodyPr/>
        <a:lstStyle/>
        <a:p>
          <a:endParaRPr lang="ru-RU"/>
        </a:p>
      </dgm:t>
    </dgm:pt>
    <dgm:pt modelId="{38270044-DFBD-437C-8A33-8BAF57C35547}" type="sibTrans" cxnId="{9A8E4731-CC03-488D-AE6B-BE17A4A9B4CA}">
      <dgm:prSet/>
      <dgm:spPr/>
      <dgm:t>
        <a:bodyPr/>
        <a:lstStyle/>
        <a:p>
          <a:endParaRPr lang="ru-RU"/>
        </a:p>
      </dgm:t>
    </dgm:pt>
    <dgm:pt modelId="{4FEA928D-5E04-48F0-A2B1-524602723C87}">
      <dgm:prSet phldrT="[Текст]"/>
      <dgm:spPr/>
      <dgm:t>
        <a:bodyPr/>
        <a:lstStyle/>
        <a:p>
          <a:r>
            <a:rPr lang="en-US" b="1" dirty="0" smtClean="0"/>
            <a:t>Scene graph</a:t>
          </a:r>
          <a:endParaRPr lang="ru-RU" b="1" dirty="0"/>
        </a:p>
      </dgm:t>
    </dgm:pt>
    <dgm:pt modelId="{C2331B5F-AB1A-4801-BA24-67F0DFDE91CF}" type="parTrans" cxnId="{A4FB99DB-DC04-427F-BE00-9730F68576E3}">
      <dgm:prSet/>
      <dgm:spPr/>
      <dgm:t>
        <a:bodyPr/>
        <a:lstStyle/>
        <a:p>
          <a:endParaRPr lang="ru-RU"/>
        </a:p>
      </dgm:t>
    </dgm:pt>
    <dgm:pt modelId="{6068E790-F4AC-498C-B3EC-E41AA39EB4D9}" type="sibTrans" cxnId="{A4FB99DB-DC04-427F-BE00-9730F68576E3}">
      <dgm:prSet/>
      <dgm:spPr/>
      <dgm:t>
        <a:bodyPr/>
        <a:lstStyle/>
        <a:p>
          <a:endParaRPr lang="ru-RU"/>
        </a:p>
      </dgm:t>
    </dgm:pt>
    <dgm:pt modelId="{1112EF17-FDCD-45C8-B8A2-CCE9F406603F}">
      <dgm:prSet phldrT="[Текст]"/>
      <dgm:spPr/>
      <dgm:t>
        <a:bodyPr/>
        <a:lstStyle/>
        <a:p>
          <a:r>
            <a:rPr lang="en-US" b="1" dirty="0" smtClean="0"/>
            <a:t>Context manager</a:t>
          </a:r>
          <a:endParaRPr lang="ru-RU" b="1" dirty="0"/>
        </a:p>
      </dgm:t>
    </dgm:pt>
    <dgm:pt modelId="{0F266C87-5655-421F-9185-837225CEEC69}" type="sibTrans" cxnId="{40B39DC0-D734-48EA-8110-BE5D496A57B5}">
      <dgm:prSet/>
      <dgm:spPr/>
      <dgm:t>
        <a:bodyPr/>
        <a:lstStyle/>
        <a:p>
          <a:endParaRPr lang="ru-RU"/>
        </a:p>
      </dgm:t>
    </dgm:pt>
    <dgm:pt modelId="{AA37B329-D7E0-46AA-B04F-7EB77AFEF5C6}" type="parTrans" cxnId="{40B39DC0-D734-48EA-8110-BE5D496A57B5}">
      <dgm:prSet/>
      <dgm:spPr/>
      <dgm:t>
        <a:bodyPr/>
        <a:lstStyle/>
        <a:p>
          <a:endParaRPr lang="ru-RU"/>
        </a:p>
      </dgm:t>
    </dgm:pt>
    <dgm:pt modelId="{7EE0ACB0-CF2A-45FC-BE4B-27C3F9C6CC20}">
      <dgm:prSet phldrT="[Текст]"/>
      <dgm:spPr/>
      <dgm:t>
        <a:bodyPr/>
        <a:lstStyle/>
        <a:p>
          <a:r>
            <a:rPr lang="ru-RU" dirty="0" smtClean="0"/>
            <a:t>Делает всю низкоуровневую работу с </a:t>
          </a:r>
          <a:r>
            <a:rPr lang="en-US" dirty="0" smtClean="0"/>
            <a:t>API</a:t>
          </a:r>
          <a:endParaRPr lang="ru-RU" dirty="0"/>
        </a:p>
      </dgm:t>
    </dgm:pt>
    <dgm:pt modelId="{CD7DA698-9889-4270-8291-EE9D3ED24B73}" type="parTrans" cxnId="{1D4B3358-E916-4164-8E90-D911D4569B84}">
      <dgm:prSet/>
      <dgm:spPr/>
      <dgm:t>
        <a:bodyPr/>
        <a:lstStyle/>
        <a:p>
          <a:endParaRPr lang="ru-RU"/>
        </a:p>
      </dgm:t>
    </dgm:pt>
    <dgm:pt modelId="{119D66C6-289B-4B1F-B0AE-14DA662FB8F0}" type="sibTrans" cxnId="{1D4B3358-E916-4164-8E90-D911D4569B84}">
      <dgm:prSet/>
      <dgm:spPr/>
      <dgm:t>
        <a:bodyPr/>
        <a:lstStyle/>
        <a:p>
          <a:endParaRPr lang="ru-RU"/>
        </a:p>
      </dgm:t>
    </dgm:pt>
    <dgm:pt modelId="{4926B2E7-C019-4CA1-B7F9-B19A76DEC48E}">
      <dgm:prSet phldrT="[Текст]"/>
      <dgm:spPr/>
      <dgm:t>
        <a:bodyPr/>
        <a:lstStyle/>
        <a:p>
          <a:r>
            <a:rPr lang="ru-RU" dirty="0" smtClean="0"/>
            <a:t>Отвечает за логику </a:t>
          </a:r>
          <a:r>
            <a:rPr lang="ru-RU" dirty="0" err="1" smtClean="0"/>
            <a:t>отрисовки</a:t>
          </a:r>
          <a:r>
            <a:rPr lang="ru-RU" dirty="0" smtClean="0"/>
            <a:t>, взаимодействует с материалами</a:t>
          </a:r>
          <a:endParaRPr lang="ru-RU" dirty="0"/>
        </a:p>
      </dgm:t>
    </dgm:pt>
    <dgm:pt modelId="{2CFE3527-4EE1-4E53-BD5D-1AE48F061EA1}" type="parTrans" cxnId="{14977C56-8C90-49FC-9FAA-0ED112A1B0E1}">
      <dgm:prSet/>
      <dgm:spPr/>
      <dgm:t>
        <a:bodyPr/>
        <a:lstStyle/>
        <a:p>
          <a:endParaRPr lang="ru-RU"/>
        </a:p>
      </dgm:t>
    </dgm:pt>
    <dgm:pt modelId="{E5843A04-A20B-4DD2-A92B-2C4D164853A5}" type="sibTrans" cxnId="{14977C56-8C90-49FC-9FAA-0ED112A1B0E1}">
      <dgm:prSet/>
      <dgm:spPr/>
      <dgm:t>
        <a:bodyPr/>
        <a:lstStyle/>
        <a:p>
          <a:endParaRPr lang="ru-RU"/>
        </a:p>
      </dgm:t>
    </dgm:pt>
    <dgm:pt modelId="{C21EE994-131A-4746-B81B-2E4243C050EC}">
      <dgm:prSet phldrT="[Текст]"/>
      <dgm:spPr/>
      <dgm:t>
        <a:bodyPr/>
        <a:lstStyle/>
        <a:p>
          <a:r>
            <a:rPr lang="ru-RU" dirty="0" smtClean="0"/>
            <a:t>Хранит различные объекты для дальнейшей </a:t>
          </a:r>
          <a:r>
            <a:rPr lang="ru-RU" dirty="0" err="1" smtClean="0"/>
            <a:t>отрисовки</a:t>
          </a:r>
          <a:r>
            <a:rPr lang="ru-RU" dirty="0" smtClean="0"/>
            <a:t>, управляет отсечением</a:t>
          </a:r>
          <a:endParaRPr lang="ru-RU" dirty="0"/>
        </a:p>
      </dgm:t>
    </dgm:pt>
    <dgm:pt modelId="{CD19F3EA-7BCD-4B0D-835C-8674A69CBD62}" type="parTrans" cxnId="{C9B8DEB0-DD04-4977-AB22-0C7A4C385BF9}">
      <dgm:prSet/>
      <dgm:spPr/>
      <dgm:t>
        <a:bodyPr/>
        <a:lstStyle/>
        <a:p>
          <a:endParaRPr lang="ru-RU"/>
        </a:p>
      </dgm:t>
    </dgm:pt>
    <dgm:pt modelId="{1600909E-EE72-4A38-96DB-FB0CE493EC7B}" type="sibTrans" cxnId="{C9B8DEB0-DD04-4977-AB22-0C7A4C385BF9}">
      <dgm:prSet/>
      <dgm:spPr/>
      <dgm:t>
        <a:bodyPr/>
        <a:lstStyle/>
        <a:p>
          <a:endParaRPr lang="ru-RU"/>
        </a:p>
      </dgm:t>
    </dgm:pt>
    <dgm:pt modelId="{3CD5B303-8B23-48B8-987B-FF7C3F595613}" type="pres">
      <dgm:prSet presAssocID="{EAC49BB1-E31A-4D7E-B34F-494CC21C32A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64DE5348-E3D7-4411-8CD3-71ECFC4657AC}" type="pres">
      <dgm:prSet presAssocID="{2FE08185-4000-40B7-BA4C-1C4B5027A315}" presName="hierRoot1" presStyleCnt="0">
        <dgm:presLayoutVars>
          <dgm:hierBranch val="init"/>
        </dgm:presLayoutVars>
      </dgm:prSet>
      <dgm:spPr/>
    </dgm:pt>
    <dgm:pt modelId="{5C70DEF5-B678-4D56-B961-226B2DDE0BE2}" type="pres">
      <dgm:prSet presAssocID="{2FE08185-4000-40B7-BA4C-1C4B5027A315}" presName="rootComposite1" presStyleCnt="0"/>
      <dgm:spPr/>
    </dgm:pt>
    <dgm:pt modelId="{DD2BDEC6-B468-4694-A259-5C9E43DDCA2A}" type="pres">
      <dgm:prSet presAssocID="{2FE08185-4000-40B7-BA4C-1C4B5027A315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FF82A560-2C28-470E-9946-769C2789CC4E}" type="pres">
      <dgm:prSet presAssocID="{2FE08185-4000-40B7-BA4C-1C4B5027A315}" presName="rootConnector1" presStyleLbl="node1" presStyleIdx="0" presStyleCnt="0"/>
      <dgm:spPr/>
      <dgm:t>
        <a:bodyPr/>
        <a:lstStyle/>
        <a:p>
          <a:endParaRPr lang="ru-RU"/>
        </a:p>
      </dgm:t>
    </dgm:pt>
    <dgm:pt modelId="{E1DBA040-36C2-4BB0-9F5A-55FBA681BB73}" type="pres">
      <dgm:prSet presAssocID="{2FE08185-4000-40B7-BA4C-1C4B5027A315}" presName="hierChild2" presStyleCnt="0"/>
      <dgm:spPr/>
    </dgm:pt>
    <dgm:pt modelId="{DA8BEE24-E493-494B-948D-8D6C04053A41}" type="pres">
      <dgm:prSet presAssocID="{AA37B329-D7E0-46AA-B04F-7EB77AFEF5C6}" presName="Name37" presStyleLbl="parChTrans1D2" presStyleIdx="0" presStyleCnt="3"/>
      <dgm:spPr/>
      <dgm:t>
        <a:bodyPr/>
        <a:lstStyle/>
        <a:p>
          <a:endParaRPr lang="ru-RU"/>
        </a:p>
      </dgm:t>
    </dgm:pt>
    <dgm:pt modelId="{6982C196-E900-4419-94AC-03E3151990D5}" type="pres">
      <dgm:prSet presAssocID="{1112EF17-FDCD-45C8-B8A2-CCE9F406603F}" presName="hierRoot2" presStyleCnt="0">
        <dgm:presLayoutVars>
          <dgm:hierBranch val="init"/>
        </dgm:presLayoutVars>
      </dgm:prSet>
      <dgm:spPr/>
    </dgm:pt>
    <dgm:pt modelId="{C732EDCC-201C-4470-8905-037F3B38C141}" type="pres">
      <dgm:prSet presAssocID="{1112EF17-FDCD-45C8-B8A2-CCE9F406603F}" presName="rootComposite" presStyleCnt="0"/>
      <dgm:spPr/>
    </dgm:pt>
    <dgm:pt modelId="{4B7741D5-3F92-4485-821E-A8C3857776BC}" type="pres">
      <dgm:prSet presAssocID="{1112EF17-FDCD-45C8-B8A2-CCE9F406603F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F687DFEA-29D4-4513-9F62-57E9480E0876}" type="pres">
      <dgm:prSet presAssocID="{1112EF17-FDCD-45C8-B8A2-CCE9F406603F}" presName="rootConnector" presStyleLbl="node2" presStyleIdx="0" presStyleCnt="3"/>
      <dgm:spPr/>
      <dgm:t>
        <a:bodyPr/>
        <a:lstStyle/>
        <a:p>
          <a:endParaRPr lang="ru-RU"/>
        </a:p>
      </dgm:t>
    </dgm:pt>
    <dgm:pt modelId="{2E7B46B8-E3D9-414D-AFE9-50575B13BE84}" type="pres">
      <dgm:prSet presAssocID="{1112EF17-FDCD-45C8-B8A2-CCE9F406603F}" presName="hierChild4" presStyleCnt="0"/>
      <dgm:spPr/>
    </dgm:pt>
    <dgm:pt modelId="{55F7C454-5C61-47E5-85EF-11892A33496F}" type="pres">
      <dgm:prSet presAssocID="{CD7DA698-9889-4270-8291-EE9D3ED24B73}" presName="Name37" presStyleLbl="parChTrans1D3" presStyleIdx="0" presStyleCnt="3"/>
      <dgm:spPr/>
      <dgm:t>
        <a:bodyPr/>
        <a:lstStyle/>
        <a:p>
          <a:endParaRPr lang="ru-RU"/>
        </a:p>
      </dgm:t>
    </dgm:pt>
    <dgm:pt modelId="{9CE58FAC-6155-4E42-93C9-622B839A6EA9}" type="pres">
      <dgm:prSet presAssocID="{7EE0ACB0-CF2A-45FC-BE4B-27C3F9C6CC20}" presName="hierRoot2" presStyleCnt="0">
        <dgm:presLayoutVars>
          <dgm:hierBranch val="init"/>
        </dgm:presLayoutVars>
      </dgm:prSet>
      <dgm:spPr/>
    </dgm:pt>
    <dgm:pt modelId="{8DC3D72B-1CE9-47D0-A538-04959E17F20B}" type="pres">
      <dgm:prSet presAssocID="{7EE0ACB0-CF2A-45FC-BE4B-27C3F9C6CC20}" presName="rootComposite" presStyleCnt="0"/>
      <dgm:spPr/>
    </dgm:pt>
    <dgm:pt modelId="{394FF5FB-F8F8-4C0B-B900-968549BBB6D0}" type="pres">
      <dgm:prSet presAssocID="{7EE0ACB0-CF2A-45FC-BE4B-27C3F9C6CC20}" presName="rootText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7EA19C85-B4AD-4366-B524-44D532AE8E1E}" type="pres">
      <dgm:prSet presAssocID="{7EE0ACB0-CF2A-45FC-BE4B-27C3F9C6CC20}" presName="rootConnector" presStyleLbl="node3" presStyleIdx="0" presStyleCnt="3"/>
      <dgm:spPr/>
      <dgm:t>
        <a:bodyPr/>
        <a:lstStyle/>
        <a:p>
          <a:endParaRPr lang="ru-RU"/>
        </a:p>
      </dgm:t>
    </dgm:pt>
    <dgm:pt modelId="{854E59B2-C32B-4402-9261-18DE46D92401}" type="pres">
      <dgm:prSet presAssocID="{7EE0ACB0-CF2A-45FC-BE4B-27C3F9C6CC20}" presName="hierChild4" presStyleCnt="0"/>
      <dgm:spPr/>
    </dgm:pt>
    <dgm:pt modelId="{7C543FAD-DFED-4DFF-884A-EEBCE1A81A6B}" type="pres">
      <dgm:prSet presAssocID="{7EE0ACB0-CF2A-45FC-BE4B-27C3F9C6CC20}" presName="hierChild5" presStyleCnt="0"/>
      <dgm:spPr/>
    </dgm:pt>
    <dgm:pt modelId="{E6646AA9-152A-48BE-BB49-0063781A49E8}" type="pres">
      <dgm:prSet presAssocID="{1112EF17-FDCD-45C8-B8A2-CCE9F406603F}" presName="hierChild5" presStyleCnt="0"/>
      <dgm:spPr/>
    </dgm:pt>
    <dgm:pt modelId="{7C704670-892D-4587-972D-8794D4A14883}" type="pres">
      <dgm:prSet presAssocID="{C0EDB0C0-DC7A-419D-B3FA-72B0AC78C77E}" presName="Name37" presStyleLbl="parChTrans1D2" presStyleIdx="1" presStyleCnt="3"/>
      <dgm:spPr/>
      <dgm:t>
        <a:bodyPr/>
        <a:lstStyle/>
        <a:p>
          <a:endParaRPr lang="ru-RU"/>
        </a:p>
      </dgm:t>
    </dgm:pt>
    <dgm:pt modelId="{5359ADD2-1068-4369-8192-27D58AF0836D}" type="pres">
      <dgm:prSet presAssocID="{4DEA1CDB-03F3-4663-9EBD-BFABE9E67134}" presName="hierRoot2" presStyleCnt="0">
        <dgm:presLayoutVars>
          <dgm:hierBranch val="init"/>
        </dgm:presLayoutVars>
      </dgm:prSet>
      <dgm:spPr/>
    </dgm:pt>
    <dgm:pt modelId="{806CEF25-0935-4789-9935-0320DC8F2513}" type="pres">
      <dgm:prSet presAssocID="{4DEA1CDB-03F3-4663-9EBD-BFABE9E67134}" presName="rootComposite" presStyleCnt="0"/>
      <dgm:spPr/>
    </dgm:pt>
    <dgm:pt modelId="{D16D7E77-3E6E-4F4F-A597-F5F336D21C82}" type="pres">
      <dgm:prSet presAssocID="{4DEA1CDB-03F3-4663-9EBD-BFABE9E67134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87D7C53-B2E6-44DD-B73C-98E1477D5E55}" type="pres">
      <dgm:prSet presAssocID="{4DEA1CDB-03F3-4663-9EBD-BFABE9E67134}" presName="rootConnector" presStyleLbl="node2" presStyleIdx="1" presStyleCnt="3"/>
      <dgm:spPr/>
      <dgm:t>
        <a:bodyPr/>
        <a:lstStyle/>
        <a:p>
          <a:endParaRPr lang="ru-RU"/>
        </a:p>
      </dgm:t>
    </dgm:pt>
    <dgm:pt modelId="{A4FD0B8E-51F9-4F4B-9609-C950AC74D1DD}" type="pres">
      <dgm:prSet presAssocID="{4DEA1CDB-03F3-4663-9EBD-BFABE9E67134}" presName="hierChild4" presStyleCnt="0"/>
      <dgm:spPr/>
    </dgm:pt>
    <dgm:pt modelId="{26E2BF0D-DCE1-47B3-9EF6-4C2D7BD50959}" type="pres">
      <dgm:prSet presAssocID="{2CFE3527-4EE1-4E53-BD5D-1AE48F061EA1}" presName="Name37" presStyleLbl="parChTrans1D3" presStyleIdx="1" presStyleCnt="3"/>
      <dgm:spPr/>
      <dgm:t>
        <a:bodyPr/>
        <a:lstStyle/>
        <a:p>
          <a:endParaRPr lang="ru-RU"/>
        </a:p>
      </dgm:t>
    </dgm:pt>
    <dgm:pt modelId="{D6262E2E-9D9A-4593-87B4-B72CAB488AFB}" type="pres">
      <dgm:prSet presAssocID="{4926B2E7-C019-4CA1-B7F9-B19A76DEC48E}" presName="hierRoot2" presStyleCnt="0">
        <dgm:presLayoutVars>
          <dgm:hierBranch val="init"/>
        </dgm:presLayoutVars>
      </dgm:prSet>
      <dgm:spPr/>
    </dgm:pt>
    <dgm:pt modelId="{371D6CCB-E3E6-4D02-B2FA-B0B5BA5C65CA}" type="pres">
      <dgm:prSet presAssocID="{4926B2E7-C019-4CA1-B7F9-B19A76DEC48E}" presName="rootComposite" presStyleCnt="0"/>
      <dgm:spPr/>
    </dgm:pt>
    <dgm:pt modelId="{D553F1B2-8E53-4FF4-9B94-1AF97174063B}" type="pres">
      <dgm:prSet presAssocID="{4926B2E7-C019-4CA1-B7F9-B19A76DEC48E}" presName="rootText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FEBF6FD1-65AD-4294-990A-1D209FA6E8E1}" type="pres">
      <dgm:prSet presAssocID="{4926B2E7-C019-4CA1-B7F9-B19A76DEC48E}" presName="rootConnector" presStyleLbl="node3" presStyleIdx="1" presStyleCnt="3"/>
      <dgm:spPr/>
      <dgm:t>
        <a:bodyPr/>
        <a:lstStyle/>
        <a:p>
          <a:endParaRPr lang="ru-RU"/>
        </a:p>
      </dgm:t>
    </dgm:pt>
    <dgm:pt modelId="{7D5FCD78-4ACD-41C4-AB4F-33F13E8B3A7D}" type="pres">
      <dgm:prSet presAssocID="{4926B2E7-C019-4CA1-B7F9-B19A76DEC48E}" presName="hierChild4" presStyleCnt="0"/>
      <dgm:spPr/>
    </dgm:pt>
    <dgm:pt modelId="{F96F8BB9-EAEC-489D-98D6-A4ABC5AE69EF}" type="pres">
      <dgm:prSet presAssocID="{4926B2E7-C019-4CA1-B7F9-B19A76DEC48E}" presName="hierChild5" presStyleCnt="0"/>
      <dgm:spPr/>
    </dgm:pt>
    <dgm:pt modelId="{38B18F7D-ACBD-4D29-91FC-0D5BD8B117E4}" type="pres">
      <dgm:prSet presAssocID="{4DEA1CDB-03F3-4663-9EBD-BFABE9E67134}" presName="hierChild5" presStyleCnt="0"/>
      <dgm:spPr/>
    </dgm:pt>
    <dgm:pt modelId="{B7C97FDC-D829-4B74-A639-59529E81F345}" type="pres">
      <dgm:prSet presAssocID="{C2331B5F-AB1A-4801-BA24-67F0DFDE91CF}" presName="Name37" presStyleLbl="parChTrans1D2" presStyleIdx="2" presStyleCnt="3"/>
      <dgm:spPr/>
      <dgm:t>
        <a:bodyPr/>
        <a:lstStyle/>
        <a:p>
          <a:endParaRPr lang="ru-RU"/>
        </a:p>
      </dgm:t>
    </dgm:pt>
    <dgm:pt modelId="{6D0404CF-FD7E-491B-A635-0349D0A2C57D}" type="pres">
      <dgm:prSet presAssocID="{4FEA928D-5E04-48F0-A2B1-524602723C87}" presName="hierRoot2" presStyleCnt="0">
        <dgm:presLayoutVars>
          <dgm:hierBranch val="init"/>
        </dgm:presLayoutVars>
      </dgm:prSet>
      <dgm:spPr/>
    </dgm:pt>
    <dgm:pt modelId="{4E86B3D7-3251-41B3-BD34-5CE7A5E40C68}" type="pres">
      <dgm:prSet presAssocID="{4FEA928D-5E04-48F0-A2B1-524602723C87}" presName="rootComposite" presStyleCnt="0"/>
      <dgm:spPr/>
    </dgm:pt>
    <dgm:pt modelId="{0D29ABC7-86F9-441B-857D-BF66F4C672CC}" type="pres">
      <dgm:prSet presAssocID="{4FEA928D-5E04-48F0-A2B1-524602723C87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3CDEAA0D-4803-49DE-B0C9-9AE91373CE88}" type="pres">
      <dgm:prSet presAssocID="{4FEA928D-5E04-48F0-A2B1-524602723C87}" presName="rootConnector" presStyleLbl="node2" presStyleIdx="2" presStyleCnt="3"/>
      <dgm:spPr/>
      <dgm:t>
        <a:bodyPr/>
        <a:lstStyle/>
        <a:p>
          <a:endParaRPr lang="ru-RU"/>
        </a:p>
      </dgm:t>
    </dgm:pt>
    <dgm:pt modelId="{7A94EC67-7DFD-4E66-ACE3-B76117497F42}" type="pres">
      <dgm:prSet presAssocID="{4FEA928D-5E04-48F0-A2B1-524602723C87}" presName="hierChild4" presStyleCnt="0"/>
      <dgm:spPr/>
    </dgm:pt>
    <dgm:pt modelId="{D41E201E-AAB3-4FFD-AC78-165CC20AB271}" type="pres">
      <dgm:prSet presAssocID="{CD19F3EA-7BCD-4B0D-835C-8674A69CBD62}" presName="Name37" presStyleLbl="parChTrans1D3" presStyleIdx="2" presStyleCnt="3"/>
      <dgm:spPr/>
      <dgm:t>
        <a:bodyPr/>
        <a:lstStyle/>
        <a:p>
          <a:endParaRPr lang="ru-RU"/>
        </a:p>
      </dgm:t>
    </dgm:pt>
    <dgm:pt modelId="{96D49F56-EE49-438B-8675-B335A5B93724}" type="pres">
      <dgm:prSet presAssocID="{C21EE994-131A-4746-B81B-2E4243C050EC}" presName="hierRoot2" presStyleCnt="0">
        <dgm:presLayoutVars>
          <dgm:hierBranch val="init"/>
        </dgm:presLayoutVars>
      </dgm:prSet>
      <dgm:spPr/>
    </dgm:pt>
    <dgm:pt modelId="{57FF9F99-B31A-4C65-8D88-FAE88438F47F}" type="pres">
      <dgm:prSet presAssocID="{C21EE994-131A-4746-B81B-2E4243C050EC}" presName="rootComposite" presStyleCnt="0"/>
      <dgm:spPr/>
    </dgm:pt>
    <dgm:pt modelId="{DB98234A-5BD5-4087-9F48-3FAF15229BF7}" type="pres">
      <dgm:prSet presAssocID="{C21EE994-131A-4746-B81B-2E4243C050EC}" presName="rootText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1B58BA0-5DFE-4376-A76F-706BB41184AE}" type="pres">
      <dgm:prSet presAssocID="{C21EE994-131A-4746-B81B-2E4243C050EC}" presName="rootConnector" presStyleLbl="node3" presStyleIdx="2" presStyleCnt="3"/>
      <dgm:spPr/>
      <dgm:t>
        <a:bodyPr/>
        <a:lstStyle/>
        <a:p>
          <a:endParaRPr lang="ru-RU"/>
        </a:p>
      </dgm:t>
    </dgm:pt>
    <dgm:pt modelId="{90244339-5B10-42EA-B5DA-12C4F480E034}" type="pres">
      <dgm:prSet presAssocID="{C21EE994-131A-4746-B81B-2E4243C050EC}" presName="hierChild4" presStyleCnt="0"/>
      <dgm:spPr/>
    </dgm:pt>
    <dgm:pt modelId="{D972D85F-C841-4038-8666-C64A574EB1BF}" type="pres">
      <dgm:prSet presAssocID="{C21EE994-131A-4746-B81B-2E4243C050EC}" presName="hierChild5" presStyleCnt="0"/>
      <dgm:spPr/>
    </dgm:pt>
    <dgm:pt modelId="{3ADD41A7-C894-47CB-8FE2-5D82F2A16B69}" type="pres">
      <dgm:prSet presAssocID="{4FEA928D-5E04-48F0-A2B1-524602723C87}" presName="hierChild5" presStyleCnt="0"/>
      <dgm:spPr/>
    </dgm:pt>
    <dgm:pt modelId="{0B43828D-4DF3-45A4-8BB9-5ECB34688389}" type="pres">
      <dgm:prSet presAssocID="{2FE08185-4000-40B7-BA4C-1C4B5027A315}" presName="hierChild3" presStyleCnt="0"/>
      <dgm:spPr/>
    </dgm:pt>
  </dgm:ptLst>
  <dgm:cxnLst>
    <dgm:cxn modelId="{BF5330FA-EBBC-42CB-986E-7B3B9FDB9DE0}" type="presOf" srcId="{C0EDB0C0-DC7A-419D-B3FA-72B0AC78C77E}" destId="{7C704670-892D-4587-972D-8794D4A14883}" srcOrd="0" destOrd="0" presId="urn:microsoft.com/office/officeart/2005/8/layout/orgChart1"/>
    <dgm:cxn modelId="{14977C56-8C90-49FC-9FAA-0ED112A1B0E1}" srcId="{4DEA1CDB-03F3-4663-9EBD-BFABE9E67134}" destId="{4926B2E7-C019-4CA1-B7F9-B19A76DEC48E}" srcOrd="0" destOrd="0" parTransId="{2CFE3527-4EE1-4E53-BD5D-1AE48F061EA1}" sibTransId="{E5843A04-A20B-4DD2-A92B-2C4D164853A5}"/>
    <dgm:cxn modelId="{7AE8591A-B0AC-4D0E-B157-5714FAC8E6B2}" type="presOf" srcId="{1112EF17-FDCD-45C8-B8A2-CCE9F406603F}" destId="{F687DFEA-29D4-4513-9F62-57E9480E0876}" srcOrd="1" destOrd="0" presId="urn:microsoft.com/office/officeart/2005/8/layout/orgChart1"/>
    <dgm:cxn modelId="{5E329E83-1DE3-4DC5-9533-637F52DB243A}" type="presOf" srcId="{7EE0ACB0-CF2A-45FC-BE4B-27C3F9C6CC20}" destId="{394FF5FB-F8F8-4C0B-B900-968549BBB6D0}" srcOrd="0" destOrd="0" presId="urn:microsoft.com/office/officeart/2005/8/layout/orgChart1"/>
    <dgm:cxn modelId="{1D4B3358-E916-4164-8E90-D911D4569B84}" srcId="{1112EF17-FDCD-45C8-B8A2-CCE9F406603F}" destId="{7EE0ACB0-CF2A-45FC-BE4B-27C3F9C6CC20}" srcOrd="0" destOrd="0" parTransId="{CD7DA698-9889-4270-8291-EE9D3ED24B73}" sibTransId="{119D66C6-289B-4B1F-B0AE-14DA662FB8F0}"/>
    <dgm:cxn modelId="{BFD80913-8F26-40DC-A306-6BCE3ED055B9}" type="presOf" srcId="{C2331B5F-AB1A-4801-BA24-67F0DFDE91CF}" destId="{B7C97FDC-D829-4B74-A639-59529E81F345}" srcOrd="0" destOrd="0" presId="urn:microsoft.com/office/officeart/2005/8/layout/orgChart1"/>
    <dgm:cxn modelId="{4F0B4380-B742-4220-BF73-B030DF74506A}" type="presOf" srcId="{4926B2E7-C019-4CA1-B7F9-B19A76DEC48E}" destId="{FEBF6FD1-65AD-4294-990A-1D209FA6E8E1}" srcOrd="1" destOrd="0" presId="urn:microsoft.com/office/officeart/2005/8/layout/orgChart1"/>
    <dgm:cxn modelId="{E3EB0C77-C5F7-4996-903E-4DB3ABDBEDDA}" type="presOf" srcId="{4FEA928D-5E04-48F0-A2B1-524602723C87}" destId="{3CDEAA0D-4803-49DE-B0C9-9AE91373CE88}" srcOrd="1" destOrd="0" presId="urn:microsoft.com/office/officeart/2005/8/layout/orgChart1"/>
    <dgm:cxn modelId="{1BB4CF3A-876A-4A00-9B89-2D8F07C16371}" type="presOf" srcId="{C21EE994-131A-4746-B81B-2E4243C050EC}" destId="{D1B58BA0-5DFE-4376-A76F-706BB41184AE}" srcOrd="1" destOrd="0" presId="urn:microsoft.com/office/officeart/2005/8/layout/orgChart1"/>
    <dgm:cxn modelId="{913F9624-E3DD-4BE7-A2BD-CEF08BE9681D}" type="presOf" srcId="{2CFE3527-4EE1-4E53-BD5D-1AE48F061EA1}" destId="{26E2BF0D-DCE1-47B3-9EF6-4C2D7BD50959}" srcOrd="0" destOrd="0" presId="urn:microsoft.com/office/officeart/2005/8/layout/orgChart1"/>
    <dgm:cxn modelId="{F66A7274-61AD-4B1B-955F-67A6D5458406}" type="presOf" srcId="{C21EE994-131A-4746-B81B-2E4243C050EC}" destId="{DB98234A-5BD5-4087-9F48-3FAF15229BF7}" srcOrd="0" destOrd="0" presId="urn:microsoft.com/office/officeart/2005/8/layout/orgChart1"/>
    <dgm:cxn modelId="{81ED8C8E-1BF0-4E55-A29D-B4350F02F130}" type="presOf" srcId="{2FE08185-4000-40B7-BA4C-1C4B5027A315}" destId="{DD2BDEC6-B468-4694-A259-5C9E43DDCA2A}" srcOrd="0" destOrd="0" presId="urn:microsoft.com/office/officeart/2005/8/layout/orgChart1"/>
    <dgm:cxn modelId="{A4FB99DB-DC04-427F-BE00-9730F68576E3}" srcId="{2FE08185-4000-40B7-BA4C-1C4B5027A315}" destId="{4FEA928D-5E04-48F0-A2B1-524602723C87}" srcOrd="2" destOrd="0" parTransId="{C2331B5F-AB1A-4801-BA24-67F0DFDE91CF}" sibTransId="{6068E790-F4AC-498C-B3EC-E41AA39EB4D9}"/>
    <dgm:cxn modelId="{7E9753BD-5163-489A-A4C1-E38935A233A9}" type="presOf" srcId="{CD7DA698-9889-4270-8291-EE9D3ED24B73}" destId="{55F7C454-5C61-47E5-85EF-11892A33496F}" srcOrd="0" destOrd="0" presId="urn:microsoft.com/office/officeart/2005/8/layout/orgChart1"/>
    <dgm:cxn modelId="{5F8F8E87-07B2-4A18-A8C8-CE49EE73B099}" type="presOf" srcId="{4DEA1CDB-03F3-4663-9EBD-BFABE9E67134}" destId="{D16D7E77-3E6E-4F4F-A597-F5F336D21C82}" srcOrd="0" destOrd="0" presId="urn:microsoft.com/office/officeart/2005/8/layout/orgChart1"/>
    <dgm:cxn modelId="{AA7B742C-7BE7-41F9-A560-A432395994C1}" type="presOf" srcId="{4926B2E7-C019-4CA1-B7F9-B19A76DEC48E}" destId="{D553F1B2-8E53-4FF4-9B94-1AF97174063B}" srcOrd="0" destOrd="0" presId="urn:microsoft.com/office/officeart/2005/8/layout/orgChart1"/>
    <dgm:cxn modelId="{9A8E4731-CC03-488D-AE6B-BE17A4A9B4CA}" srcId="{2FE08185-4000-40B7-BA4C-1C4B5027A315}" destId="{4DEA1CDB-03F3-4663-9EBD-BFABE9E67134}" srcOrd="1" destOrd="0" parTransId="{C0EDB0C0-DC7A-419D-B3FA-72B0AC78C77E}" sibTransId="{38270044-DFBD-437C-8A33-8BAF57C35547}"/>
    <dgm:cxn modelId="{86E6A2F0-29A2-412C-9829-FAE4698453CC}" type="presOf" srcId="{4DEA1CDB-03F3-4663-9EBD-BFABE9E67134}" destId="{487D7C53-B2E6-44DD-B73C-98E1477D5E55}" srcOrd="1" destOrd="0" presId="urn:microsoft.com/office/officeart/2005/8/layout/orgChart1"/>
    <dgm:cxn modelId="{40B39DC0-D734-48EA-8110-BE5D496A57B5}" srcId="{2FE08185-4000-40B7-BA4C-1C4B5027A315}" destId="{1112EF17-FDCD-45C8-B8A2-CCE9F406603F}" srcOrd="0" destOrd="0" parTransId="{AA37B329-D7E0-46AA-B04F-7EB77AFEF5C6}" sibTransId="{0F266C87-5655-421F-9185-837225CEEC69}"/>
    <dgm:cxn modelId="{002D2B02-93DD-4DF0-9DA4-3F19532536CC}" type="presOf" srcId="{CD19F3EA-7BCD-4B0D-835C-8674A69CBD62}" destId="{D41E201E-AAB3-4FFD-AC78-165CC20AB271}" srcOrd="0" destOrd="0" presId="urn:microsoft.com/office/officeart/2005/8/layout/orgChart1"/>
    <dgm:cxn modelId="{197879B4-940C-42F5-8DB4-749650CC3D43}" type="presOf" srcId="{EAC49BB1-E31A-4D7E-B34F-494CC21C32A6}" destId="{3CD5B303-8B23-48B8-987B-FF7C3F595613}" srcOrd="0" destOrd="0" presId="urn:microsoft.com/office/officeart/2005/8/layout/orgChart1"/>
    <dgm:cxn modelId="{99B148A9-6FB7-4C44-A1CB-066E444E7A42}" type="presOf" srcId="{2FE08185-4000-40B7-BA4C-1C4B5027A315}" destId="{FF82A560-2C28-470E-9946-769C2789CC4E}" srcOrd="1" destOrd="0" presId="urn:microsoft.com/office/officeart/2005/8/layout/orgChart1"/>
    <dgm:cxn modelId="{74D091E1-4802-43A6-9DAC-20F67B041BED}" srcId="{EAC49BB1-E31A-4D7E-B34F-494CC21C32A6}" destId="{2FE08185-4000-40B7-BA4C-1C4B5027A315}" srcOrd="0" destOrd="0" parTransId="{8A96D302-589A-4025-AEFE-B675619D5785}" sibTransId="{B3FDC22C-04A2-4520-BD49-D4821AE54704}"/>
    <dgm:cxn modelId="{D01090D5-26CC-4EA3-85B7-9A87D51ED285}" type="presOf" srcId="{1112EF17-FDCD-45C8-B8A2-CCE9F406603F}" destId="{4B7741D5-3F92-4485-821E-A8C3857776BC}" srcOrd="0" destOrd="0" presId="urn:microsoft.com/office/officeart/2005/8/layout/orgChart1"/>
    <dgm:cxn modelId="{C9B8DEB0-DD04-4977-AB22-0C7A4C385BF9}" srcId="{4FEA928D-5E04-48F0-A2B1-524602723C87}" destId="{C21EE994-131A-4746-B81B-2E4243C050EC}" srcOrd="0" destOrd="0" parTransId="{CD19F3EA-7BCD-4B0D-835C-8674A69CBD62}" sibTransId="{1600909E-EE72-4A38-96DB-FB0CE493EC7B}"/>
    <dgm:cxn modelId="{E24EFDB8-6E9B-4426-AE4A-E6740D67ACA5}" type="presOf" srcId="{4FEA928D-5E04-48F0-A2B1-524602723C87}" destId="{0D29ABC7-86F9-441B-857D-BF66F4C672CC}" srcOrd="0" destOrd="0" presId="urn:microsoft.com/office/officeart/2005/8/layout/orgChart1"/>
    <dgm:cxn modelId="{0AF1C2A0-4188-43E5-B6BF-2E36C0E789CA}" type="presOf" srcId="{7EE0ACB0-CF2A-45FC-BE4B-27C3F9C6CC20}" destId="{7EA19C85-B4AD-4366-B524-44D532AE8E1E}" srcOrd="1" destOrd="0" presId="urn:microsoft.com/office/officeart/2005/8/layout/orgChart1"/>
    <dgm:cxn modelId="{DDB84536-88E1-46CD-9F7F-47A79E86FA48}" type="presOf" srcId="{AA37B329-D7E0-46AA-B04F-7EB77AFEF5C6}" destId="{DA8BEE24-E493-494B-948D-8D6C04053A41}" srcOrd="0" destOrd="0" presId="urn:microsoft.com/office/officeart/2005/8/layout/orgChart1"/>
    <dgm:cxn modelId="{0079A3B5-78A8-4595-BD0B-DDB40133746A}" type="presParOf" srcId="{3CD5B303-8B23-48B8-987B-FF7C3F595613}" destId="{64DE5348-E3D7-4411-8CD3-71ECFC4657AC}" srcOrd="0" destOrd="0" presId="urn:microsoft.com/office/officeart/2005/8/layout/orgChart1"/>
    <dgm:cxn modelId="{C3D33CD7-E42D-421E-8746-209A0045CCD8}" type="presParOf" srcId="{64DE5348-E3D7-4411-8CD3-71ECFC4657AC}" destId="{5C70DEF5-B678-4D56-B961-226B2DDE0BE2}" srcOrd="0" destOrd="0" presId="urn:microsoft.com/office/officeart/2005/8/layout/orgChart1"/>
    <dgm:cxn modelId="{93967262-6395-4367-8629-9B0E099DD835}" type="presParOf" srcId="{5C70DEF5-B678-4D56-B961-226B2DDE0BE2}" destId="{DD2BDEC6-B468-4694-A259-5C9E43DDCA2A}" srcOrd="0" destOrd="0" presId="urn:microsoft.com/office/officeart/2005/8/layout/orgChart1"/>
    <dgm:cxn modelId="{5501ECCE-39D7-4E6C-A774-0FEB8D8048F7}" type="presParOf" srcId="{5C70DEF5-B678-4D56-B961-226B2DDE0BE2}" destId="{FF82A560-2C28-470E-9946-769C2789CC4E}" srcOrd="1" destOrd="0" presId="urn:microsoft.com/office/officeart/2005/8/layout/orgChart1"/>
    <dgm:cxn modelId="{6E3A43AD-F9A3-474D-91A0-65BDFBE61AED}" type="presParOf" srcId="{64DE5348-E3D7-4411-8CD3-71ECFC4657AC}" destId="{E1DBA040-36C2-4BB0-9F5A-55FBA681BB73}" srcOrd="1" destOrd="0" presId="urn:microsoft.com/office/officeart/2005/8/layout/orgChart1"/>
    <dgm:cxn modelId="{7C7D1A03-975F-40C9-BED0-5DCA0256AFE9}" type="presParOf" srcId="{E1DBA040-36C2-4BB0-9F5A-55FBA681BB73}" destId="{DA8BEE24-E493-494B-948D-8D6C04053A41}" srcOrd="0" destOrd="0" presId="urn:microsoft.com/office/officeart/2005/8/layout/orgChart1"/>
    <dgm:cxn modelId="{8B3EB268-A300-4825-9C83-448217D6E06C}" type="presParOf" srcId="{E1DBA040-36C2-4BB0-9F5A-55FBA681BB73}" destId="{6982C196-E900-4419-94AC-03E3151990D5}" srcOrd="1" destOrd="0" presId="urn:microsoft.com/office/officeart/2005/8/layout/orgChart1"/>
    <dgm:cxn modelId="{6AB8B82F-6D76-4E56-B782-3B75855B0C12}" type="presParOf" srcId="{6982C196-E900-4419-94AC-03E3151990D5}" destId="{C732EDCC-201C-4470-8905-037F3B38C141}" srcOrd="0" destOrd="0" presId="urn:microsoft.com/office/officeart/2005/8/layout/orgChart1"/>
    <dgm:cxn modelId="{5B3FAAB3-0F9D-498B-951E-6AE25382A3F2}" type="presParOf" srcId="{C732EDCC-201C-4470-8905-037F3B38C141}" destId="{4B7741D5-3F92-4485-821E-A8C3857776BC}" srcOrd="0" destOrd="0" presId="urn:microsoft.com/office/officeart/2005/8/layout/orgChart1"/>
    <dgm:cxn modelId="{4A6A80D7-D51C-4A84-B9BF-433D2090D3F7}" type="presParOf" srcId="{C732EDCC-201C-4470-8905-037F3B38C141}" destId="{F687DFEA-29D4-4513-9F62-57E9480E0876}" srcOrd="1" destOrd="0" presId="urn:microsoft.com/office/officeart/2005/8/layout/orgChart1"/>
    <dgm:cxn modelId="{BC7F5B7D-4FD1-4988-9036-D995F297BC22}" type="presParOf" srcId="{6982C196-E900-4419-94AC-03E3151990D5}" destId="{2E7B46B8-E3D9-414D-AFE9-50575B13BE84}" srcOrd="1" destOrd="0" presId="urn:microsoft.com/office/officeart/2005/8/layout/orgChart1"/>
    <dgm:cxn modelId="{695CAA88-57B4-4FDD-BB57-D5FC562B88C8}" type="presParOf" srcId="{2E7B46B8-E3D9-414D-AFE9-50575B13BE84}" destId="{55F7C454-5C61-47E5-85EF-11892A33496F}" srcOrd="0" destOrd="0" presId="urn:microsoft.com/office/officeart/2005/8/layout/orgChart1"/>
    <dgm:cxn modelId="{8BFBD68F-34E1-42C5-83F8-FACF007D991A}" type="presParOf" srcId="{2E7B46B8-E3D9-414D-AFE9-50575B13BE84}" destId="{9CE58FAC-6155-4E42-93C9-622B839A6EA9}" srcOrd="1" destOrd="0" presId="urn:microsoft.com/office/officeart/2005/8/layout/orgChart1"/>
    <dgm:cxn modelId="{B4492183-6F24-457F-9B1F-56B0ABB30C16}" type="presParOf" srcId="{9CE58FAC-6155-4E42-93C9-622B839A6EA9}" destId="{8DC3D72B-1CE9-47D0-A538-04959E17F20B}" srcOrd="0" destOrd="0" presId="urn:microsoft.com/office/officeart/2005/8/layout/orgChart1"/>
    <dgm:cxn modelId="{BFF26C17-2A15-4D5D-A875-47738E881664}" type="presParOf" srcId="{8DC3D72B-1CE9-47D0-A538-04959E17F20B}" destId="{394FF5FB-F8F8-4C0B-B900-968549BBB6D0}" srcOrd="0" destOrd="0" presId="urn:microsoft.com/office/officeart/2005/8/layout/orgChart1"/>
    <dgm:cxn modelId="{F1B90503-77C1-4A65-9229-4B85273397A4}" type="presParOf" srcId="{8DC3D72B-1CE9-47D0-A538-04959E17F20B}" destId="{7EA19C85-B4AD-4366-B524-44D532AE8E1E}" srcOrd="1" destOrd="0" presId="urn:microsoft.com/office/officeart/2005/8/layout/orgChart1"/>
    <dgm:cxn modelId="{7171EE17-B275-4E7D-B9C2-A692D27E8E7B}" type="presParOf" srcId="{9CE58FAC-6155-4E42-93C9-622B839A6EA9}" destId="{854E59B2-C32B-4402-9261-18DE46D92401}" srcOrd="1" destOrd="0" presId="urn:microsoft.com/office/officeart/2005/8/layout/orgChart1"/>
    <dgm:cxn modelId="{CF238A10-7D75-4EA8-8119-F9CF4D5E2E11}" type="presParOf" srcId="{9CE58FAC-6155-4E42-93C9-622B839A6EA9}" destId="{7C543FAD-DFED-4DFF-884A-EEBCE1A81A6B}" srcOrd="2" destOrd="0" presId="urn:microsoft.com/office/officeart/2005/8/layout/orgChart1"/>
    <dgm:cxn modelId="{EE3FCFFE-342D-406D-9707-0276AA538921}" type="presParOf" srcId="{6982C196-E900-4419-94AC-03E3151990D5}" destId="{E6646AA9-152A-48BE-BB49-0063781A49E8}" srcOrd="2" destOrd="0" presId="urn:microsoft.com/office/officeart/2005/8/layout/orgChart1"/>
    <dgm:cxn modelId="{715FA284-B2F1-4867-93AF-2963B418101F}" type="presParOf" srcId="{E1DBA040-36C2-4BB0-9F5A-55FBA681BB73}" destId="{7C704670-892D-4587-972D-8794D4A14883}" srcOrd="2" destOrd="0" presId="urn:microsoft.com/office/officeart/2005/8/layout/orgChart1"/>
    <dgm:cxn modelId="{7C102321-72F0-4E47-BE3A-8837999DF6A6}" type="presParOf" srcId="{E1DBA040-36C2-4BB0-9F5A-55FBA681BB73}" destId="{5359ADD2-1068-4369-8192-27D58AF0836D}" srcOrd="3" destOrd="0" presId="urn:microsoft.com/office/officeart/2005/8/layout/orgChart1"/>
    <dgm:cxn modelId="{25C0F88D-A3A0-4EED-9A9F-58757B1A1BF9}" type="presParOf" srcId="{5359ADD2-1068-4369-8192-27D58AF0836D}" destId="{806CEF25-0935-4789-9935-0320DC8F2513}" srcOrd="0" destOrd="0" presId="urn:microsoft.com/office/officeart/2005/8/layout/orgChart1"/>
    <dgm:cxn modelId="{1063ACDE-BFAD-4EE9-B7E0-5E21AD4CA510}" type="presParOf" srcId="{806CEF25-0935-4789-9935-0320DC8F2513}" destId="{D16D7E77-3E6E-4F4F-A597-F5F336D21C82}" srcOrd="0" destOrd="0" presId="urn:microsoft.com/office/officeart/2005/8/layout/orgChart1"/>
    <dgm:cxn modelId="{B48F1325-A5F6-4306-BDF0-713DA3B99442}" type="presParOf" srcId="{806CEF25-0935-4789-9935-0320DC8F2513}" destId="{487D7C53-B2E6-44DD-B73C-98E1477D5E55}" srcOrd="1" destOrd="0" presId="urn:microsoft.com/office/officeart/2005/8/layout/orgChart1"/>
    <dgm:cxn modelId="{5095EE1F-ADE7-46C4-8516-00B2BC89AB1D}" type="presParOf" srcId="{5359ADD2-1068-4369-8192-27D58AF0836D}" destId="{A4FD0B8E-51F9-4F4B-9609-C950AC74D1DD}" srcOrd="1" destOrd="0" presId="urn:microsoft.com/office/officeart/2005/8/layout/orgChart1"/>
    <dgm:cxn modelId="{0F1AF1FA-A19D-4127-AEB1-C45D41780137}" type="presParOf" srcId="{A4FD0B8E-51F9-4F4B-9609-C950AC74D1DD}" destId="{26E2BF0D-DCE1-47B3-9EF6-4C2D7BD50959}" srcOrd="0" destOrd="0" presId="urn:microsoft.com/office/officeart/2005/8/layout/orgChart1"/>
    <dgm:cxn modelId="{0114C38E-3B23-4102-9295-C2B7383DB07A}" type="presParOf" srcId="{A4FD0B8E-51F9-4F4B-9609-C950AC74D1DD}" destId="{D6262E2E-9D9A-4593-87B4-B72CAB488AFB}" srcOrd="1" destOrd="0" presId="urn:microsoft.com/office/officeart/2005/8/layout/orgChart1"/>
    <dgm:cxn modelId="{4BB65C3D-607E-4DA0-B473-CFC36C785012}" type="presParOf" srcId="{D6262E2E-9D9A-4593-87B4-B72CAB488AFB}" destId="{371D6CCB-E3E6-4D02-B2FA-B0B5BA5C65CA}" srcOrd="0" destOrd="0" presId="urn:microsoft.com/office/officeart/2005/8/layout/orgChart1"/>
    <dgm:cxn modelId="{C706CFF0-1DEE-4D6C-8C40-8C93C144B2F4}" type="presParOf" srcId="{371D6CCB-E3E6-4D02-B2FA-B0B5BA5C65CA}" destId="{D553F1B2-8E53-4FF4-9B94-1AF97174063B}" srcOrd="0" destOrd="0" presId="urn:microsoft.com/office/officeart/2005/8/layout/orgChart1"/>
    <dgm:cxn modelId="{0FFDA45C-6ED6-4DA9-8178-B07A9578FAEC}" type="presParOf" srcId="{371D6CCB-E3E6-4D02-B2FA-B0B5BA5C65CA}" destId="{FEBF6FD1-65AD-4294-990A-1D209FA6E8E1}" srcOrd="1" destOrd="0" presId="urn:microsoft.com/office/officeart/2005/8/layout/orgChart1"/>
    <dgm:cxn modelId="{785D6FB4-9C54-47EE-8789-2568161AD2D4}" type="presParOf" srcId="{D6262E2E-9D9A-4593-87B4-B72CAB488AFB}" destId="{7D5FCD78-4ACD-41C4-AB4F-33F13E8B3A7D}" srcOrd="1" destOrd="0" presId="urn:microsoft.com/office/officeart/2005/8/layout/orgChart1"/>
    <dgm:cxn modelId="{4FEFACE6-B648-47C9-8559-7AB4F7C14819}" type="presParOf" srcId="{D6262E2E-9D9A-4593-87B4-B72CAB488AFB}" destId="{F96F8BB9-EAEC-489D-98D6-A4ABC5AE69EF}" srcOrd="2" destOrd="0" presId="urn:microsoft.com/office/officeart/2005/8/layout/orgChart1"/>
    <dgm:cxn modelId="{4915B44B-D90F-46E6-B980-54B5DF03A91F}" type="presParOf" srcId="{5359ADD2-1068-4369-8192-27D58AF0836D}" destId="{38B18F7D-ACBD-4D29-91FC-0D5BD8B117E4}" srcOrd="2" destOrd="0" presId="urn:microsoft.com/office/officeart/2005/8/layout/orgChart1"/>
    <dgm:cxn modelId="{F8E4AD70-8AC0-43A0-9DAA-10B572B5D583}" type="presParOf" srcId="{E1DBA040-36C2-4BB0-9F5A-55FBA681BB73}" destId="{B7C97FDC-D829-4B74-A639-59529E81F345}" srcOrd="4" destOrd="0" presId="urn:microsoft.com/office/officeart/2005/8/layout/orgChart1"/>
    <dgm:cxn modelId="{C11F9218-DC8F-475A-808C-8FEFF8DC89A9}" type="presParOf" srcId="{E1DBA040-36C2-4BB0-9F5A-55FBA681BB73}" destId="{6D0404CF-FD7E-491B-A635-0349D0A2C57D}" srcOrd="5" destOrd="0" presId="urn:microsoft.com/office/officeart/2005/8/layout/orgChart1"/>
    <dgm:cxn modelId="{92B5D147-2879-4F5D-88A6-E716BAB55407}" type="presParOf" srcId="{6D0404CF-FD7E-491B-A635-0349D0A2C57D}" destId="{4E86B3D7-3251-41B3-BD34-5CE7A5E40C68}" srcOrd="0" destOrd="0" presId="urn:microsoft.com/office/officeart/2005/8/layout/orgChart1"/>
    <dgm:cxn modelId="{F3DFAD4A-4A4A-43D7-A8E9-FA63553DC001}" type="presParOf" srcId="{4E86B3D7-3251-41B3-BD34-5CE7A5E40C68}" destId="{0D29ABC7-86F9-441B-857D-BF66F4C672CC}" srcOrd="0" destOrd="0" presId="urn:microsoft.com/office/officeart/2005/8/layout/orgChart1"/>
    <dgm:cxn modelId="{35A84E24-B9E5-4A33-B63E-240869177C43}" type="presParOf" srcId="{4E86B3D7-3251-41B3-BD34-5CE7A5E40C68}" destId="{3CDEAA0D-4803-49DE-B0C9-9AE91373CE88}" srcOrd="1" destOrd="0" presId="urn:microsoft.com/office/officeart/2005/8/layout/orgChart1"/>
    <dgm:cxn modelId="{16ADD4ED-1D94-4B1F-BEC7-2857CC97C7BF}" type="presParOf" srcId="{6D0404CF-FD7E-491B-A635-0349D0A2C57D}" destId="{7A94EC67-7DFD-4E66-ACE3-B76117497F42}" srcOrd="1" destOrd="0" presId="urn:microsoft.com/office/officeart/2005/8/layout/orgChart1"/>
    <dgm:cxn modelId="{692AEF41-4E29-4F23-9D5A-3DC013A9CF65}" type="presParOf" srcId="{7A94EC67-7DFD-4E66-ACE3-B76117497F42}" destId="{D41E201E-AAB3-4FFD-AC78-165CC20AB271}" srcOrd="0" destOrd="0" presId="urn:microsoft.com/office/officeart/2005/8/layout/orgChart1"/>
    <dgm:cxn modelId="{2AA3E97A-A350-4C7D-A231-30F2872D7DE5}" type="presParOf" srcId="{7A94EC67-7DFD-4E66-ACE3-B76117497F42}" destId="{96D49F56-EE49-438B-8675-B335A5B93724}" srcOrd="1" destOrd="0" presId="urn:microsoft.com/office/officeart/2005/8/layout/orgChart1"/>
    <dgm:cxn modelId="{10364F26-5881-4661-A510-7B6597ACEABA}" type="presParOf" srcId="{96D49F56-EE49-438B-8675-B335A5B93724}" destId="{57FF9F99-B31A-4C65-8D88-FAE88438F47F}" srcOrd="0" destOrd="0" presId="urn:microsoft.com/office/officeart/2005/8/layout/orgChart1"/>
    <dgm:cxn modelId="{9B8F6402-E55A-4219-B6C2-0794D3296ACE}" type="presParOf" srcId="{57FF9F99-B31A-4C65-8D88-FAE88438F47F}" destId="{DB98234A-5BD5-4087-9F48-3FAF15229BF7}" srcOrd="0" destOrd="0" presId="urn:microsoft.com/office/officeart/2005/8/layout/orgChart1"/>
    <dgm:cxn modelId="{22178C22-4655-49A6-8857-834DE5C92EE4}" type="presParOf" srcId="{57FF9F99-B31A-4C65-8D88-FAE88438F47F}" destId="{D1B58BA0-5DFE-4376-A76F-706BB41184AE}" srcOrd="1" destOrd="0" presId="urn:microsoft.com/office/officeart/2005/8/layout/orgChart1"/>
    <dgm:cxn modelId="{7200370A-FC5E-4286-9E5E-7F985DFF3B13}" type="presParOf" srcId="{96D49F56-EE49-438B-8675-B335A5B93724}" destId="{90244339-5B10-42EA-B5DA-12C4F480E034}" srcOrd="1" destOrd="0" presId="urn:microsoft.com/office/officeart/2005/8/layout/orgChart1"/>
    <dgm:cxn modelId="{9ED84468-3AD3-43C2-9E02-4D34A0C44A91}" type="presParOf" srcId="{96D49F56-EE49-438B-8675-B335A5B93724}" destId="{D972D85F-C841-4038-8666-C64A574EB1BF}" srcOrd="2" destOrd="0" presId="urn:microsoft.com/office/officeart/2005/8/layout/orgChart1"/>
    <dgm:cxn modelId="{390660F0-E461-4995-BA40-42946B11B8CA}" type="presParOf" srcId="{6D0404CF-FD7E-491B-A635-0349D0A2C57D}" destId="{3ADD41A7-C894-47CB-8FE2-5D82F2A16B69}" srcOrd="2" destOrd="0" presId="urn:microsoft.com/office/officeart/2005/8/layout/orgChart1"/>
    <dgm:cxn modelId="{F8EF4804-4120-44DA-9F7F-CE0D2751D287}" type="presParOf" srcId="{64DE5348-E3D7-4411-8CD3-71ECFC4657AC}" destId="{0B43828D-4DF3-45A4-8BB9-5ECB3468838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665C51B-A9FD-43C3-AF14-CA3FEEF5CD81}" type="doc">
      <dgm:prSet loTypeId="urn:microsoft.com/office/officeart/2005/8/layout/architecture+Icon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A0A1A8A-BD33-46A9-A981-14BAEB697F45}">
      <dgm:prSet phldrT="[Текст]"/>
      <dgm:spPr/>
      <dgm:t>
        <a:bodyPr/>
        <a:lstStyle/>
        <a:p>
          <a:r>
            <a:rPr lang="ru-RU" dirty="0" smtClean="0"/>
            <a:t>0;0;0</a:t>
          </a:r>
          <a:endParaRPr lang="ru-RU" dirty="0"/>
        </a:p>
      </dgm:t>
    </dgm:pt>
    <dgm:pt modelId="{23C3036F-8A19-4183-BEFD-968DF14014F0}" type="parTrans" cxnId="{9760FA7E-4177-42E2-B58E-1D9E82BC9678}">
      <dgm:prSet/>
      <dgm:spPr/>
      <dgm:t>
        <a:bodyPr/>
        <a:lstStyle/>
        <a:p>
          <a:endParaRPr lang="ru-RU"/>
        </a:p>
      </dgm:t>
    </dgm:pt>
    <dgm:pt modelId="{4733382E-1340-4612-BDD0-7DFBA9B2F4C7}" type="sibTrans" cxnId="{9760FA7E-4177-42E2-B58E-1D9E82BC9678}">
      <dgm:prSet/>
      <dgm:spPr/>
      <dgm:t>
        <a:bodyPr/>
        <a:lstStyle/>
        <a:p>
          <a:endParaRPr lang="ru-RU"/>
        </a:p>
      </dgm:t>
    </dgm:pt>
    <dgm:pt modelId="{892B6B72-E07F-4954-A220-0593DAD79962}">
      <dgm:prSet phldrT="[Текст]"/>
      <dgm:spPr/>
      <dgm:t>
        <a:bodyPr/>
        <a:lstStyle/>
        <a:p>
          <a:r>
            <a:rPr lang="ru-RU" dirty="0" smtClean="0"/>
            <a:t>0;0;1</a:t>
          </a:r>
          <a:endParaRPr lang="ru-RU" dirty="0"/>
        </a:p>
      </dgm:t>
    </dgm:pt>
    <dgm:pt modelId="{1F9AB4A0-BA51-4DC4-8FDA-FF7B1E14E947}" type="parTrans" cxnId="{5CE435A5-D7B7-41C9-9F6B-D3CAE6530773}">
      <dgm:prSet/>
      <dgm:spPr/>
      <dgm:t>
        <a:bodyPr/>
        <a:lstStyle/>
        <a:p>
          <a:endParaRPr lang="ru-RU"/>
        </a:p>
      </dgm:t>
    </dgm:pt>
    <dgm:pt modelId="{C7792CDA-0CB8-4691-A339-9DFA8C57817C}" type="sibTrans" cxnId="{5CE435A5-D7B7-41C9-9F6B-D3CAE6530773}">
      <dgm:prSet/>
      <dgm:spPr/>
      <dgm:t>
        <a:bodyPr/>
        <a:lstStyle/>
        <a:p>
          <a:endParaRPr lang="ru-RU"/>
        </a:p>
      </dgm:t>
    </dgm:pt>
    <dgm:pt modelId="{74E21BBA-CE80-4556-B0E8-784939916FF1}">
      <dgm:prSet phldrT="[Текст]"/>
      <dgm:spPr/>
      <dgm:t>
        <a:bodyPr/>
        <a:lstStyle/>
        <a:p>
          <a:r>
            <a:rPr lang="ru-RU" dirty="0" smtClean="0"/>
            <a:t>…</a:t>
          </a:r>
          <a:endParaRPr lang="ru-RU" dirty="0"/>
        </a:p>
      </dgm:t>
    </dgm:pt>
    <dgm:pt modelId="{82E73BF7-BBE0-48A1-8901-300D71D5D959}" type="parTrans" cxnId="{BE242CF9-73F7-4F24-B13B-CEE0834A6040}">
      <dgm:prSet/>
      <dgm:spPr/>
      <dgm:t>
        <a:bodyPr/>
        <a:lstStyle/>
        <a:p>
          <a:endParaRPr lang="ru-RU"/>
        </a:p>
      </dgm:t>
    </dgm:pt>
    <dgm:pt modelId="{AC60B7C9-1636-413F-BDF2-1D3292585EC7}" type="sibTrans" cxnId="{BE242CF9-73F7-4F24-B13B-CEE0834A6040}">
      <dgm:prSet/>
      <dgm:spPr/>
      <dgm:t>
        <a:bodyPr/>
        <a:lstStyle/>
        <a:p>
          <a:endParaRPr lang="ru-RU"/>
        </a:p>
      </dgm:t>
    </dgm:pt>
    <dgm:pt modelId="{D1D1D8DD-9937-4F39-9A9C-47FFFF268CC0}">
      <dgm:prSet phldrT="[Текст]"/>
      <dgm:spPr/>
      <dgm:t>
        <a:bodyPr/>
        <a:lstStyle/>
        <a:p>
          <a:r>
            <a:rPr lang="ru-RU" dirty="0" smtClean="0"/>
            <a:t>0;1;0</a:t>
          </a:r>
          <a:endParaRPr lang="ru-RU" dirty="0"/>
        </a:p>
      </dgm:t>
    </dgm:pt>
    <dgm:pt modelId="{FBD8CB5A-5358-48D1-B500-82266967C118}" type="parTrans" cxnId="{EBA6E1AA-4124-4D1E-A352-B531F6504621}">
      <dgm:prSet/>
      <dgm:spPr/>
      <dgm:t>
        <a:bodyPr/>
        <a:lstStyle/>
        <a:p>
          <a:endParaRPr lang="ru-RU"/>
        </a:p>
      </dgm:t>
    </dgm:pt>
    <dgm:pt modelId="{8C75BAE8-CACE-47CA-A559-63D0FB1C4B9B}" type="sibTrans" cxnId="{EBA6E1AA-4124-4D1E-A352-B531F6504621}">
      <dgm:prSet/>
      <dgm:spPr/>
      <dgm:t>
        <a:bodyPr/>
        <a:lstStyle/>
        <a:p>
          <a:endParaRPr lang="ru-RU"/>
        </a:p>
      </dgm:t>
    </dgm:pt>
    <dgm:pt modelId="{31E6838F-B6D9-42AF-BD91-290A3CC3D075}">
      <dgm:prSet phldrT="[Текст]"/>
      <dgm:spPr/>
      <dgm:t>
        <a:bodyPr/>
        <a:lstStyle/>
        <a:p>
          <a:r>
            <a:rPr lang="ru-RU" dirty="0" smtClean="0"/>
            <a:t>…</a:t>
          </a:r>
          <a:endParaRPr lang="ru-RU" dirty="0"/>
        </a:p>
      </dgm:t>
    </dgm:pt>
    <dgm:pt modelId="{C1CDBF18-3445-407D-A73F-F7E55B3625D6}" type="parTrans" cxnId="{50E277F8-6058-4DB6-B0ED-BBE74D94EDB3}">
      <dgm:prSet/>
      <dgm:spPr/>
      <dgm:t>
        <a:bodyPr/>
        <a:lstStyle/>
        <a:p>
          <a:endParaRPr lang="ru-RU"/>
        </a:p>
      </dgm:t>
    </dgm:pt>
    <dgm:pt modelId="{428BFE5B-4E41-4DEF-BF78-75D4E6A666AC}" type="sibTrans" cxnId="{50E277F8-6058-4DB6-B0ED-BBE74D94EDB3}">
      <dgm:prSet/>
      <dgm:spPr/>
      <dgm:t>
        <a:bodyPr/>
        <a:lstStyle/>
        <a:p>
          <a:endParaRPr lang="ru-RU"/>
        </a:p>
      </dgm:t>
    </dgm:pt>
    <dgm:pt modelId="{7B85CFEF-999B-4B6C-9AD0-C93B3E04EC3E}">
      <dgm:prSet phldrT="[Текст]"/>
      <dgm:spPr/>
      <dgm:t>
        <a:bodyPr/>
        <a:lstStyle/>
        <a:p>
          <a:r>
            <a:rPr lang="ru-RU" dirty="0" smtClean="0"/>
            <a:t>255;255;255</a:t>
          </a:r>
          <a:endParaRPr lang="ru-RU" dirty="0"/>
        </a:p>
      </dgm:t>
    </dgm:pt>
    <dgm:pt modelId="{FC830DA0-8E8E-461C-AE73-9DED69334860}" type="parTrans" cxnId="{CBC36DCE-B069-442E-9A40-816FFB05D273}">
      <dgm:prSet/>
      <dgm:spPr/>
      <dgm:t>
        <a:bodyPr/>
        <a:lstStyle/>
        <a:p>
          <a:endParaRPr lang="ru-RU"/>
        </a:p>
      </dgm:t>
    </dgm:pt>
    <dgm:pt modelId="{FF3298F6-E3C4-487E-B661-C7DB366869BB}" type="sibTrans" cxnId="{CBC36DCE-B069-442E-9A40-816FFB05D273}">
      <dgm:prSet/>
      <dgm:spPr/>
      <dgm:t>
        <a:bodyPr/>
        <a:lstStyle/>
        <a:p>
          <a:endParaRPr lang="ru-RU"/>
        </a:p>
      </dgm:t>
    </dgm:pt>
    <dgm:pt modelId="{BBEE9817-0D12-4F02-98D4-1671DC6A13A2}" type="pres">
      <dgm:prSet presAssocID="{8665C51B-A9FD-43C3-AF14-CA3FEEF5CD81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FAEC0B07-8CBA-4CCD-BEFF-E60787626E26}" type="pres">
      <dgm:prSet presAssocID="{BA0A1A8A-BD33-46A9-A981-14BAEB697F45}" presName="vertOne" presStyleCnt="0"/>
      <dgm:spPr/>
    </dgm:pt>
    <dgm:pt modelId="{13ADCF73-2CE4-4096-91F2-06C619F24617}" type="pres">
      <dgm:prSet presAssocID="{BA0A1A8A-BD33-46A9-A981-14BAEB697F45}" presName="txOne" presStyleLbl="node0" presStyleIdx="0" presStyleCnt="6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EE54DB06-A3CB-4707-A9BC-56844421EDF6}" type="pres">
      <dgm:prSet presAssocID="{BA0A1A8A-BD33-46A9-A981-14BAEB697F45}" presName="horzOne" presStyleCnt="0"/>
      <dgm:spPr/>
    </dgm:pt>
    <dgm:pt modelId="{CEFF0B4B-1F1F-4D76-8E84-32D5627D07A7}" type="pres">
      <dgm:prSet presAssocID="{4733382E-1340-4612-BDD0-7DFBA9B2F4C7}" presName="sibSpaceOne" presStyleCnt="0"/>
      <dgm:spPr/>
    </dgm:pt>
    <dgm:pt modelId="{ED087061-72D3-489A-A6DA-D96031EFA734}" type="pres">
      <dgm:prSet presAssocID="{892B6B72-E07F-4954-A220-0593DAD79962}" presName="vertOne" presStyleCnt="0"/>
      <dgm:spPr/>
    </dgm:pt>
    <dgm:pt modelId="{FFBCD53E-853E-45CE-A750-B5B2314A5DA2}" type="pres">
      <dgm:prSet presAssocID="{892B6B72-E07F-4954-A220-0593DAD79962}" presName="txOne" presStyleLbl="node0" presStyleIdx="1" presStyleCnt="6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27D0B6B-202D-4053-8814-1CD876609739}" type="pres">
      <dgm:prSet presAssocID="{892B6B72-E07F-4954-A220-0593DAD79962}" presName="horzOne" presStyleCnt="0"/>
      <dgm:spPr/>
    </dgm:pt>
    <dgm:pt modelId="{40A341CD-DFCE-4F1D-A777-008C1D7F28E0}" type="pres">
      <dgm:prSet presAssocID="{C7792CDA-0CB8-4691-A339-9DFA8C57817C}" presName="sibSpaceOne" presStyleCnt="0"/>
      <dgm:spPr/>
    </dgm:pt>
    <dgm:pt modelId="{32755590-1AD1-4725-A378-258F13A63DD7}" type="pres">
      <dgm:prSet presAssocID="{74E21BBA-CE80-4556-B0E8-784939916FF1}" presName="vertOne" presStyleCnt="0"/>
      <dgm:spPr/>
    </dgm:pt>
    <dgm:pt modelId="{6C2B4AB6-F40C-4696-BD7B-F15B78D54B99}" type="pres">
      <dgm:prSet presAssocID="{74E21BBA-CE80-4556-B0E8-784939916FF1}" presName="txOne" presStyleLbl="node0" presStyleIdx="2" presStyleCnt="6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846AF9F2-D09C-41D7-BA28-705CD540AE30}" type="pres">
      <dgm:prSet presAssocID="{74E21BBA-CE80-4556-B0E8-784939916FF1}" presName="horzOne" presStyleCnt="0"/>
      <dgm:spPr/>
    </dgm:pt>
    <dgm:pt modelId="{98B1CDA2-B80A-481B-BA7F-71EE0339589B}" type="pres">
      <dgm:prSet presAssocID="{AC60B7C9-1636-413F-BDF2-1D3292585EC7}" presName="sibSpaceOne" presStyleCnt="0"/>
      <dgm:spPr/>
    </dgm:pt>
    <dgm:pt modelId="{4F3D5F9D-A48F-49FB-87D5-8A4125F25936}" type="pres">
      <dgm:prSet presAssocID="{D1D1D8DD-9937-4F39-9A9C-47FFFF268CC0}" presName="vertOne" presStyleCnt="0"/>
      <dgm:spPr/>
    </dgm:pt>
    <dgm:pt modelId="{6F750D11-C0FB-4A19-8CFC-DD7E245A39DF}" type="pres">
      <dgm:prSet presAssocID="{D1D1D8DD-9937-4F39-9A9C-47FFFF268CC0}" presName="txOne" presStyleLbl="node0" presStyleIdx="3" presStyleCnt="6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187CD2F7-69B7-467A-A32D-E24B547BCA0E}" type="pres">
      <dgm:prSet presAssocID="{D1D1D8DD-9937-4F39-9A9C-47FFFF268CC0}" presName="horzOne" presStyleCnt="0"/>
      <dgm:spPr/>
    </dgm:pt>
    <dgm:pt modelId="{C80AF900-E62C-46F0-B73C-4A1BDBAA4F97}" type="pres">
      <dgm:prSet presAssocID="{8C75BAE8-CACE-47CA-A559-63D0FB1C4B9B}" presName="sibSpaceOne" presStyleCnt="0"/>
      <dgm:spPr/>
    </dgm:pt>
    <dgm:pt modelId="{6DE2320F-FE94-469D-8CEC-BF63E7BF62CA}" type="pres">
      <dgm:prSet presAssocID="{31E6838F-B6D9-42AF-BD91-290A3CC3D075}" presName="vertOne" presStyleCnt="0"/>
      <dgm:spPr/>
    </dgm:pt>
    <dgm:pt modelId="{36D0F8D1-72AD-42B5-84E3-7EF950786777}" type="pres">
      <dgm:prSet presAssocID="{31E6838F-B6D9-42AF-BD91-290A3CC3D075}" presName="txOne" presStyleLbl="node0" presStyleIdx="4" presStyleCnt="6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B3529751-899A-4F72-AF71-6720C15339A1}" type="pres">
      <dgm:prSet presAssocID="{31E6838F-B6D9-42AF-BD91-290A3CC3D075}" presName="horzOne" presStyleCnt="0"/>
      <dgm:spPr/>
    </dgm:pt>
    <dgm:pt modelId="{4EDCB244-2902-4433-BC4C-33D8149514DB}" type="pres">
      <dgm:prSet presAssocID="{428BFE5B-4E41-4DEF-BF78-75D4E6A666AC}" presName="sibSpaceOne" presStyleCnt="0"/>
      <dgm:spPr/>
    </dgm:pt>
    <dgm:pt modelId="{4E017FE2-09BB-4532-A77A-77E51F06D9C7}" type="pres">
      <dgm:prSet presAssocID="{7B85CFEF-999B-4B6C-9AD0-C93B3E04EC3E}" presName="vertOne" presStyleCnt="0"/>
      <dgm:spPr/>
    </dgm:pt>
    <dgm:pt modelId="{8091F4F1-72B6-4411-9C5F-CD34BC7187E1}" type="pres">
      <dgm:prSet presAssocID="{7B85CFEF-999B-4B6C-9AD0-C93B3E04EC3E}" presName="txOne" presStyleLbl="node0" presStyleIdx="5" presStyleCnt="6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B6E54968-7079-47F3-981B-8874A2F5AC49}" type="pres">
      <dgm:prSet presAssocID="{7B85CFEF-999B-4B6C-9AD0-C93B3E04EC3E}" presName="horzOne" presStyleCnt="0"/>
      <dgm:spPr/>
    </dgm:pt>
  </dgm:ptLst>
  <dgm:cxnLst>
    <dgm:cxn modelId="{A4767C0F-42CA-402C-979C-C0EA462F27A1}" type="presOf" srcId="{7B85CFEF-999B-4B6C-9AD0-C93B3E04EC3E}" destId="{8091F4F1-72B6-4411-9C5F-CD34BC7187E1}" srcOrd="0" destOrd="0" presId="urn:microsoft.com/office/officeart/2005/8/layout/architecture+Icon"/>
    <dgm:cxn modelId="{CBC36DCE-B069-442E-9A40-816FFB05D273}" srcId="{8665C51B-A9FD-43C3-AF14-CA3FEEF5CD81}" destId="{7B85CFEF-999B-4B6C-9AD0-C93B3E04EC3E}" srcOrd="5" destOrd="0" parTransId="{FC830DA0-8E8E-461C-AE73-9DED69334860}" sibTransId="{FF3298F6-E3C4-487E-B661-C7DB366869BB}"/>
    <dgm:cxn modelId="{D6912D42-8813-4A5F-897C-38D42B7A1F17}" type="presOf" srcId="{8665C51B-A9FD-43C3-AF14-CA3FEEF5CD81}" destId="{BBEE9817-0D12-4F02-98D4-1671DC6A13A2}" srcOrd="0" destOrd="0" presId="urn:microsoft.com/office/officeart/2005/8/layout/architecture+Icon"/>
    <dgm:cxn modelId="{5F32E5A3-A3B5-4734-9860-1E3759DD31FA}" type="presOf" srcId="{74E21BBA-CE80-4556-B0E8-784939916FF1}" destId="{6C2B4AB6-F40C-4696-BD7B-F15B78D54B99}" srcOrd="0" destOrd="0" presId="urn:microsoft.com/office/officeart/2005/8/layout/architecture+Icon"/>
    <dgm:cxn modelId="{9760FA7E-4177-42E2-B58E-1D9E82BC9678}" srcId="{8665C51B-A9FD-43C3-AF14-CA3FEEF5CD81}" destId="{BA0A1A8A-BD33-46A9-A981-14BAEB697F45}" srcOrd="0" destOrd="0" parTransId="{23C3036F-8A19-4183-BEFD-968DF14014F0}" sibTransId="{4733382E-1340-4612-BDD0-7DFBA9B2F4C7}"/>
    <dgm:cxn modelId="{EBA6E1AA-4124-4D1E-A352-B531F6504621}" srcId="{8665C51B-A9FD-43C3-AF14-CA3FEEF5CD81}" destId="{D1D1D8DD-9937-4F39-9A9C-47FFFF268CC0}" srcOrd="3" destOrd="0" parTransId="{FBD8CB5A-5358-48D1-B500-82266967C118}" sibTransId="{8C75BAE8-CACE-47CA-A559-63D0FB1C4B9B}"/>
    <dgm:cxn modelId="{50E277F8-6058-4DB6-B0ED-BBE74D94EDB3}" srcId="{8665C51B-A9FD-43C3-AF14-CA3FEEF5CD81}" destId="{31E6838F-B6D9-42AF-BD91-290A3CC3D075}" srcOrd="4" destOrd="0" parTransId="{C1CDBF18-3445-407D-A73F-F7E55B3625D6}" sibTransId="{428BFE5B-4E41-4DEF-BF78-75D4E6A666AC}"/>
    <dgm:cxn modelId="{4478AF82-E2F1-4178-8D7C-C694D49F405E}" type="presOf" srcId="{BA0A1A8A-BD33-46A9-A981-14BAEB697F45}" destId="{13ADCF73-2CE4-4096-91F2-06C619F24617}" srcOrd="0" destOrd="0" presId="urn:microsoft.com/office/officeart/2005/8/layout/architecture+Icon"/>
    <dgm:cxn modelId="{5CE435A5-D7B7-41C9-9F6B-D3CAE6530773}" srcId="{8665C51B-A9FD-43C3-AF14-CA3FEEF5CD81}" destId="{892B6B72-E07F-4954-A220-0593DAD79962}" srcOrd="1" destOrd="0" parTransId="{1F9AB4A0-BA51-4DC4-8FDA-FF7B1E14E947}" sibTransId="{C7792CDA-0CB8-4691-A339-9DFA8C57817C}"/>
    <dgm:cxn modelId="{0C1FBD1D-15A3-42C4-B597-C57E8CD26868}" type="presOf" srcId="{31E6838F-B6D9-42AF-BD91-290A3CC3D075}" destId="{36D0F8D1-72AD-42B5-84E3-7EF950786777}" srcOrd="0" destOrd="0" presId="urn:microsoft.com/office/officeart/2005/8/layout/architecture+Icon"/>
    <dgm:cxn modelId="{4EE9AA66-B37E-479D-925B-3E2294DE81FD}" type="presOf" srcId="{D1D1D8DD-9937-4F39-9A9C-47FFFF268CC0}" destId="{6F750D11-C0FB-4A19-8CFC-DD7E245A39DF}" srcOrd="0" destOrd="0" presId="urn:microsoft.com/office/officeart/2005/8/layout/architecture+Icon"/>
    <dgm:cxn modelId="{BE242CF9-73F7-4F24-B13B-CEE0834A6040}" srcId="{8665C51B-A9FD-43C3-AF14-CA3FEEF5CD81}" destId="{74E21BBA-CE80-4556-B0E8-784939916FF1}" srcOrd="2" destOrd="0" parTransId="{82E73BF7-BBE0-48A1-8901-300D71D5D959}" sibTransId="{AC60B7C9-1636-413F-BDF2-1D3292585EC7}"/>
    <dgm:cxn modelId="{FD06EB0C-A406-46BF-A8A5-76AE54F276B9}" type="presOf" srcId="{892B6B72-E07F-4954-A220-0593DAD79962}" destId="{FFBCD53E-853E-45CE-A750-B5B2314A5DA2}" srcOrd="0" destOrd="0" presId="urn:microsoft.com/office/officeart/2005/8/layout/architecture+Icon"/>
    <dgm:cxn modelId="{6098E5C6-10DC-4256-83B4-5B9D971522EB}" type="presParOf" srcId="{BBEE9817-0D12-4F02-98D4-1671DC6A13A2}" destId="{FAEC0B07-8CBA-4CCD-BEFF-E60787626E26}" srcOrd="0" destOrd="0" presId="urn:microsoft.com/office/officeart/2005/8/layout/architecture+Icon"/>
    <dgm:cxn modelId="{7A2F2D2F-FCFE-4054-A5D9-DA5C9CDD69C7}" type="presParOf" srcId="{FAEC0B07-8CBA-4CCD-BEFF-E60787626E26}" destId="{13ADCF73-2CE4-4096-91F2-06C619F24617}" srcOrd="0" destOrd="0" presId="urn:microsoft.com/office/officeart/2005/8/layout/architecture+Icon"/>
    <dgm:cxn modelId="{EE281748-93A0-4EB6-9436-6EE10354530A}" type="presParOf" srcId="{FAEC0B07-8CBA-4CCD-BEFF-E60787626E26}" destId="{EE54DB06-A3CB-4707-A9BC-56844421EDF6}" srcOrd="1" destOrd="0" presId="urn:microsoft.com/office/officeart/2005/8/layout/architecture+Icon"/>
    <dgm:cxn modelId="{09F193DE-FA73-451A-915D-F2C06971F10E}" type="presParOf" srcId="{BBEE9817-0D12-4F02-98D4-1671DC6A13A2}" destId="{CEFF0B4B-1F1F-4D76-8E84-32D5627D07A7}" srcOrd="1" destOrd="0" presId="urn:microsoft.com/office/officeart/2005/8/layout/architecture+Icon"/>
    <dgm:cxn modelId="{BF129849-E789-48AC-B9C9-4CB8C6291504}" type="presParOf" srcId="{BBEE9817-0D12-4F02-98D4-1671DC6A13A2}" destId="{ED087061-72D3-489A-A6DA-D96031EFA734}" srcOrd="2" destOrd="0" presId="urn:microsoft.com/office/officeart/2005/8/layout/architecture+Icon"/>
    <dgm:cxn modelId="{1AA553BB-2475-4C4B-A5DA-7B51BA55B5C4}" type="presParOf" srcId="{ED087061-72D3-489A-A6DA-D96031EFA734}" destId="{FFBCD53E-853E-45CE-A750-B5B2314A5DA2}" srcOrd="0" destOrd="0" presId="urn:microsoft.com/office/officeart/2005/8/layout/architecture+Icon"/>
    <dgm:cxn modelId="{B5E353E5-3890-42BB-AFE2-E6540C23AC58}" type="presParOf" srcId="{ED087061-72D3-489A-A6DA-D96031EFA734}" destId="{D27D0B6B-202D-4053-8814-1CD876609739}" srcOrd="1" destOrd="0" presId="urn:microsoft.com/office/officeart/2005/8/layout/architecture+Icon"/>
    <dgm:cxn modelId="{A96FF42C-AF7E-46B3-BED8-72615D84DC79}" type="presParOf" srcId="{BBEE9817-0D12-4F02-98D4-1671DC6A13A2}" destId="{40A341CD-DFCE-4F1D-A777-008C1D7F28E0}" srcOrd="3" destOrd="0" presId="urn:microsoft.com/office/officeart/2005/8/layout/architecture+Icon"/>
    <dgm:cxn modelId="{0F41FF79-B330-42EA-B829-3C90333B0A0F}" type="presParOf" srcId="{BBEE9817-0D12-4F02-98D4-1671DC6A13A2}" destId="{32755590-1AD1-4725-A378-258F13A63DD7}" srcOrd="4" destOrd="0" presId="urn:microsoft.com/office/officeart/2005/8/layout/architecture+Icon"/>
    <dgm:cxn modelId="{F9405348-F969-4DB5-88C1-8BB2C018544A}" type="presParOf" srcId="{32755590-1AD1-4725-A378-258F13A63DD7}" destId="{6C2B4AB6-F40C-4696-BD7B-F15B78D54B99}" srcOrd="0" destOrd="0" presId="urn:microsoft.com/office/officeart/2005/8/layout/architecture+Icon"/>
    <dgm:cxn modelId="{4BC9EA7F-AC20-4694-85B7-3B9F5558C5CE}" type="presParOf" srcId="{32755590-1AD1-4725-A378-258F13A63DD7}" destId="{846AF9F2-D09C-41D7-BA28-705CD540AE30}" srcOrd="1" destOrd="0" presId="urn:microsoft.com/office/officeart/2005/8/layout/architecture+Icon"/>
    <dgm:cxn modelId="{550CD9DD-BC24-47F8-9816-7A14A4DE7E71}" type="presParOf" srcId="{BBEE9817-0D12-4F02-98D4-1671DC6A13A2}" destId="{98B1CDA2-B80A-481B-BA7F-71EE0339589B}" srcOrd="5" destOrd="0" presId="urn:microsoft.com/office/officeart/2005/8/layout/architecture+Icon"/>
    <dgm:cxn modelId="{05BC2A27-A110-41EA-9905-A7AE758B7AE4}" type="presParOf" srcId="{BBEE9817-0D12-4F02-98D4-1671DC6A13A2}" destId="{4F3D5F9D-A48F-49FB-87D5-8A4125F25936}" srcOrd="6" destOrd="0" presId="urn:microsoft.com/office/officeart/2005/8/layout/architecture+Icon"/>
    <dgm:cxn modelId="{545075F6-84CC-4442-B8F5-598B5D540328}" type="presParOf" srcId="{4F3D5F9D-A48F-49FB-87D5-8A4125F25936}" destId="{6F750D11-C0FB-4A19-8CFC-DD7E245A39DF}" srcOrd="0" destOrd="0" presId="urn:microsoft.com/office/officeart/2005/8/layout/architecture+Icon"/>
    <dgm:cxn modelId="{31DE5536-BEBE-4B0C-948C-725BBCB7ACAA}" type="presParOf" srcId="{4F3D5F9D-A48F-49FB-87D5-8A4125F25936}" destId="{187CD2F7-69B7-467A-A32D-E24B547BCA0E}" srcOrd="1" destOrd="0" presId="urn:microsoft.com/office/officeart/2005/8/layout/architecture+Icon"/>
    <dgm:cxn modelId="{08A3BBEA-97A3-46B6-B0EC-8291CB28AEA7}" type="presParOf" srcId="{BBEE9817-0D12-4F02-98D4-1671DC6A13A2}" destId="{C80AF900-E62C-46F0-B73C-4A1BDBAA4F97}" srcOrd="7" destOrd="0" presId="urn:microsoft.com/office/officeart/2005/8/layout/architecture+Icon"/>
    <dgm:cxn modelId="{A6E0BA1B-9838-48E3-AB94-EE3DF91D14E7}" type="presParOf" srcId="{BBEE9817-0D12-4F02-98D4-1671DC6A13A2}" destId="{6DE2320F-FE94-469D-8CEC-BF63E7BF62CA}" srcOrd="8" destOrd="0" presId="urn:microsoft.com/office/officeart/2005/8/layout/architecture+Icon"/>
    <dgm:cxn modelId="{DACC6472-035D-450D-B676-8A7EEA22E82B}" type="presParOf" srcId="{6DE2320F-FE94-469D-8CEC-BF63E7BF62CA}" destId="{36D0F8D1-72AD-42B5-84E3-7EF950786777}" srcOrd="0" destOrd="0" presId="urn:microsoft.com/office/officeart/2005/8/layout/architecture+Icon"/>
    <dgm:cxn modelId="{DE3BFDA0-213E-478E-8CC2-50107F9B3DDB}" type="presParOf" srcId="{6DE2320F-FE94-469D-8CEC-BF63E7BF62CA}" destId="{B3529751-899A-4F72-AF71-6720C15339A1}" srcOrd="1" destOrd="0" presId="urn:microsoft.com/office/officeart/2005/8/layout/architecture+Icon"/>
    <dgm:cxn modelId="{AF717833-0E64-4E63-9ABD-A18F127DA12F}" type="presParOf" srcId="{BBEE9817-0D12-4F02-98D4-1671DC6A13A2}" destId="{4EDCB244-2902-4433-BC4C-33D8149514DB}" srcOrd="9" destOrd="0" presId="urn:microsoft.com/office/officeart/2005/8/layout/architecture+Icon"/>
    <dgm:cxn modelId="{5AE4EF28-DC2D-4153-9F49-92DD45EE78F2}" type="presParOf" srcId="{BBEE9817-0D12-4F02-98D4-1671DC6A13A2}" destId="{4E017FE2-09BB-4532-A77A-77E51F06D9C7}" srcOrd="10" destOrd="0" presId="urn:microsoft.com/office/officeart/2005/8/layout/architecture+Icon"/>
    <dgm:cxn modelId="{C6CEBC76-8D9D-4E5D-9E37-C3ACFE3EA26C}" type="presParOf" srcId="{4E017FE2-09BB-4532-A77A-77E51F06D9C7}" destId="{8091F4F1-72B6-4411-9C5F-CD34BC7187E1}" srcOrd="0" destOrd="0" presId="urn:microsoft.com/office/officeart/2005/8/layout/architecture+Icon"/>
    <dgm:cxn modelId="{57DF871E-DA71-40BF-9243-5CBD09BDE59C}" type="presParOf" srcId="{4E017FE2-09BB-4532-A77A-77E51F06D9C7}" destId="{B6E54968-7079-47F3-981B-8874A2F5AC49}" srcOrd="1" destOrd="0" presId="urn:microsoft.com/office/officeart/2005/8/layout/architecture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C95F49-B0AD-4600-BF07-11ED4BFDF22F}">
      <dsp:nvSpPr>
        <dsp:cNvPr id="0" name=""/>
        <dsp:cNvSpPr/>
      </dsp:nvSpPr>
      <dsp:spPr>
        <a:xfrm>
          <a:off x="661240" y="598316"/>
          <a:ext cx="2644632" cy="2311741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 z="-400500" extrusionH="63500" contourW="127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3180" tIns="10795" rIns="21590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Physics, input, entities, etc.</a:t>
          </a:r>
          <a:endParaRPr lang="ru-RU" sz="1700" kern="1200" dirty="0"/>
        </a:p>
      </dsp:txBody>
      <dsp:txXfrm>
        <a:off x="1322399" y="945077"/>
        <a:ext cx="1289258" cy="1618219"/>
      </dsp:txXfrm>
    </dsp:sp>
    <dsp:sp modelId="{EE3FA5A0-7939-4103-A56A-2565E8BFD079}">
      <dsp:nvSpPr>
        <dsp:cNvPr id="0" name=""/>
        <dsp:cNvSpPr/>
      </dsp:nvSpPr>
      <dsp:spPr>
        <a:xfrm>
          <a:off x="82" y="1093029"/>
          <a:ext cx="1322316" cy="13223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Thread 1</a:t>
          </a:r>
          <a:endParaRPr lang="ru-RU" sz="2100" kern="1200" dirty="0"/>
        </a:p>
      </dsp:txBody>
      <dsp:txXfrm>
        <a:off x="193731" y="1286678"/>
        <a:ext cx="935018" cy="935018"/>
      </dsp:txXfrm>
    </dsp:sp>
    <dsp:sp modelId="{10EB83CB-5554-4733-A62C-42F4D6BCDB66}">
      <dsp:nvSpPr>
        <dsp:cNvPr id="0" name=""/>
        <dsp:cNvSpPr/>
      </dsp:nvSpPr>
      <dsp:spPr>
        <a:xfrm>
          <a:off x="4132321" y="598316"/>
          <a:ext cx="2644632" cy="2311741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 z="-400500" extrusionH="63500" contourW="127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3180" tIns="10795" rIns="21590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World processing: tessellating, light processing, etc.</a:t>
          </a:r>
          <a:endParaRPr lang="ru-RU" sz="1700" kern="1200" dirty="0"/>
        </a:p>
      </dsp:txBody>
      <dsp:txXfrm>
        <a:off x="4793479" y="945077"/>
        <a:ext cx="1289258" cy="1618219"/>
      </dsp:txXfrm>
    </dsp:sp>
    <dsp:sp modelId="{3AFCBD83-FE0A-470C-B706-1E48992DF6FD}">
      <dsp:nvSpPr>
        <dsp:cNvPr id="0" name=""/>
        <dsp:cNvSpPr/>
      </dsp:nvSpPr>
      <dsp:spPr>
        <a:xfrm>
          <a:off x="3471163" y="1093029"/>
          <a:ext cx="1322316" cy="13223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Thread 2</a:t>
          </a:r>
          <a:endParaRPr lang="ru-RU" sz="2100" kern="1200" dirty="0"/>
        </a:p>
      </dsp:txBody>
      <dsp:txXfrm>
        <a:off x="3664812" y="1286678"/>
        <a:ext cx="935018" cy="9350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1E201E-AAB3-4FFD-AC78-165CC20AB271}">
      <dsp:nvSpPr>
        <dsp:cNvPr id="0" name=""/>
        <dsp:cNvSpPr/>
      </dsp:nvSpPr>
      <dsp:spPr>
        <a:xfrm>
          <a:off x="4894116" y="2645426"/>
          <a:ext cx="291111" cy="8927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2743"/>
              </a:lnTo>
              <a:lnTo>
                <a:pt x="291111" y="892743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C97FDC-D829-4B74-A639-59529E81F345}">
      <dsp:nvSpPr>
        <dsp:cNvPr id="0" name=""/>
        <dsp:cNvSpPr/>
      </dsp:nvSpPr>
      <dsp:spPr>
        <a:xfrm>
          <a:off x="3322112" y="1267496"/>
          <a:ext cx="2348302" cy="4075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3778"/>
              </a:lnTo>
              <a:lnTo>
                <a:pt x="2348302" y="203778"/>
              </a:lnTo>
              <a:lnTo>
                <a:pt x="2348302" y="407556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E2BF0D-DCE1-47B3-9EF6-4C2D7BD50959}">
      <dsp:nvSpPr>
        <dsp:cNvPr id="0" name=""/>
        <dsp:cNvSpPr/>
      </dsp:nvSpPr>
      <dsp:spPr>
        <a:xfrm>
          <a:off x="2545814" y="2645426"/>
          <a:ext cx="291111" cy="8927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2743"/>
              </a:lnTo>
              <a:lnTo>
                <a:pt x="291111" y="892743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704670-892D-4587-972D-8794D4A14883}">
      <dsp:nvSpPr>
        <dsp:cNvPr id="0" name=""/>
        <dsp:cNvSpPr/>
      </dsp:nvSpPr>
      <dsp:spPr>
        <a:xfrm>
          <a:off x="3276392" y="1267496"/>
          <a:ext cx="91440" cy="40755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07556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F7C454-5C61-47E5-85EF-11892A33496F}">
      <dsp:nvSpPr>
        <dsp:cNvPr id="0" name=""/>
        <dsp:cNvSpPr/>
      </dsp:nvSpPr>
      <dsp:spPr>
        <a:xfrm>
          <a:off x="197512" y="2645426"/>
          <a:ext cx="291111" cy="8927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2743"/>
              </a:lnTo>
              <a:lnTo>
                <a:pt x="291111" y="892743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8BEE24-E493-494B-948D-8D6C04053A41}">
      <dsp:nvSpPr>
        <dsp:cNvPr id="0" name=""/>
        <dsp:cNvSpPr/>
      </dsp:nvSpPr>
      <dsp:spPr>
        <a:xfrm>
          <a:off x="973810" y="1267496"/>
          <a:ext cx="2348302" cy="407556"/>
        </a:xfrm>
        <a:custGeom>
          <a:avLst/>
          <a:gdLst/>
          <a:ahLst/>
          <a:cxnLst/>
          <a:rect l="0" t="0" r="0" b="0"/>
          <a:pathLst>
            <a:path>
              <a:moveTo>
                <a:pt x="2348302" y="0"/>
              </a:moveTo>
              <a:lnTo>
                <a:pt x="2348302" y="203778"/>
              </a:lnTo>
              <a:lnTo>
                <a:pt x="0" y="203778"/>
              </a:lnTo>
              <a:lnTo>
                <a:pt x="0" y="407556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2BDEC6-B468-4694-A259-5C9E43DDCA2A}">
      <dsp:nvSpPr>
        <dsp:cNvPr id="0" name=""/>
        <dsp:cNvSpPr/>
      </dsp:nvSpPr>
      <dsp:spPr>
        <a:xfrm>
          <a:off x="2351739" y="297124"/>
          <a:ext cx="1940745" cy="9703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u="none" kern="1200" dirty="0" smtClean="0"/>
            <a:t>Shift Engine</a:t>
          </a:r>
          <a:endParaRPr lang="ru-RU" sz="1300" b="1" u="none" kern="1200" dirty="0"/>
        </a:p>
      </dsp:txBody>
      <dsp:txXfrm>
        <a:off x="2351739" y="297124"/>
        <a:ext cx="1940745" cy="970372"/>
      </dsp:txXfrm>
    </dsp:sp>
    <dsp:sp modelId="{4B7741D5-3F92-4485-821E-A8C3857776BC}">
      <dsp:nvSpPr>
        <dsp:cNvPr id="0" name=""/>
        <dsp:cNvSpPr/>
      </dsp:nvSpPr>
      <dsp:spPr>
        <a:xfrm>
          <a:off x="3437" y="1675053"/>
          <a:ext cx="1940745" cy="9703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Context manager</a:t>
          </a:r>
          <a:endParaRPr lang="ru-RU" sz="1300" b="1" kern="1200" dirty="0"/>
        </a:p>
      </dsp:txBody>
      <dsp:txXfrm>
        <a:off x="3437" y="1675053"/>
        <a:ext cx="1940745" cy="970372"/>
      </dsp:txXfrm>
    </dsp:sp>
    <dsp:sp modelId="{394FF5FB-F8F8-4C0B-B900-968549BBB6D0}">
      <dsp:nvSpPr>
        <dsp:cNvPr id="0" name=""/>
        <dsp:cNvSpPr/>
      </dsp:nvSpPr>
      <dsp:spPr>
        <a:xfrm>
          <a:off x="488624" y="3052983"/>
          <a:ext cx="1940745" cy="9703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Делает всю низкоуровневую работу с </a:t>
          </a:r>
          <a:r>
            <a:rPr lang="en-US" sz="1300" kern="1200" dirty="0" smtClean="0"/>
            <a:t>API</a:t>
          </a:r>
          <a:endParaRPr lang="ru-RU" sz="1300" kern="1200" dirty="0"/>
        </a:p>
      </dsp:txBody>
      <dsp:txXfrm>
        <a:off x="488624" y="3052983"/>
        <a:ext cx="1940745" cy="970372"/>
      </dsp:txXfrm>
    </dsp:sp>
    <dsp:sp modelId="{D16D7E77-3E6E-4F4F-A597-F5F336D21C82}">
      <dsp:nvSpPr>
        <dsp:cNvPr id="0" name=""/>
        <dsp:cNvSpPr/>
      </dsp:nvSpPr>
      <dsp:spPr>
        <a:xfrm>
          <a:off x="2351739" y="1675053"/>
          <a:ext cx="1940745" cy="9703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Renderer</a:t>
          </a:r>
          <a:endParaRPr lang="ru-RU" sz="1300" b="1" kern="1200" dirty="0"/>
        </a:p>
      </dsp:txBody>
      <dsp:txXfrm>
        <a:off x="2351739" y="1675053"/>
        <a:ext cx="1940745" cy="970372"/>
      </dsp:txXfrm>
    </dsp:sp>
    <dsp:sp modelId="{D553F1B2-8E53-4FF4-9B94-1AF97174063B}">
      <dsp:nvSpPr>
        <dsp:cNvPr id="0" name=""/>
        <dsp:cNvSpPr/>
      </dsp:nvSpPr>
      <dsp:spPr>
        <a:xfrm>
          <a:off x="2836926" y="3052983"/>
          <a:ext cx="1940745" cy="9703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Отвечает за логику </a:t>
          </a:r>
          <a:r>
            <a:rPr lang="ru-RU" sz="1300" kern="1200" dirty="0" err="1" smtClean="0"/>
            <a:t>отрисовки</a:t>
          </a:r>
          <a:r>
            <a:rPr lang="ru-RU" sz="1300" kern="1200" dirty="0" smtClean="0"/>
            <a:t>, взаимодействует с материалами</a:t>
          </a:r>
          <a:endParaRPr lang="ru-RU" sz="1300" kern="1200" dirty="0"/>
        </a:p>
      </dsp:txBody>
      <dsp:txXfrm>
        <a:off x="2836926" y="3052983"/>
        <a:ext cx="1940745" cy="970372"/>
      </dsp:txXfrm>
    </dsp:sp>
    <dsp:sp modelId="{0D29ABC7-86F9-441B-857D-BF66F4C672CC}">
      <dsp:nvSpPr>
        <dsp:cNvPr id="0" name=""/>
        <dsp:cNvSpPr/>
      </dsp:nvSpPr>
      <dsp:spPr>
        <a:xfrm>
          <a:off x="4700042" y="1675053"/>
          <a:ext cx="1940745" cy="9703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Scene graph</a:t>
          </a:r>
          <a:endParaRPr lang="ru-RU" sz="1300" b="1" kern="1200" dirty="0"/>
        </a:p>
      </dsp:txBody>
      <dsp:txXfrm>
        <a:off x="4700042" y="1675053"/>
        <a:ext cx="1940745" cy="970372"/>
      </dsp:txXfrm>
    </dsp:sp>
    <dsp:sp modelId="{DB98234A-5BD5-4087-9F48-3FAF15229BF7}">
      <dsp:nvSpPr>
        <dsp:cNvPr id="0" name=""/>
        <dsp:cNvSpPr/>
      </dsp:nvSpPr>
      <dsp:spPr>
        <a:xfrm>
          <a:off x="5185228" y="3052983"/>
          <a:ext cx="1940745" cy="9703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Хранит различные объекты для дальнейшей </a:t>
          </a:r>
          <a:r>
            <a:rPr lang="ru-RU" sz="1300" kern="1200" dirty="0" err="1" smtClean="0"/>
            <a:t>отрисовки</a:t>
          </a:r>
          <a:r>
            <a:rPr lang="ru-RU" sz="1300" kern="1200" dirty="0" smtClean="0"/>
            <a:t>, управляет отсечением</a:t>
          </a:r>
          <a:endParaRPr lang="ru-RU" sz="1300" kern="1200" dirty="0"/>
        </a:p>
      </dsp:txBody>
      <dsp:txXfrm>
        <a:off x="5185228" y="3052983"/>
        <a:ext cx="1940745" cy="97037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ADCF73-2CE4-4096-91F2-06C619F24617}">
      <dsp:nvSpPr>
        <dsp:cNvPr id="0" name=""/>
        <dsp:cNvSpPr/>
      </dsp:nvSpPr>
      <dsp:spPr>
        <a:xfrm>
          <a:off x="4892" y="0"/>
          <a:ext cx="1030262" cy="1008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 dirty="0" smtClean="0"/>
            <a:t>0;0;0</a:t>
          </a:r>
          <a:endParaRPr lang="ru-RU" sz="1200" kern="1200" dirty="0"/>
        </a:p>
      </dsp:txBody>
      <dsp:txXfrm>
        <a:off x="34419" y="29527"/>
        <a:ext cx="971208" cy="949058"/>
      </dsp:txXfrm>
    </dsp:sp>
    <dsp:sp modelId="{FFBCD53E-853E-45CE-A750-B5B2314A5DA2}">
      <dsp:nvSpPr>
        <dsp:cNvPr id="0" name=""/>
        <dsp:cNvSpPr/>
      </dsp:nvSpPr>
      <dsp:spPr>
        <a:xfrm>
          <a:off x="1208239" y="0"/>
          <a:ext cx="1030262" cy="1008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 dirty="0" smtClean="0"/>
            <a:t>0;0;1</a:t>
          </a:r>
          <a:endParaRPr lang="ru-RU" sz="1200" kern="1200" dirty="0"/>
        </a:p>
      </dsp:txBody>
      <dsp:txXfrm>
        <a:off x="1237766" y="29527"/>
        <a:ext cx="971208" cy="949058"/>
      </dsp:txXfrm>
    </dsp:sp>
    <dsp:sp modelId="{6C2B4AB6-F40C-4696-BD7B-F15B78D54B99}">
      <dsp:nvSpPr>
        <dsp:cNvPr id="0" name=""/>
        <dsp:cNvSpPr/>
      </dsp:nvSpPr>
      <dsp:spPr>
        <a:xfrm>
          <a:off x="2411587" y="0"/>
          <a:ext cx="1030262" cy="1008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 dirty="0" smtClean="0"/>
            <a:t>…</a:t>
          </a:r>
          <a:endParaRPr lang="ru-RU" sz="1200" kern="1200" dirty="0"/>
        </a:p>
      </dsp:txBody>
      <dsp:txXfrm>
        <a:off x="2441114" y="29527"/>
        <a:ext cx="971208" cy="949058"/>
      </dsp:txXfrm>
    </dsp:sp>
    <dsp:sp modelId="{6F750D11-C0FB-4A19-8CFC-DD7E245A39DF}">
      <dsp:nvSpPr>
        <dsp:cNvPr id="0" name=""/>
        <dsp:cNvSpPr/>
      </dsp:nvSpPr>
      <dsp:spPr>
        <a:xfrm>
          <a:off x="3614934" y="0"/>
          <a:ext cx="1030262" cy="1008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 dirty="0" smtClean="0"/>
            <a:t>0;1;0</a:t>
          </a:r>
          <a:endParaRPr lang="ru-RU" sz="1200" kern="1200" dirty="0"/>
        </a:p>
      </dsp:txBody>
      <dsp:txXfrm>
        <a:off x="3644461" y="29527"/>
        <a:ext cx="971208" cy="949058"/>
      </dsp:txXfrm>
    </dsp:sp>
    <dsp:sp modelId="{36D0F8D1-72AD-42B5-84E3-7EF950786777}">
      <dsp:nvSpPr>
        <dsp:cNvPr id="0" name=""/>
        <dsp:cNvSpPr/>
      </dsp:nvSpPr>
      <dsp:spPr>
        <a:xfrm>
          <a:off x="4818281" y="0"/>
          <a:ext cx="1030262" cy="1008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 dirty="0" smtClean="0"/>
            <a:t>…</a:t>
          </a:r>
          <a:endParaRPr lang="ru-RU" sz="1200" kern="1200" dirty="0"/>
        </a:p>
      </dsp:txBody>
      <dsp:txXfrm>
        <a:off x="4847808" y="29527"/>
        <a:ext cx="971208" cy="949058"/>
      </dsp:txXfrm>
    </dsp:sp>
    <dsp:sp modelId="{8091F4F1-72B6-4411-9C5F-CD34BC7187E1}">
      <dsp:nvSpPr>
        <dsp:cNvPr id="0" name=""/>
        <dsp:cNvSpPr/>
      </dsp:nvSpPr>
      <dsp:spPr>
        <a:xfrm>
          <a:off x="6021628" y="0"/>
          <a:ext cx="1030262" cy="1008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 dirty="0" smtClean="0"/>
            <a:t>255;255;255</a:t>
          </a:r>
          <a:endParaRPr lang="ru-RU" sz="1200" kern="1200" dirty="0"/>
        </a:p>
      </dsp:txBody>
      <dsp:txXfrm>
        <a:off x="6051155" y="29527"/>
        <a:ext cx="971208" cy="9490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chitecture+Icon">
  <dgm:title val="Макет ''Архитектура''"/>
  <dgm:desc val="Служит для отображения иерархических отношений, которые строятся снизу вверх. Этот макет хорошо подходит для показа архитектурных компонентов или объектов, построенных на базе других объектов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E92EED8A-0A77-4881-B9A0-B8643CDA48ED}" type="datetimeFigureOut">
              <a:rPr lang="ru-RU" smtClean="0"/>
              <a:t>26.02.2014</a:t>
            </a:fld>
            <a:endParaRPr lang="ru-RU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362960E5-DCA8-4072-A9ED-6C84012507B4}" type="slidenum">
              <a:rPr lang="ru-RU" smtClean="0"/>
              <a:t>‹#›</a:t>
            </a:fld>
            <a:endParaRPr lang="ru-RU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EED8A-0A77-4881-B9A0-B8643CDA48ED}" type="datetimeFigureOut">
              <a:rPr lang="ru-RU" smtClean="0"/>
              <a:t>26.02.2014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960E5-DCA8-4072-A9ED-6C84012507B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EED8A-0A77-4881-B9A0-B8643CDA48ED}" type="datetimeFigureOut">
              <a:rPr lang="ru-RU" smtClean="0"/>
              <a:t>26.02.2014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960E5-DCA8-4072-A9ED-6C84012507B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EED8A-0A77-4881-B9A0-B8643CDA48ED}" type="datetimeFigureOut">
              <a:rPr lang="ru-RU" smtClean="0"/>
              <a:t>26.02.2014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960E5-DCA8-4072-A9ED-6C84012507B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EED8A-0A77-4881-B9A0-B8643CDA48ED}" type="datetimeFigureOut">
              <a:rPr lang="ru-RU" smtClean="0"/>
              <a:t>26.02.2014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960E5-DCA8-4072-A9ED-6C84012507B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EED8A-0A77-4881-B9A0-B8643CDA48ED}" type="datetimeFigureOut">
              <a:rPr lang="ru-RU" smtClean="0"/>
              <a:t>26.02.2014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960E5-DCA8-4072-A9ED-6C84012507B4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EED8A-0A77-4881-B9A0-B8643CDA48ED}" type="datetimeFigureOut">
              <a:rPr lang="ru-RU" smtClean="0"/>
              <a:t>26.02.2014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960E5-DCA8-4072-A9ED-6C84012507B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EED8A-0A77-4881-B9A0-B8643CDA48ED}" type="datetimeFigureOut">
              <a:rPr lang="ru-RU" smtClean="0"/>
              <a:t>26.02.2014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960E5-DCA8-4072-A9ED-6C84012507B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EED8A-0A77-4881-B9A0-B8643CDA48ED}" type="datetimeFigureOut">
              <a:rPr lang="ru-RU" smtClean="0"/>
              <a:t>26.02.2014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960E5-DCA8-4072-A9ED-6C84012507B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EED8A-0A77-4881-B9A0-B8643CDA48ED}" type="datetimeFigureOut">
              <a:rPr lang="ru-RU" smtClean="0"/>
              <a:t>26.02.2014</a:t>
            </a:fld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960E5-DCA8-4072-A9ED-6C84012507B4}" type="slidenum">
              <a:rPr lang="ru-RU" smtClean="0"/>
              <a:t>‹#›</a:t>
            </a:fld>
            <a:endParaRPr lang="ru-RU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EED8A-0A77-4881-B9A0-B8643CDA48ED}" type="datetimeFigureOut">
              <a:rPr lang="ru-RU" smtClean="0"/>
              <a:t>26.02.2014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960E5-DCA8-4072-A9ED-6C84012507B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E92EED8A-0A77-4881-B9A0-B8643CDA48ED}" type="datetimeFigureOut">
              <a:rPr lang="ru-RU" smtClean="0"/>
              <a:t>26.02.2014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362960E5-DCA8-4072-A9ED-6C84012507B4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Lost Island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Technical-layer representation</a:t>
            </a:r>
          </a:p>
          <a:p>
            <a:endParaRPr lang="en-US" dirty="0"/>
          </a:p>
          <a:p>
            <a:r>
              <a:rPr lang="en-US" dirty="0" smtClean="0"/>
              <a:t>Done by ArchiDevil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3885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words about world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 smtClean="0"/>
              <a:t>Генерация ландшафта выполняется с помощью шума, который, в свою очередь, состоит из большого числа различных гармоник, умноженных и сложенных друг с другом, образуя шум из синусоид.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6164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608" y="980728"/>
            <a:ext cx="7024744" cy="829896"/>
          </a:xfrm>
        </p:spPr>
        <p:txBody>
          <a:bodyPr/>
          <a:lstStyle/>
          <a:p>
            <a:r>
              <a:rPr lang="en-US" dirty="0" err="1" smtClean="0"/>
              <a:t>Chunkssss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1844824"/>
            <a:ext cx="4824536" cy="3618402"/>
          </a:xfrm>
        </p:spPr>
      </p:pic>
      <p:sp>
        <p:nvSpPr>
          <p:cNvPr id="3" name="TextBox 2"/>
          <p:cNvSpPr txBox="1"/>
          <p:nvPr/>
        </p:nvSpPr>
        <p:spPr>
          <a:xfrm>
            <a:off x="1331640" y="5620598"/>
            <a:ext cx="66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tx2"/>
                </a:solidFill>
              </a:rPr>
              <a:t>Графическое представление среза 32</a:t>
            </a:r>
            <a:r>
              <a:rPr lang="en-US" dirty="0" smtClean="0">
                <a:solidFill>
                  <a:schemeClr val="tx2"/>
                </a:solidFill>
              </a:rPr>
              <a:t>x32x256</a:t>
            </a:r>
            <a:endParaRPr lang="ru-RU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908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12 байт:</a:t>
            </a:r>
          </a:p>
          <a:p>
            <a:pPr lvl="1"/>
            <a:r>
              <a:rPr lang="ru-RU" dirty="0" smtClean="0"/>
              <a:t>8 байт – тип блока (0-255)</a:t>
            </a:r>
          </a:p>
          <a:p>
            <a:pPr lvl="1"/>
            <a:r>
              <a:rPr lang="ru-RU" dirty="0" smtClean="0"/>
              <a:t>4 байта – освещенность блока (0-15)</a:t>
            </a:r>
          </a:p>
        </p:txBody>
      </p:sp>
    </p:spTree>
    <p:extLst>
      <p:ext uri="{BB962C8B-B14F-4D97-AF65-F5344CB8AC3E}">
        <p14:creationId xmlns:p14="http://schemas.microsoft.com/office/powerpoint/2010/main" val="139546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machine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State</a:t>
            </a:r>
            <a:r>
              <a:rPr lang="ru-RU" dirty="0" smtClean="0"/>
              <a:t> (</a:t>
            </a:r>
            <a:r>
              <a:rPr lang="en-US" dirty="0" smtClean="0"/>
              <a:t>menu, game, etc.)</a:t>
            </a:r>
          </a:p>
          <a:p>
            <a:pPr lvl="1" algn="just"/>
            <a:r>
              <a:rPr lang="en-US" dirty="0" smtClean="0"/>
              <a:t>Update()</a:t>
            </a:r>
          </a:p>
          <a:p>
            <a:pPr lvl="1" algn="just"/>
            <a:r>
              <a:rPr lang="en-US" dirty="0" smtClean="0"/>
              <a:t>Render()</a:t>
            </a:r>
          </a:p>
          <a:p>
            <a:pPr lvl="1" algn="just"/>
            <a:endParaRPr lang="en-US" dirty="0" smtClean="0"/>
          </a:p>
          <a:p>
            <a:pPr algn="just"/>
            <a:r>
              <a:rPr lang="en-US" dirty="0" err="1" smtClean="0"/>
              <a:t>StateMachine</a:t>
            </a:r>
            <a:r>
              <a:rPr lang="en-US" dirty="0" smtClean="0"/>
              <a:t> </a:t>
            </a:r>
            <a:r>
              <a:rPr lang="ru-RU" dirty="0" smtClean="0"/>
              <a:t>содержит </a:t>
            </a:r>
            <a:r>
              <a:rPr lang="ru-RU" dirty="0" err="1" smtClean="0"/>
              <a:t>стейты</a:t>
            </a:r>
            <a:r>
              <a:rPr lang="ru-RU" dirty="0" smtClean="0"/>
              <a:t> в виде </a:t>
            </a:r>
            <a:r>
              <a:rPr lang="ru-RU" dirty="0" err="1" smtClean="0"/>
              <a:t>стэка</a:t>
            </a:r>
            <a:r>
              <a:rPr lang="ru-RU" dirty="0" smtClean="0"/>
              <a:t>, добавляя новые и откатывая старые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67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and main loop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Update() – </a:t>
            </a:r>
            <a:r>
              <a:rPr lang="ru-RU" dirty="0" smtClean="0"/>
              <a:t>обработка всей логики, обновление состояний, куча различных вещей</a:t>
            </a:r>
            <a:endParaRPr lang="en-US" dirty="0" smtClean="0"/>
          </a:p>
          <a:p>
            <a:pPr algn="just"/>
            <a:r>
              <a:rPr lang="en-US" dirty="0" smtClean="0"/>
              <a:t>Render() – </a:t>
            </a:r>
            <a:r>
              <a:rPr lang="ru-RU" dirty="0" err="1" smtClean="0"/>
              <a:t>отрисовка</a:t>
            </a:r>
            <a:r>
              <a:rPr lang="ru-RU" dirty="0" smtClean="0"/>
              <a:t> объектов на экран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353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Update()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dirty="0" smtClean="0"/>
              <a:t>Текущий </a:t>
            </a:r>
            <a:r>
              <a:rPr lang="ru-RU" dirty="0" err="1" smtClean="0"/>
              <a:t>стейт</a:t>
            </a:r>
            <a:r>
              <a:rPr lang="ru-RU" dirty="0" smtClean="0"/>
              <a:t> выполняет работу по обновлению логики</a:t>
            </a:r>
            <a:r>
              <a:rPr lang="en-US" dirty="0" smtClean="0"/>
              <a:t>:</a:t>
            </a:r>
            <a:endParaRPr lang="ru-RU" dirty="0" smtClean="0"/>
          </a:p>
          <a:p>
            <a:pPr lvl="1" algn="just"/>
            <a:r>
              <a:rPr lang="en-US" dirty="0" smtClean="0"/>
              <a:t>Processing input();</a:t>
            </a:r>
            <a:endParaRPr lang="en-US" dirty="0"/>
          </a:p>
          <a:p>
            <a:pPr lvl="1" algn="just"/>
            <a:r>
              <a:rPr lang="en-US" dirty="0" smtClean="0"/>
              <a:t>Updating physics();</a:t>
            </a:r>
          </a:p>
          <a:p>
            <a:pPr lvl="1" algn="just"/>
            <a:r>
              <a:rPr lang="en-US" dirty="0" smtClean="0"/>
              <a:t>Updating world();</a:t>
            </a:r>
          </a:p>
          <a:p>
            <a:pPr lvl="1" algn="just"/>
            <a:r>
              <a:rPr lang="en-US" dirty="0" smtClean="0"/>
              <a:t>Updating other managers();</a:t>
            </a:r>
            <a:endParaRPr lang="en-US" dirty="0"/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416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Multithread processing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0010997"/>
              </p:ext>
            </p:extLst>
          </p:nvPr>
        </p:nvGraphicFramePr>
        <p:xfrm>
          <a:off x="1042988" y="2324100"/>
          <a:ext cx="6777037" cy="3508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7827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Render()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dirty="0" smtClean="0"/>
              <a:t>Тот же текущий </a:t>
            </a:r>
            <a:r>
              <a:rPr lang="ru-RU" dirty="0" err="1" smtClean="0"/>
              <a:t>стейт</a:t>
            </a:r>
            <a:r>
              <a:rPr lang="ru-RU" dirty="0" smtClean="0"/>
              <a:t> отправляет команды на </a:t>
            </a:r>
            <a:r>
              <a:rPr lang="ru-RU" dirty="0" err="1" smtClean="0"/>
              <a:t>отрисовку</a:t>
            </a:r>
            <a:r>
              <a:rPr lang="ru-RU" dirty="0" smtClean="0"/>
              <a:t> в графический движок:</a:t>
            </a:r>
          </a:p>
          <a:p>
            <a:pPr lvl="1" algn="just"/>
            <a:r>
              <a:rPr lang="en-US" dirty="0" smtClean="0"/>
              <a:t>Begin scene();</a:t>
            </a:r>
            <a:endParaRPr lang="ru-RU" dirty="0" smtClean="0"/>
          </a:p>
          <a:p>
            <a:pPr lvl="2" algn="just"/>
            <a:r>
              <a:rPr lang="en-US" dirty="0" smtClean="0"/>
              <a:t>Draw all objects();</a:t>
            </a:r>
            <a:endParaRPr lang="en-US" dirty="0"/>
          </a:p>
          <a:p>
            <a:pPr lvl="2" algn="just"/>
            <a:r>
              <a:rPr lang="en-US" dirty="0" smtClean="0"/>
              <a:t>Draw HUD();</a:t>
            </a:r>
            <a:endParaRPr lang="en-US" dirty="0"/>
          </a:p>
          <a:p>
            <a:pPr lvl="2" algn="just"/>
            <a:r>
              <a:rPr lang="en-US" dirty="0" smtClean="0"/>
              <a:t>Draw debug text();</a:t>
            </a:r>
            <a:endParaRPr lang="en-US" dirty="0"/>
          </a:p>
          <a:p>
            <a:pPr lvl="1" algn="just"/>
            <a:r>
              <a:rPr lang="en-US" dirty="0" smtClean="0"/>
              <a:t>End scene();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7330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608" y="908720"/>
            <a:ext cx="7024744" cy="757888"/>
          </a:xfrm>
        </p:spPr>
        <p:txBody>
          <a:bodyPr>
            <a:normAutofit/>
          </a:bodyPr>
          <a:lstStyle/>
          <a:p>
            <a:r>
              <a:rPr lang="en-US" dirty="0" smtClean="0"/>
              <a:t>His majesty graphics engine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4106370"/>
              </p:ext>
            </p:extLst>
          </p:nvPr>
        </p:nvGraphicFramePr>
        <p:xfrm>
          <a:off x="1042988" y="1772816"/>
          <a:ext cx="7129412" cy="4320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34100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 all is so typical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43492" y="2323652"/>
            <a:ext cx="7056900" cy="3769644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Draw all </a:t>
            </a:r>
            <a:r>
              <a:rPr lang="ru-RU" dirty="0" smtClean="0"/>
              <a:t>метод:</a:t>
            </a:r>
          </a:p>
          <a:p>
            <a:pPr lvl="1" algn="just"/>
            <a:r>
              <a:rPr lang="ru-RU" dirty="0" smtClean="0"/>
              <a:t>Сбор объектов</a:t>
            </a:r>
          </a:p>
          <a:p>
            <a:pPr lvl="1" algn="just"/>
            <a:r>
              <a:rPr lang="ru-RU" dirty="0" smtClean="0"/>
              <a:t>Сортировка по материалам</a:t>
            </a:r>
          </a:p>
          <a:p>
            <a:pPr lvl="1" algn="just"/>
            <a:r>
              <a:rPr lang="ru-RU" dirty="0" err="1" smtClean="0"/>
              <a:t>Отрисовка</a:t>
            </a:r>
            <a:r>
              <a:rPr lang="ru-RU" dirty="0" smtClean="0"/>
              <a:t> в цикле</a:t>
            </a:r>
          </a:p>
          <a:p>
            <a:pPr algn="just"/>
            <a:r>
              <a:rPr lang="ru-RU" dirty="0" smtClean="0"/>
              <a:t>Если существуют специальные проходы, вроде теней, размытия, </a:t>
            </a:r>
            <a:r>
              <a:rPr lang="en-US" dirty="0" smtClean="0"/>
              <a:t>SSAO</a:t>
            </a:r>
            <a:r>
              <a:rPr lang="ru-RU" dirty="0" smtClean="0"/>
              <a:t>, то эти проходы выполняются в нужное время </a:t>
            </a:r>
            <a:r>
              <a:rPr lang="ru-RU" dirty="0" err="1" smtClean="0"/>
              <a:t>рендерером</a:t>
            </a:r>
            <a:r>
              <a:rPr lang="ru-RU" dirty="0" smtClean="0"/>
              <a:t> (не реализовано).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120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words about world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 smtClean="0"/>
              <a:t>Все данные в одномерном массиве с простой индексацией (цифры обозначают координаты по трем осям):</a:t>
            </a:r>
            <a:endParaRPr lang="ru-RU" dirty="0"/>
          </a:p>
        </p:txBody>
      </p:sp>
      <p:graphicFrame>
        <p:nvGraphicFramePr>
          <p:cNvPr id="5" name="Схема 4"/>
          <p:cNvGraphicFramePr/>
          <p:nvPr>
            <p:extLst>
              <p:ext uri="{D42A27DB-BD31-4B8C-83A1-F6EECF244321}">
                <p14:modId xmlns:p14="http://schemas.microsoft.com/office/powerpoint/2010/main" val="3334797408"/>
              </p:ext>
            </p:extLst>
          </p:nvPr>
        </p:nvGraphicFramePr>
        <p:xfrm>
          <a:off x="1043608" y="3789040"/>
          <a:ext cx="7056784" cy="1008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6526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стин">
  <a:themeElements>
    <a:clrScheme name="Остин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Остин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Остин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211</TotalTime>
  <Words>298</Words>
  <Application>Microsoft Office PowerPoint</Application>
  <PresentationFormat>Экран (4:3)</PresentationFormat>
  <Paragraphs>61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Остин</vt:lpstr>
      <vt:lpstr>Lost Island</vt:lpstr>
      <vt:lpstr>State machine</vt:lpstr>
      <vt:lpstr>Main and main loop</vt:lpstr>
      <vt:lpstr>Update()</vt:lpstr>
      <vt:lpstr>Multithread processing</vt:lpstr>
      <vt:lpstr>Render()</vt:lpstr>
      <vt:lpstr>His majesty graphics engine</vt:lpstr>
      <vt:lpstr>Draw all is so typical</vt:lpstr>
      <vt:lpstr>Some words about world</vt:lpstr>
      <vt:lpstr>Some words about world</vt:lpstr>
      <vt:lpstr>Chunkssss</vt:lpstr>
      <vt:lpstr>Block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Lost Island</dc:title>
  <dc:creator>ArchiDevil</dc:creator>
  <cp:lastModifiedBy>ArchiDevil</cp:lastModifiedBy>
  <cp:revision>19</cp:revision>
  <dcterms:created xsi:type="dcterms:W3CDTF">2014-02-25T16:38:03Z</dcterms:created>
  <dcterms:modified xsi:type="dcterms:W3CDTF">2014-02-26T16:36:43Z</dcterms:modified>
</cp:coreProperties>
</file>