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CFB65-F708-855D-AC6B-930628FCA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F620C7-5314-06BA-5CD4-09AFF75BB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DDC494-97DC-71E7-4A9B-334D22D9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E2406F-A66B-858C-CB99-09119F7C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E84CC2-9BC0-BE15-6C6B-3A4843A4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04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85424-797B-D9C6-B0F1-EE4661DE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FD020B-CED8-87B5-7437-F4D441371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EB0A29-BF99-F6D0-31B8-1EC2C853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819523-DC65-C845-5DF9-BA0956A0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EC0A93-942F-6871-ECB3-ADDE1D9C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67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F2231-6727-8935-7401-3797A88AE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063E2C-FE5C-5BC1-D954-1A71261C5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1CFCFD-E21F-782C-D26B-01F5BBA4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A5F59-7742-8DA8-DA5C-AA2C84DC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24CEF-4471-0FD3-426C-B0612310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7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FA29B-2971-10AE-DB8F-E9C74697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24B0F-C9B2-7A3A-C0AE-55A55BFA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7A5384-ECCB-052C-7C4D-BDA84320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2FCEA5-FC62-7F32-844B-059DA5D4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1061C8-1A12-8386-D778-9025AF4C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05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4C6C8-7404-7120-59AC-DA1D5AA3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01B404-C2C0-1135-2097-D63D5ADC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57390B-8004-7FA3-08F6-64A216E7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FABA10-81F4-23DE-45D0-9BC90748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E62C1F-7BAC-62C4-A265-62B8D573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57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77CF7-42DB-C6F8-2FF2-0E781E77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F86A03-5301-F167-34CB-664440A24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7EF601-2F6C-9611-D7DE-D82D98E3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BBFD6D-D6DE-9F6A-4BD7-8179310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B39CC5-CA0A-6E20-2F80-18489307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D66C95-C096-DD20-FFE3-3B379AB20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573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17770-4270-5B1F-6ED7-E26A94DF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FB26BF-6B2D-86BD-E4D4-02B90D3E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13FBFF-015F-45DE-BBDA-90B81B002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DBD95F1-18B9-C3AE-AD3F-F7F27A66E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7FD20D-1773-ABFD-896C-06B071FC7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F0DEE8D-7FD7-1C49-C877-DE67AA87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3F74F2-D5AC-5C40-B975-CA7EFB85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01D24E-3AA1-91AF-CD41-B071338E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33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E37C5-E2F7-3482-7D20-01000E4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C588FA-7091-61CF-3E37-9E853136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01F8D0-EC1F-6A20-28CA-99101F16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EC728E-A30B-543D-1475-083D0BFA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08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CC48C9-9408-3EA1-8759-45E6B00D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83FC68-9EF4-9226-7A79-AE1A4464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7F64FB-78F3-BC6E-C5C1-45C5B033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56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10417-738B-0E87-DFDF-D5552BB5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61FB1-4627-0617-DA47-A348E4BE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37DA9C7-8C46-73D4-32E4-F7890DD50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3A0C81-545F-98BC-676E-D8BE2FDA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731C64-0126-7BEB-E436-C93633F9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4D8FD8-155E-D377-4169-D3C16A62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1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2699D6-8D54-B693-82D3-64450F25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2589BE-5C14-9BBB-2D49-C14FCD17A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EB7461-181A-8298-0730-084FE750C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BC34BF-05F4-21E3-FE05-336DDB72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B0649B-58F2-8549-79AA-5007DD3A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39C5C2-CBB3-8E9B-F888-78C39593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35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3111B0-9923-7307-B45D-0DFED212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55CBC5-A2C1-A7AF-2899-1F4A44DC1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664A8-26E8-020F-5028-B401EB67A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EFEBC-3AF1-4F40-A2F4-B13C35BC907D}" type="datetimeFigureOut">
              <a:rPr lang="de-DE" smtClean="0"/>
              <a:t>28.03.2025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C5BF5-F56A-0E17-BB9D-42BB2C3FC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E9F54-7688-F3D6-B30A-D440BC869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AE30F-AE8C-43DA-A745-5D7BCEF462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13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chiINT/FingerTyp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12629-3922-0E25-9427-683F3BDA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832" y="2258961"/>
            <a:ext cx="10648335" cy="1170039"/>
          </a:xfrm>
        </p:spPr>
        <p:txBody>
          <a:bodyPr/>
          <a:lstStyle/>
          <a:p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“</a:t>
            </a:r>
            <a:r>
              <a:rPr lang="en-US" sz="7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FingerTyping</a:t>
            </a:r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-Beta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”</a:t>
            </a:r>
            <a:endParaRPr lang="de-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1145FF-FB1F-47A8-2882-CF850B92C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61470"/>
            <a:ext cx="9144000" cy="496529"/>
          </a:xfrm>
        </p:spPr>
        <p:txBody>
          <a:bodyPr/>
          <a:lstStyle/>
          <a:p>
            <a:pPr algn="l"/>
            <a:r>
              <a:rPr lang="en-US" dirty="0"/>
              <a:t>Omelchenko Pylyp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85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B33E1-6EB4-0D1C-C771-496BC1BF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Fazit</a:t>
            </a:r>
            <a:endParaRPr lang="de-DE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416699-E354-423E-E246-9FB8E3016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Das Project war für </a:t>
            </a:r>
            <a:r>
              <a:rPr lang="en-US" sz="3600" dirty="0" err="1"/>
              <a:t>mich</a:t>
            </a:r>
            <a:r>
              <a:rPr lang="en-US" sz="3600" dirty="0"/>
              <a:t> </a:t>
            </a:r>
            <a:r>
              <a:rPr lang="en-US" sz="3600" dirty="0" err="1"/>
              <a:t>eine</a:t>
            </a:r>
            <a:r>
              <a:rPr lang="en-US" sz="3600" dirty="0"/>
              <a:t> </a:t>
            </a:r>
            <a:r>
              <a:rPr lang="en-US" sz="3600" dirty="0" err="1"/>
              <a:t>gute</a:t>
            </a:r>
            <a:r>
              <a:rPr lang="en-US" sz="3600" dirty="0"/>
              <a:t> M</a:t>
            </a:r>
            <a:r>
              <a:rPr lang="de-DE" sz="3600" dirty="0"/>
              <a:t>ö</a:t>
            </a:r>
            <a:r>
              <a:rPr lang="en-US" sz="3600" dirty="0" err="1"/>
              <a:t>glichkeit</a:t>
            </a:r>
            <a:r>
              <a:rPr lang="en-US" sz="3600" dirty="0"/>
              <a:t>:</a:t>
            </a:r>
          </a:p>
          <a:p>
            <a:pPr lvl="1"/>
            <a:r>
              <a:rPr lang="en-US" sz="3200" dirty="0"/>
              <a:t> </a:t>
            </a:r>
            <a:r>
              <a:rPr lang="en-US" sz="3200" dirty="0" err="1"/>
              <a:t>zu</a:t>
            </a:r>
            <a:r>
              <a:rPr lang="en-US" sz="3200" dirty="0"/>
              <a:t> verstehen, </a:t>
            </a:r>
            <a:r>
              <a:rPr lang="en-US" sz="3200" dirty="0" err="1"/>
              <a:t>warum</a:t>
            </a:r>
            <a:r>
              <a:rPr lang="en-US" sz="3200" dirty="0"/>
              <a:t> java </a:t>
            </a:r>
            <a:r>
              <a:rPr lang="en-US" sz="3200" dirty="0" err="1"/>
              <a:t>eine</a:t>
            </a:r>
            <a:r>
              <a:rPr lang="en-US" sz="3200" dirty="0"/>
              <a:t> Backend</a:t>
            </a:r>
            <a:r>
              <a:rPr lang="ru-RU" sz="3200" dirty="0"/>
              <a:t>-</a:t>
            </a:r>
            <a:r>
              <a:rPr lang="en-US" sz="3200" dirty="0" err="1"/>
              <a:t>Sprache</a:t>
            </a:r>
            <a:r>
              <a:rPr lang="en-US" sz="3200" dirty="0"/>
              <a:t> </a:t>
            </a:r>
            <a:r>
              <a:rPr lang="en-US" sz="3200" dirty="0" err="1"/>
              <a:t>ist</a:t>
            </a:r>
            <a:r>
              <a:rPr lang="en-US" sz="3200" dirty="0"/>
              <a:t>.</a:t>
            </a:r>
          </a:p>
          <a:p>
            <a:pPr lvl="1"/>
            <a:r>
              <a:rPr lang="en-US" sz="3200" dirty="0"/>
              <a:t> die </a:t>
            </a:r>
            <a:r>
              <a:rPr lang="en-US" sz="3200" dirty="0" err="1"/>
              <a:t>Kenntnisse</a:t>
            </a:r>
            <a:r>
              <a:rPr lang="en-US" sz="3200" dirty="0"/>
              <a:t> </a:t>
            </a:r>
            <a:r>
              <a:rPr lang="en-US" sz="3200" dirty="0" err="1"/>
              <a:t>zu</a:t>
            </a:r>
            <a:r>
              <a:rPr lang="en-US" sz="3200" dirty="0"/>
              <a:t> </a:t>
            </a:r>
            <a:r>
              <a:rPr lang="en-US" sz="3200" dirty="0" err="1"/>
              <a:t>nutzen</a:t>
            </a:r>
            <a:r>
              <a:rPr lang="en-US" sz="3200" dirty="0"/>
              <a:t> und </a:t>
            </a:r>
            <a:r>
              <a:rPr lang="en-US" sz="3200" dirty="0" err="1"/>
              <a:t>Erfahrung</a:t>
            </a:r>
            <a:r>
              <a:rPr lang="en-US" sz="3200" dirty="0"/>
              <a:t> </a:t>
            </a:r>
            <a:r>
              <a:rPr lang="en-US" sz="3200" dirty="0" err="1"/>
              <a:t>zu</a:t>
            </a:r>
            <a:r>
              <a:rPr lang="en-US" sz="3200" dirty="0"/>
              <a:t> </a:t>
            </a:r>
            <a:r>
              <a:rPr lang="en-US" sz="3200" dirty="0" err="1"/>
              <a:t>bekommen</a:t>
            </a:r>
            <a:endParaRPr lang="en-US" sz="3200" dirty="0"/>
          </a:p>
          <a:p>
            <a:pPr lvl="1"/>
            <a:r>
              <a:rPr lang="de-DE" sz="3200" dirty="0"/>
              <a:t> mit Zeitmanagement umzugehen</a:t>
            </a:r>
          </a:p>
        </p:txBody>
      </p:sp>
    </p:spTree>
    <p:extLst>
      <p:ext uri="{BB962C8B-B14F-4D97-AF65-F5344CB8AC3E}">
        <p14:creationId xmlns:p14="http://schemas.microsoft.com/office/powerpoint/2010/main" val="209790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E7A81-18DA-0137-5C96-5EC208E0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24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DE" sz="9600" dirty="0"/>
              <a:t>Vielen Dank für die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379281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51955-86B1-BEF4-A2DC-E21A5760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Plan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281FC0-44C7-1547-6A7B-47F34797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Idee</a:t>
            </a:r>
          </a:p>
          <a:p>
            <a:r>
              <a:rPr lang="de-DE" sz="3200" dirty="0"/>
              <a:t>Funktionalität des Programms</a:t>
            </a:r>
          </a:p>
          <a:p>
            <a:r>
              <a:rPr lang="de-DE" sz="3200" dirty="0"/>
              <a:t>Nicht realisiert + Bags</a:t>
            </a:r>
          </a:p>
          <a:p>
            <a:r>
              <a:rPr lang="de-DE" sz="3200" dirty="0"/>
              <a:t>Schwierigkeiten</a:t>
            </a:r>
          </a:p>
          <a:p>
            <a:r>
              <a:rPr lang="de-DE" sz="3200" dirty="0"/>
              <a:t>Beste Lösungen</a:t>
            </a:r>
          </a:p>
          <a:p>
            <a:r>
              <a:rPr lang="de-DE" sz="3200" dirty="0" err="1"/>
              <a:t>Github</a:t>
            </a:r>
            <a:endParaRPr lang="de-DE" sz="3200" dirty="0"/>
          </a:p>
          <a:p>
            <a:r>
              <a:rPr lang="de-DE" sz="3200" dirty="0"/>
              <a:t>Fazit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51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EE6808-51EA-2535-C571-C76C1411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Das App</a:t>
            </a:r>
            <a:endParaRPr lang="de-DE" sz="5400" dirty="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A1F3C-E2B9-D96A-B06B-E881F27C3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de-DE" sz="2200"/>
          </a:p>
          <a:p>
            <a:endParaRPr lang="de-DE" sz="2200"/>
          </a:p>
        </p:txBody>
      </p:sp>
      <p:pic>
        <p:nvPicPr>
          <p:cNvPr id="5" name="Grafik 4" descr="Ein Bild, das Text, Screenshot, Büroausstattung, Whiteboard enthält.&#10;&#10;KI-generierte Inhalte können fehlerhaft sein.">
            <a:extLst>
              <a:ext uri="{FF2B5EF4-FFF2-40B4-BE49-F238E27FC236}">
                <a16:creationId xmlns:a16="http://schemas.microsoft.com/office/drawing/2014/main" id="{623EAB92-4404-18EC-B2D3-484ECEB8B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0" r="17372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3549AAD-8845-2214-B82B-739D54A2C66E}"/>
              </a:ext>
            </a:extLst>
          </p:cNvPr>
          <p:cNvSpPr txBox="1"/>
          <p:nvPr/>
        </p:nvSpPr>
        <p:spPr>
          <a:xfrm>
            <a:off x="638555" y="3137197"/>
            <a:ext cx="39428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Warum</a:t>
            </a:r>
            <a:r>
              <a:rPr lang="en-US" sz="3200" dirty="0"/>
              <a:t> </a:t>
            </a:r>
            <a:r>
              <a:rPr lang="en-US" sz="3200" dirty="0" err="1"/>
              <a:t>besonders</a:t>
            </a:r>
            <a:r>
              <a:rPr lang="en-US" sz="3200" dirty="0"/>
              <a:t> </a:t>
            </a:r>
            <a:r>
              <a:rPr lang="en-US" sz="3200" dirty="0" err="1"/>
              <a:t>diese</a:t>
            </a:r>
            <a:r>
              <a:rPr lang="en-US" sz="3200" dirty="0"/>
              <a:t> App?</a:t>
            </a:r>
            <a:endParaRPr lang="de-D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3200" dirty="0"/>
              <a:t>Welche Anforderungen dafür</a:t>
            </a:r>
            <a:endParaRPr lang="en-US" sz="32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76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D547E-166C-E359-FC59-FB21ED37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de-DE" sz="9600" dirty="0"/>
              <a:t>Funktionalität</a:t>
            </a:r>
          </a:p>
        </p:txBody>
      </p:sp>
    </p:spTree>
    <p:extLst>
      <p:ext uri="{BB962C8B-B14F-4D97-AF65-F5344CB8AC3E}">
        <p14:creationId xmlns:p14="http://schemas.microsoft.com/office/powerpoint/2010/main" val="225619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F68D3A-F6EF-B2F2-783B-F0FA5C87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1" y="190835"/>
            <a:ext cx="5477039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Schwierigkeiten</a:t>
            </a:r>
            <a:r>
              <a:rPr lang="en-US" sz="6000" dirty="0"/>
              <a:t> und </a:t>
            </a:r>
            <a:r>
              <a:rPr lang="en-US" sz="6000" dirty="0" err="1"/>
              <a:t>Lösungen</a:t>
            </a:r>
            <a:endParaRPr lang="en-US" sz="6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68659-E4E9-AD4C-5483-6AC24EE8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7200" dirty="0"/>
              <a:t>SQL </a:t>
            </a:r>
            <a:r>
              <a:rPr lang="en-US" sz="5200" dirty="0"/>
              <a:t>(SQLite)</a:t>
            </a:r>
            <a:endParaRPr lang="en-US" sz="72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04240C-8468-F1EB-AA49-98AE89D0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"/>
          <a:stretch/>
        </p:blipFill>
        <p:spPr>
          <a:xfrm>
            <a:off x="6096000" y="10"/>
            <a:ext cx="609447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408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192FE-3C98-6427-9E97-25A742E7D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Inhaltsplatzhalter 4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57A75E61-85D5-38B2-45AF-FCCBE929D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587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4B6D82-05EE-8F4F-D869-E3CA7551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InputMap ActionMap</a:t>
            </a:r>
          </a:p>
        </p:txBody>
      </p:sp>
      <p:pic>
        <p:nvPicPr>
          <p:cNvPr id="5" name="Inhaltsplatzhalter 4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EF4773FA-5E64-19FA-60B9-D4E23E099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33" y="2072640"/>
            <a:ext cx="9656458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6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Person, Gras, Kleidung, Text enthält.&#10;&#10;KI-generierte Inhalte können fehlerhaft sein.">
            <a:extLst>
              <a:ext uri="{FF2B5EF4-FFF2-40B4-BE49-F238E27FC236}">
                <a16:creationId xmlns:a16="http://schemas.microsoft.com/office/drawing/2014/main" id="{A708C74E-C86A-2FA6-9E24-737ECAD7A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13"/>
          <a:stretch/>
        </p:blipFill>
        <p:spPr>
          <a:xfrm>
            <a:off x="0" y="18864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0AC6F7-29DA-0F4C-B9AF-CD0CC89E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Orientirung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Code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789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AC53C-C78E-E62A-452A-ED4A06F8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 repository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081253-8F67-C5BC-258E-681508406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1233"/>
            <a:ext cx="10515600" cy="4351338"/>
          </a:xfrm>
        </p:spPr>
        <p:txBody>
          <a:bodyPr/>
          <a:lstStyle/>
          <a:p>
            <a:pPr algn="ctr"/>
            <a:r>
              <a:rPr lang="de-DE" dirty="0">
                <a:hlinkClick r:id="rId2"/>
              </a:rPr>
              <a:t>https://github.com/ArchiINT/FingerType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5693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27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Project “FingerTyping-Beta”</vt:lpstr>
      <vt:lpstr>Plan </vt:lpstr>
      <vt:lpstr>Das App</vt:lpstr>
      <vt:lpstr>Funktionalität</vt:lpstr>
      <vt:lpstr>Schwierigkeiten und Lösungen</vt:lpstr>
      <vt:lpstr>PowerPoint-Präsentation</vt:lpstr>
      <vt:lpstr>InputMap ActionMap</vt:lpstr>
      <vt:lpstr>Orientirung in Code</vt:lpstr>
      <vt:lpstr>GIT repository</vt:lpstr>
      <vt:lpstr>Fazit</vt:lpstr>
      <vt:lpstr>Vielen Dank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Pylyp Omelchenko ( DRV Bund )</dc:creator>
  <cp:lastModifiedBy>Pylyp Omelchenko ( DRV Bund )</cp:lastModifiedBy>
  <cp:revision>3</cp:revision>
  <dcterms:created xsi:type="dcterms:W3CDTF">2025-03-26T12:24:10Z</dcterms:created>
  <dcterms:modified xsi:type="dcterms:W3CDTF">2025-03-28T14:09:30Z</dcterms:modified>
</cp:coreProperties>
</file>