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301" r:id="rId6"/>
    <p:sldId id="265" r:id="rId7"/>
    <p:sldId id="296" r:id="rId8"/>
    <p:sldId id="297" r:id="rId9"/>
    <p:sldId id="298" r:id="rId10"/>
    <p:sldId id="299" r:id="rId11"/>
    <p:sldId id="300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4660"/>
  </p:normalViewPr>
  <p:slideViewPr>
    <p:cSldViewPr snapToGrid="0">
      <p:cViewPr>
        <p:scale>
          <a:sx n="100" d="100"/>
          <a:sy n="100" d="100"/>
        </p:scale>
        <p:origin x="88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1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7303473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1491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5755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8094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4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31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4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3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AEF48-DCDD-4798-BBA8-B79735BBEFC1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14B9-40DE-418B-B86E-652A88E8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9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4"/>
          <p:cNvSpPr txBox="1"/>
          <p:nvPr/>
        </p:nvSpPr>
        <p:spPr>
          <a:xfrm>
            <a:off x="2165333" y="3752653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>
                <a:solidFill>
                  <a:srgbClr val="BF3420"/>
                </a:solidFill>
              </a:rPr>
              <a:t>影视业务电子商务平台</a:t>
            </a:r>
            <a:endParaRPr lang="zh-CN" altLang="en-US" sz="3733" dirty="0">
              <a:solidFill>
                <a:srgbClr val="1A7BA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5391" y="4408568"/>
            <a:ext cx="67807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小组号：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成员：林炳祺 、王承晖、蔡弘扬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刘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本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宏、丁永康、也力多斯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3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3" y="1984579"/>
              <a:ext cx="255118" cy="3462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5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会员管理子系统</a:t>
            </a:r>
            <a:r>
              <a:rPr lang="en-US" altLang="zh-CN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王承晖</a:t>
            </a:r>
            <a:endParaRPr lang="en-US" altLang="zh-CN" sz="24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3" y="2150338"/>
            <a:ext cx="5835263" cy="30075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登录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个人信息管理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账号充值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充值记录查询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购票记录查询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积分查询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63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6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系统管理子系统</a:t>
            </a:r>
            <a:r>
              <a:rPr lang="en-US" altLang="zh-CN" sz="2400" b="1" dirty="0" smtClean="0">
                <a:solidFill>
                  <a:srgbClr val="95BC49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蔡弘扬</a:t>
            </a:r>
            <a:endParaRPr lang="en-US" altLang="zh-CN" sz="2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6" y="2150339"/>
            <a:ext cx="5764239" cy="312299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组织结构管理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员工管理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售票时间管理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会员等级管理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用户管理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80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996536" y="3574057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04077" y="2845439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3" dirty="0">
                <a:solidFill>
                  <a:srgbClr val="1A7BAE"/>
                </a:solidFill>
              </a:rPr>
              <a:t>THANKS</a:t>
            </a:r>
            <a:r>
              <a:rPr lang="en-US" altLang="zh-CN" sz="3733" dirty="0">
                <a:solidFill>
                  <a:srgbClr val="BF3420"/>
                </a:solidFill>
              </a:rPr>
              <a:t> </a:t>
            </a:r>
            <a:r>
              <a:rPr lang="en-US" altLang="zh-CN" sz="3733" dirty="0">
                <a:solidFill>
                  <a:srgbClr val="95BC49"/>
                </a:solidFill>
              </a:rPr>
              <a:t>FOR</a:t>
            </a:r>
            <a:r>
              <a:rPr lang="zh-CN" altLang="en-US" sz="3733" dirty="0">
                <a:solidFill>
                  <a:srgbClr val="1A7BAE"/>
                </a:solidFill>
              </a:rPr>
              <a:t> </a:t>
            </a:r>
            <a:r>
              <a:rPr lang="en-US" altLang="zh-CN" sz="3733" dirty="0">
                <a:solidFill>
                  <a:srgbClr val="FDA907"/>
                </a:solidFill>
              </a:rPr>
              <a:t>YOUR</a:t>
            </a:r>
            <a:r>
              <a:rPr lang="en-US" altLang="zh-CN" sz="3733" dirty="0">
                <a:solidFill>
                  <a:srgbClr val="1A7BAE"/>
                </a:solidFill>
              </a:rPr>
              <a:t> </a:t>
            </a:r>
            <a:r>
              <a:rPr lang="en-US" altLang="zh-CN" sz="3733" dirty="0" smtClean="0">
                <a:solidFill>
                  <a:srgbClr val="BF3420"/>
                </a:solidFill>
              </a:rPr>
              <a:t>LISTENING</a:t>
            </a:r>
            <a:endParaRPr lang="en-US" altLang="zh-CN" sz="3733" dirty="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95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456613" y="1662385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rgbClr val="1A7BAE"/>
                </a:solidFill>
              </a:rPr>
              <a:t>项目简介</a:t>
            </a:r>
            <a:endParaRPr lang="zh-CN" altLang="en-US" sz="2133" dirty="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796539" y="1628801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2133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3439" y="2621236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rgbClr val="95BC49"/>
                </a:solidFill>
              </a:rPr>
              <a:t>功能细分</a:t>
            </a:r>
            <a:endParaRPr lang="en-US" altLang="zh-CN" sz="2133" dirty="0" smtClean="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805977" y="2593845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2133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75487" y="3582599"/>
            <a:ext cx="4851103" cy="4205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3" dirty="0" smtClean="0">
                <a:solidFill>
                  <a:srgbClr val="FDA907"/>
                </a:solidFill>
              </a:rPr>
              <a:t>人员分工</a:t>
            </a:r>
            <a:endParaRPr lang="en-US" altLang="zh-CN" sz="2133" dirty="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815414" y="3549014"/>
            <a:ext cx="638588" cy="518575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33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2133">
              <a:solidFill>
                <a:srgbClr val="FDA907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35036" y="0"/>
            <a:ext cx="4256964" cy="6858000"/>
            <a:chOff x="566555" y="877035"/>
            <a:chExt cx="1755195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矩形 1"/>
          <p:cNvSpPr/>
          <p:nvPr/>
        </p:nvSpPr>
        <p:spPr>
          <a:xfrm>
            <a:off x="7935036" y="2663074"/>
            <a:ext cx="4256964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267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4267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575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334051" y="1703236"/>
            <a:ext cx="3420829" cy="3365153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128188" y="28472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b="1" dirty="0" smtClean="0">
                <a:solidFill>
                  <a:srgbClr val="1A7BAE"/>
                </a:solidFill>
                <a:latin typeface="+mn-ea"/>
              </a:rPr>
              <a:t>项目介绍</a:t>
            </a:r>
            <a:endParaRPr lang="zh-CN" altLang="en-US" sz="32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58869" y="2018065"/>
            <a:ext cx="525264" cy="525264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1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549017" y="2018065"/>
            <a:ext cx="5826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影视业务电子商务</a:t>
            </a:r>
            <a:r>
              <a:rPr lang="zh-CN" altLang="en-US" sz="2400" dirty="0" smtClean="0"/>
              <a:t>平台 </a:t>
            </a:r>
            <a:endParaRPr lang="en-US" altLang="zh-CN" sz="2400" dirty="0" smtClean="0"/>
          </a:p>
          <a:p>
            <a:r>
              <a:rPr lang="zh-CN" altLang="zh-CN" sz="2000" dirty="0" smtClean="0"/>
              <a:t>作为</a:t>
            </a:r>
            <a:r>
              <a:rPr lang="zh-CN" altLang="zh-CN" sz="2000" dirty="0"/>
              <a:t>影视业务的官方网站，通过这个网站全方位的展示影视业务集团综合实力的目的，让网站成为宣传影城形象的全新基地、一个时尚的电子商务平台</a:t>
            </a:r>
          </a:p>
        </p:txBody>
      </p:sp>
    </p:spTree>
    <p:extLst>
      <p:ext uri="{BB962C8B-B14F-4D97-AF65-F5344CB8AC3E}">
        <p14:creationId xmlns:p14="http://schemas.microsoft.com/office/powerpoint/2010/main" val="2127350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7175" y="73704"/>
            <a:ext cx="5160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2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功能细分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29" name="弦形 20"/>
          <p:cNvSpPr/>
          <p:nvPr/>
        </p:nvSpPr>
        <p:spPr>
          <a:xfrm rot="4326166">
            <a:off x="4638993" y="879088"/>
            <a:ext cx="1302020" cy="2906067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弦形 23"/>
          <p:cNvSpPr/>
          <p:nvPr/>
        </p:nvSpPr>
        <p:spPr>
          <a:xfrm rot="8633980">
            <a:off x="6150720" y="941295"/>
            <a:ext cx="1302048" cy="2906067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1" name="弦形 26"/>
          <p:cNvSpPr/>
          <p:nvPr/>
        </p:nvSpPr>
        <p:spPr>
          <a:xfrm rot="12929543">
            <a:off x="6567051" y="2393873"/>
            <a:ext cx="1302621" cy="2906067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4" name="弦形 30"/>
          <p:cNvSpPr/>
          <p:nvPr/>
        </p:nvSpPr>
        <p:spPr>
          <a:xfrm rot="17308887">
            <a:off x="5288629" y="3245041"/>
            <a:ext cx="1302060" cy="2906067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5" name="弦形 32"/>
          <p:cNvSpPr/>
          <p:nvPr/>
        </p:nvSpPr>
        <p:spPr>
          <a:xfrm>
            <a:off x="4109114" y="2303577"/>
            <a:ext cx="1301999" cy="2906067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4541795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>
                <a:solidFill>
                  <a:schemeClr val="bg1"/>
                </a:solidFill>
              </a:rPr>
              <a:t>01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32037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>
                <a:solidFill>
                  <a:schemeClr val="bg1"/>
                </a:solidFill>
              </a:rPr>
              <a:t>02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09747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>
                <a:solidFill>
                  <a:schemeClr val="bg1"/>
                </a:solidFill>
              </a:rPr>
              <a:t>05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960096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>
                <a:solidFill>
                  <a:schemeClr val="bg1"/>
                </a:solidFill>
              </a:rPr>
              <a:t>03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2879" y="4629133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</a:rPr>
              <a:t>04</a:t>
            </a:r>
            <a:endParaRPr lang="en-US" altLang="zh-CN" sz="26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73458" y="3025123"/>
            <a:ext cx="1748432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06</a:t>
            </a:r>
            <a:endParaRPr lang="en-US" altLang="zh-CN" sz="2400" b="1" dirty="0">
              <a:latin typeface="+mj-ea"/>
            </a:endParaRPr>
          </a:p>
          <a:p>
            <a:pPr algn="ctr"/>
            <a:endParaRPr lang="en-US" altLang="zh-CN" sz="1867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1867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系统管理子系统</a:t>
            </a:r>
            <a:r>
              <a:rPr lang="en-US" altLang="zh-CN" sz="1867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1867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94162" y="1912251"/>
            <a:ext cx="1221092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信息发布子系统</a:t>
            </a:r>
            <a:endParaRPr lang="en-US" altLang="zh-CN" sz="1867" b="1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40135" y="4691358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chemeClr val="accent3">
                    <a:lumMod val="50000"/>
                  </a:schemeClr>
                </a:solidFill>
              </a:rPr>
              <a:t>会员管理子系统</a:t>
            </a:r>
            <a:endParaRPr lang="en-US" altLang="zh-CN" sz="1867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513015" y="1227488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rgbClr val="92D050"/>
                </a:solidFill>
                <a:latin typeface="+mj-ea"/>
                <a:ea typeface="+mj-ea"/>
              </a:rPr>
              <a:t>前台电影展示</a:t>
            </a:r>
            <a:endParaRPr lang="en-US" altLang="zh-CN" sz="1867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29355" y="5209644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 smtClean="0">
                <a:solidFill>
                  <a:srgbClr val="00B050"/>
                </a:solidFill>
              </a:rPr>
              <a:t>在线购票与支付</a:t>
            </a:r>
            <a:endParaRPr lang="zh-CN" altLang="en-US" sz="1867" b="1" dirty="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86234" y="3505160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后台电影管理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1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334051" y="1703236"/>
            <a:ext cx="3420829" cy="3365153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2128188" y="2847203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3200" b="1" dirty="0" smtClean="0">
                <a:solidFill>
                  <a:srgbClr val="1A7BAE"/>
                </a:solidFill>
                <a:latin typeface="+mn-ea"/>
              </a:rPr>
              <a:t>人员分工</a:t>
            </a:r>
            <a:endParaRPr lang="zh-CN" altLang="en-US" sz="3200" b="1" dirty="0">
              <a:solidFill>
                <a:srgbClr val="1A7BAE"/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558869" y="2018065"/>
            <a:ext cx="525264" cy="525264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532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6" y="1984579"/>
              <a:ext cx="2551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信息发布子系统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刘本宏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9" y="2150338"/>
            <a:ext cx="5835257" cy="31496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‘影视资讯’页面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‘在线留言’页面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 文章管理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 敏感词管理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 留言管理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   文章评论管理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44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2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前台电影展示</a:t>
            </a:r>
            <a:r>
              <a:rPr lang="en-US" altLang="zh-CN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也力多斯</a:t>
            </a:r>
            <a:endParaRPr lang="en-US" altLang="zh-CN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7" y="2150338"/>
            <a:ext cx="5844138" cy="316738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‘首页’页面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‘正在热映’页面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‘影片详情’页面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影片搜索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影片导航推荐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影片评论发布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727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3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后台电影管理</a:t>
            </a:r>
            <a:r>
              <a:rPr lang="en-US" altLang="zh-CN" sz="2400" b="1" dirty="0" smtClean="0">
                <a:solidFill>
                  <a:srgbClr val="95BC49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rgbClr val="95BC49"/>
                </a:solidFill>
                <a:latin typeface="+mj-ea"/>
                <a:ea typeface="+mj-ea"/>
              </a:rPr>
              <a:t>林炳祺</a:t>
            </a:r>
            <a:endParaRPr lang="en-US" altLang="zh-CN" sz="2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6" y="2150338"/>
            <a:ext cx="5835260" cy="355756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影院信息管理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厅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版本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类型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影片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评论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管理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报表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统计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5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47175" y="1157035"/>
            <a:ext cx="816091" cy="816091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86375" y="1984579"/>
              <a:ext cx="2551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4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701231" y="1334247"/>
            <a:ext cx="4025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在线购票与支付</a:t>
            </a:r>
            <a:r>
              <a:rPr lang="en-US" altLang="zh-CN" sz="2400" b="1" dirty="0" smtClean="0">
                <a:solidFill>
                  <a:srgbClr val="00B050"/>
                </a:solidFill>
                <a:latin typeface="+mj-ea"/>
                <a:ea typeface="+mj-ea"/>
              </a:rPr>
              <a:t>——</a:t>
            </a:r>
            <a:r>
              <a:rPr lang="zh-CN" altLang="en-US" sz="2400" b="1" dirty="0" smtClean="0">
                <a:solidFill>
                  <a:srgbClr val="00B050"/>
                </a:solidFill>
                <a:latin typeface="+mj-ea"/>
                <a:ea typeface="+mj-ea"/>
              </a:rPr>
              <a:t>丁永康</a:t>
            </a:r>
            <a:endParaRPr lang="en-US" altLang="zh-CN" sz="2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136" y="2150338"/>
            <a:ext cx="5781994" cy="333606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影院选择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时段选择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作为选择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   在线支付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28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273</Words>
  <Application>Microsoft Office PowerPoint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coco</dc:creator>
  <cp:lastModifiedBy>lenovo</cp:lastModifiedBy>
  <cp:revision>38</cp:revision>
  <dcterms:created xsi:type="dcterms:W3CDTF">2017-06-21T11:59:49Z</dcterms:created>
  <dcterms:modified xsi:type="dcterms:W3CDTF">2017-09-01T14:35:00Z</dcterms:modified>
</cp:coreProperties>
</file>