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404"/>
    <a:srgbClr val="891D07"/>
    <a:srgbClr val="E34DD1"/>
    <a:srgbClr val="D957DC"/>
    <a:srgbClr val="C36DB3"/>
    <a:srgbClr val="EC7804"/>
    <a:srgbClr val="FB3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507D-4307-4F41-9565-CDC97B4D2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BCCF8-A5F6-4DF2-86F8-BDB8B073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D9BF-D20D-4FAD-9C14-98B016F3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3793-47AD-438F-8119-D6B5358C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5EFD-B8D6-4FF2-9ECF-914ADA31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2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05C7-12A0-460F-9BAD-D7CEE1D8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9DA2-3C50-4FF4-8799-D572C4D83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6DD2-5EA9-453F-BF78-E3499ED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48E4-0664-4BAB-9CE1-72608387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69F0-3F97-47AD-9B71-AFFF2B1B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C93DD-6286-49B7-A1D5-02B04F280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A12B6-98EE-43AF-AEE4-8DAA37FC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2D5E-939D-48BC-B0C3-B62D65A7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2DC2-08F3-4B2B-B087-9BE33D4E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E193-D935-4BF1-9D1D-6A859890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3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C57C-3BEC-4E5B-9492-8BAEDE46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6092-6CC9-4E49-A7D6-322F2887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F205-79D2-485F-A97B-F4AD027F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C181-3DED-4B77-8710-D6A7BECC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8695-E981-4FEC-AB59-7A4CBF3C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131-F601-4BF0-822B-12CFFF1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80E7-8E5D-4F5B-B38A-15970161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9B62-E76D-402F-8756-91139F33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F59F-B352-4665-BF53-DC66BE2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03EF-7528-4D23-A61C-0DCD10B4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DD7-4802-43EA-B8B0-56D15D50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543C-FA83-46B8-B037-14B47EDBE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FB007-BE9A-415A-B4CC-D07A0BDF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A09A-CB40-4DBE-857D-9FCC5AFC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5854-856B-412E-A73E-4D582E71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4857-3BC4-4BDD-8F46-13C4EB48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2A11-29F3-44BF-9AFA-F7B92ABF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5D5C-08F6-4706-9576-4924FA17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BBD9C-CFC5-4A0E-B43E-8A7C97DB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7DBA0-12E1-47C6-8B50-174A68FA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26B3-C23C-4BA6-B951-B68CDBFA8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DFA33-D191-46CD-9A8D-3155B2DC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64324-549F-497F-B164-E0D195E3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A89A4-042F-4B24-B447-0F64C8E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8F41-1674-4F58-83A3-F2A2DCDC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5C221-9754-4BBB-88C7-35481FD7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76CBD-9788-4C84-9BF4-AC1BE56C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0FADE-EF16-44B0-9A01-6B1FD312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16D4-E841-48F5-89DE-53092DA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C44E5-DC9C-4F0E-A4E5-F66099EC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F250-A250-4707-9C98-6C13B994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A958-EF3B-494B-BD3B-9844283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16C1-F1BF-4004-8B0E-26991919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E48E-5A84-43FD-A2E7-FB1FE984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E5EA9-7A3A-4A2B-B50E-2BE4C45B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C6BF-8D5B-4199-A8B4-9D911AB6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FD1A-C6FF-480A-95E8-328F780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50FB-165F-49A8-AA66-3B3C6E0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1D7DC-E7E1-40FC-BE55-AD08E6480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4F2C-D352-4F36-BA9F-80E2209D2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7E79-E730-4423-B0F1-20B19D1F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AE9A-6ECE-44D2-B303-5B5792FF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AB5A-016D-4E10-8D77-E375E225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0B8D0-9B16-4E39-BF0E-4E738145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625A7-F397-40E5-B16E-90EB19F0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9D13-5FA0-4409-A916-24001D729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6285-5D85-46B8-B230-323B9EB2D35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09F3-FC94-4824-B69C-F40622A89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8CC4-F715-4869-8C94-39D286B6E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78C6-6C06-4736-AC77-93E17BF5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C427E-0977-4AD9-8EC5-A2CD4A9BA963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FL-L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754017-EE13-42DE-B566-3957E77B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038" y="282246"/>
            <a:ext cx="2857899" cy="2419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44DAE-3185-41FB-8E88-0B57A4C1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381" y="282246"/>
            <a:ext cx="2857899" cy="24292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6D498B-BA67-4663-8DE5-C3F2AE8E7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64" y="2863590"/>
            <a:ext cx="283884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4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7BD23-C0C2-42D7-A00F-A87BAC5781E4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BGS-S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06105-5BF5-4026-A0DC-B4899690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3542041"/>
            <a:ext cx="2867425" cy="2438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978BD-BEFB-4359-8DD4-C21B8323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14" y="564528"/>
            <a:ext cx="2838846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8F8C9B-8269-4E7E-A27F-BCBFFF82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66" y="564528"/>
            <a:ext cx="2838846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85FCC5-C302-4F12-AD0E-FCEB01D58B31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EC7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LS-S</a:t>
            </a:r>
            <a:endParaRPr lang="en-US" sz="4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7AD04-4814-4E05-B192-C4C5882E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3673487"/>
            <a:ext cx="2867425" cy="241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043F4-036D-4327-B73F-DDFF21DA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73" y="599361"/>
            <a:ext cx="2876951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FD32D-68BD-444A-B909-6A2FC6193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13" y="599361"/>
            <a:ext cx="285789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59E1EE-6CCE-4AFE-A701-FBA543DC48FB}"/>
              </a:ext>
            </a:extLst>
          </p:cNvPr>
          <p:cNvSpPr/>
          <p:nvPr/>
        </p:nvSpPr>
        <p:spPr>
          <a:xfrm>
            <a:off x="899340" y="390455"/>
            <a:ext cx="2603862" cy="2203269"/>
          </a:xfrm>
          <a:prstGeom prst="rect">
            <a:avLst/>
          </a:prstGeom>
          <a:solidFill>
            <a:srgbClr val="E34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33A6FC-7711-400B-85C3-437436372FF5}"/>
              </a:ext>
            </a:extLst>
          </p:cNvPr>
          <p:cNvSpPr/>
          <p:nvPr/>
        </p:nvSpPr>
        <p:spPr>
          <a:xfrm>
            <a:off x="1548129" y="804112"/>
            <a:ext cx="1438912" cy="1375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62E5C-FEDD-40D7-AFDE-69B8E23BC119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ksms-</a:t>
            </a:r>
            <a:r>
              <a:rPr lang="en-US" sz="6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m</a:t>
            </a:r>
            <a:r>
              <a:rPr lang="en-US" sz="4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INI</a:t>
            </a:r>
            <a:endParaRPr lang="en-US" sz="66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E9A20-14D9-4993-84EB-E8A6CBA1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01" y="390455"/>
            <a:ext cx="2848373" cy="2391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4CC80-8791-4CAA-8F11-F77475D0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87" y="409508"/>
            <a:ext cx="2848373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FC95AE-CCB0-44DE-887D-DA552E363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601" y="3124847"/>
            <a:ext cx="2848373" cy="2419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F46C3-821E-466F-87E0-ACA5EA327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286" y="3124847"/>
            <a:ext cx="284837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B3A750-EEEE-4BF3-A5FC-5FDC7AC8C824}"/>
              </a:ext>
            </a:extLst>
          </p:cNvPr>
          <p:cNvSpPr/>
          <p:nvPr/>
        </p:nvSpPr>
        <p:spPr>
          <a:xfrm>
            <a:off x="1548129" y="804112"/>
            <a:ext cx="1438912" cy="13759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342A8-16BA-4BC2-9D51-2BC5181E5B91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yl-s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74310-EB21-4B71-B52E-89D3C14A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48" y="3461657"/>
            <a:ext cx="2838846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50BBC-09FC-45CD-8EDF-884BAD55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87" y="477441"/>
            <a:ext cx="2848373" cy="2419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EEED5-966F-4363-B3A1-674D7DD84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717" y="477441"/>
            <a:ext cx="282932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3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AA8DD-DADA-465F-89C1-2245BE96798C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8C24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dcm-Mini</a:t>
            </a:r>
            <a:endParaRPr lang="en-US" sz="4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8043B-BE2F-414D-BA4A-EDCC6059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15" y="390456"/>
            <a:ext cx="2829320" cy="24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BC7A6-0886-47C3-8220-89337E01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660" y="399982"/>
            <a:ext cx="2829320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65B2F-9C75-490C-8A0F-EE64964E3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683" y="3429000"/>
            <a:ext cx="2829320" cy="2391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43458E-745D-4C69-A4C5-C5286C1F56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0"/>
          <a:stretch/>
        </p:blipFill>
        <p:spPr>
          <a:xfrm>
            <a:off x="8794239" y="3409948"/>
            <a:ext cx="282932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B83CCE-341F-42E9-BD59-9081DD45B43A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icm-m</a:t>
            </a:r>
            <a:r>
              <a:rPr lang="en-US" sz="5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INI</a:t>
            </a:r>
            <a:endParaRPr lang="en-US" sz="4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1993A-EC8A-45EE-825D-D28F00E8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00" y="390456"/>
            <a:ext cx="2838846" cy="2391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14F8C-5872-42B1-8D27-EF98A346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413" y="376166"/>
            <a:ext cx="2848373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90F0D-0826-4E81-A42A-A9F456A2B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200" y="3312491"/>
            <a:ext cx="2848373" cy="2410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F875D-F4AD-44A7-A95C-7B6589982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413" y="3247585"/>
            <a:ext cx="287695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7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333D8A8-D350-4C12-B672-0CCDA1F74DCC}"/>
              </a:ext>
            </a:extLst>
          </p:cNvPr>
          <p:cNvSpPr/>
          <p:nvPr/>
        </p:nvSpPr>
        <p:spPr>
          <a:xfrm>
            <a:off x="1548129" y="804112"/>
            <a:ext cx="1438912" cy="137595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577AE-84CB-4EE4-8B55-87D4ADCE76C4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GML-L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3B20C-DB27-4626-9548-805A6540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22" y="341128"/>
            <a:ext cx="2838846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90DA1-3BF3-4A6E-88B7-BCC488DB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740" y="390456"/>
            <a:ext cx="2829320" cy="2381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635BF7-34F3-4BD2-B886-56D21C14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622" y="3429000"/>
            <a:ext cx="283884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BD7BC-79C4-4BF0-83DF-283FF03DFE16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NATA</a:t>
            </a:r>
            <a:endParaRPr lang="en-US" sz="4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226F1-50D7-423C-BCF8-FADBAE63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03" y="390456"/>
            <a:ext cx="2819794" cy="24196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17C8902-4752-4345-A007-30D23D0202AA}"/>
              </a:ext>
            </a:extLst>
          </p:cNvPr>
          <p:cNvSpPr/>
          <p:nvPr/>
        </p:nvSpPr>
        <p:spPr>
          <a:xfrm>
            <a:off x="1548129" y="3760672"/>
            <a:ext cx="1438912" cy="13759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455B-FFBE-469C-8F1F-883F9EEDBB23}"/>
              </a:ext>
            </a:extLst>
          </p:cNvPr>
          <p:cNvSpPr/>
          <p:nvPr/>
        </p:nvSpPr>
        <p:spPr>
          <a:xfrm>
            <a:off x="899340" y="3347016"/>
            <a:ext cx="2603862" cy="2203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Yakult</a:t>
            </a:r>
            <a:endParaRPr lang="en-US" sz="66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90016-91DD-4985-A093-1D6551F3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36" y="3149650"/>
            <a:ext cx="2848373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E6C91-E612-4EF5-845B-6E42F2E43B78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Coffee Shot</a:t>
            </a:r>
            <a:endParaRPr lang="en-US" sz="4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52262-C2C4-4F04-B194-971997F8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33" y="390456"/>
            <a:ext cx="2810267" cy="23911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813886-216B-4630-91E1-88461C61E657}"/>
              </a:ext>
            </a:extLst>
          </p:cNvPr>
          <p:cNvSpPr/>
          <p:nvPr/>
        </p:nvSpPr>
        <p:spPr>
          <a:xfrm>
            <a:off x="807900" y="3529896"/>
            <a:ext cx="2603862" cy="22032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Test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Print</a:t>
            </a:r>
            <a:endParaRPr lang="en-US" sz="4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E5CDC-4348-4570-9611-A7AD9A8BD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20" y="3429000"/>
            <a:ext cx="2829320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A35A95-4A8E-4BFF-8E25-BE3FC7B0401B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BL-L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8509B1-7738-4749-B979-E979DB37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424" y="296535"/>
            <a:ext cx="2848373" cy="2391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E855E-0430-4840-9408-B4C0B6F4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019" y="296534"/>
            <a:ext cx="2838846" cy="2391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7D1BC1-D0F9-4D94-9227-045E9C55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003" y="2899242"/>
            <a:ext cx="281979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A55BA3-2F0C-47AE-998F-684F3FB522E0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FB3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SL-L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72DA9-F0EF-47EA-A440-471175AA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21" y="390456"/>
            <a:ext cx="2867425" cy="2391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705F2-C804-453A-B52A-B6796095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28" y="390456"/>
            <a:ext cx="2838846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C27A8-22A0-4AD8-A9C4-EC8C8E492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62" y="3230168"/>
            <a:ext cx="285789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E4C03-39AA-4914-B8B6-828A91430687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GL-L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CE830-7FAF-4CD8-A1CD-2745CBEE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39" y="390456"/>
            <a:ext cx="2848373" cy="2429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637B6-677F-4651-A4B7-859BB895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411" y="390456"/>
            <a:ext cx="2838846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10BBF-5110-4874-8556-437EB488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049" y="3281602"/>
            <a:ext cx="287695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1D827-2EA5-45F6-BFE0-FD139CE41DDF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BGL-L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58B93-16AB-4F5A-AE3D-59966B18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79" y="390456"/>
            <a:ext cx="2867425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F3D03-F647-4576-9EE0-D634A11D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781" y="390456"/>
            <a:ext cx="2838846" cy="2419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9FC0E-AF19-4B54-A605-FF5003AE2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31" y="2994219"/>
            <a:ext cx="284837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0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519FCA-0F56-4D0D-9A00-09380977657C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EC7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LL-L</a:t>
            </a:r>
            <a:endParaRPr lang="en-US" sz="4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B6C326-1441-43AE-B171-093434E4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24" y="296535"/>
            <a:ext cx="2829320" cy="2391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91B88-45C5-49B2-AA7E-498C9C03B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366" y="329191"/>
            <a:ext cx="2867425" cy="2391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90B8C-CC9E-48A8-980C-9A4A73345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24" y="2970039"/>
            <a:ext cx="283884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6BF8E4-FB31-4D74-AC9F-CBBE2F329E24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BS-M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BC92-EC74-41AB-9D11-342B86DC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77" y="390456"/>
            <a:ext cx="2838846" cy="241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9410E-3809-4633-B5D0-91C446AF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77" y="3337799"/>
            <a:ext cx="2857899" cy="2429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EF000-F5FF-4F5B-BC2D-12C9128F9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41" y="399983"/>
            <a:ext cx="285789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5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7C753-395D-4B62-8669-A390A73019CF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FB3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SS-S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DD45A-BA01-46D4-AF00-83E12027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36" y="3033816"/>
            <a:ext cx="2848373" cy="24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9614-CDFD-41F9-8960-199F3099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664" y="287009"/>
            <a:ext cx="2867425" cy="24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5FB13-42C7-494A-98DB-C2106331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910" y="267956"/>
            <a:ext cx="285789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F9606-D1AE-4917-ADE7-80717FDE3158}"/>
              </a:ext>
            </a:extLst>
          </p:cNvPr>
          <p:cNvSpPr/>
          <p:nvPr/>
        </p:nvSpPr>
        <p:spPr>
          <a:xfrm>
            <a:off x="899340" y="390456"/>
            <a:ext cx="2603862" cy="22032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GS-S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2A3A6-15E2-4622-AB38-69A945A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13" y="3278473"/>
            <a:ext cx="2848373" cy="2391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AEBDB-352A-4D12-BB22-6B05247E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66" y="390456"/>
            <a:ext cx="2819794" cy="24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4816A-8675-4026-93C7-AEC3C12B9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13" y="419035"/>
            <a:ext cx="284837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Aika Mae</dc:creator>
  <cp:lastModifiedBy>Aika Mae</cp:lastModifiedBy>
  <cp:revision>21</cp:revision>
  <dcterms:created xsi:type="dcterms:W3CDTF">2024-01-17T03:30:38Z</dcterms:created>
  <dcterms:modified xsi:type="dcterms:W3CDTF">2024-03-08T15:49:22Z</dcterms:modified>
</cp:coreProperties>
</file>