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sldIdLst>
    <p:sldId id="261" r:id="rId2"/>
    <p:sldId id="272" r:id="rId3"/>
    <p:sldId id="262" r:id="rId4"/>
    <p:sldId id="268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Sowers" initials="RS" lastIdx="1" clrIdx="0">
    <p:extLst>
      <p:ext uri="{19B8F6BF-5375-455C-9EA6-DF929625EA0E}">
        <p15:presenceInfo xmlns:p15="http://schemas.microsoft.com/office/powerpoint/2012/main" userId="1e7d91d065ddac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/>
    <p:restoredTop sz="94705"/>
  </p:normalViewPr>
  <p:slideViewPr>
    <p:cSldViewPr snapToGrid="0" snapToObjects="1">
      <p:cViewPr varScale="1">
        <p:scale>
          <a:sx n="76" d="100"/>
          <a:sy n="76" d="100"/>
        </p:scale>
        <p:origin x="6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11236"/>
            <a:ext cx="1835876" cy="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2777" y="2595111"/>
            <a:ext cx="4483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Student A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Student B</a:t>
            </a:r>
            <a:endParaRPr lang="en-US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Mentor: 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Mentor Name</a:t>
            </a:r>
            <a:endParaRPr lang="en-US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Advisor:  Professor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Richard Sowers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87088" y="562775"/>
            <a:ext cx="3990600" cy="19303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TITLE</a:t>
            </a:r>
            <a:endParaRPr lang="en-US" sz="4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36" y="5564987"/>
            <a:ext cx="804283" cy="8042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1063" y="5459296"/>
            <a:ext cx="3139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Illinois Geometry Laboratory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Midterm presentation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Semester Year</a:t>
            </a:r>
            <a:endParaRPr lang="en-US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4207" y="174051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 </a:t>
            </a:r>
            <a:r>
              <a:rPr lang="en-US" smtClean="0">
                <a:solidFill>
                  <a:schemeClr val="bg1"/>
                </a:solidFill>
              </a:rPr>
              <a:t>an image here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Problem</a:t>
            </a:r>
            <a:endParaRPr lang="en-US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387358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What problem are you trying to solve?</a:t>
            </a:r>
            <a:endParaRPr lang="en-US" sz="2400" b="1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Background of problem</a:t>
            </a:r>
            <a:endParaRPr lang="en-US" sz="24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Succinct problem statement</a:t>
            </a:r>
            <a:endParaRPr lang="en-US" sz="2400" b="1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320309"/>
          </a:xfrm>
        </p:spPr>
        <p:txBody>
          <a:bodyPr/>
          <a:lstStyle/>
          <a:p>
            <a:r>
              <a:rPr lang="en-US" sz="2400" b="1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Datasets</a:t>
            </a:r>
            <a:r>
              <a:rPr lang="en-US" sz="2400" b="1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r>
              <a:rPr lang="en-US" sz="2400" b="1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Techniques:</a:t>
            </a:r>
          </a:p>
          <a:p>
            <a:r>
              <a:rPr lang="en-US" sz="2400" b="1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Goals:</a:t>
            </a:r>
            <a:endParaRPr lang="en-US" sz="2400" b="1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1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C85FD-4FA3-465D-B225-3043446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Georgia" panose="02040502050405020303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118A75-405D-4BB5-BB37-2F79B6B6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Identify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useful features in the model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Incorporate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weather data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date range of the data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Explore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 kinds of models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trees/forests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05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C85FD-4FA3-465D-B225-3043446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Georgia" panose="02040502050405020303" pitchFamily="18" charset="0"/>
              </a:rPr>
              <a:t>Thanks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68132" y="2584286"/>
            <a:ext cx="4531535" cy="12940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Put a team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84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Garamond</vt:lpstr>
      <vt:lpstr>Georgia</vt:lpstr>
      <vt:lpstr>Trebuchet MS</vt:lpstr>
      <vt:lpstr>Wingdings</vt:lpstr>
      <vt:lpstr>ThemeILtemplates</vt:lpstr>
      <vt:lpstr>PowerPoint Presentation</vt:lpstr>
      <vt:lpstr>Problem</vt:lpstr>
      <vt:lpstr>Project Goals</vt:lpstr>
      <vt:lpstr>Future Work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Richard Sowers</cp:lastModifiedBy>
  <cp:revision>45</cp:revision>
  <dcterms:created xsi:type="dcterms:W3CDTF">2016-01-13T21:18:08Z</dcterms:created>
  <dcterms:modified xsi:type="dcterms:W3CDTF">2019-03-03T22:03:03Z</dcterms:modified>
</cp:coreProperties>
</file>