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F042-A192-4C08-B10D-4E91993B2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CC5FD-38C8-4398-AF2B-42247D74F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BB42-9394-4FA4-9E44-EE869003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7D0C-EDB8-4619-9353-FFBFC8E9791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00E17-C674-4314-B6B4-44C16971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83BB-3C53-4C16-89F5-11F18A0A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F52B-EDF1-4897-8B93-36B7F01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5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2164-6983-444C-B795-CA260F45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B50ED-3DB6-404C-875F-45751CF9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2FB07-8351-4309-B50B-EFDA1F19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7D0C-EDB8-4619-9353-FFBFC8E9791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0EAE-A874-4C44-A90A-608721FF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D2984-4BCE-4E80-B6E2-5028218E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F52B-EDF1-4897-8B93-36B7F01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484D1-A5F9-4CDE-8A6A-C60C12EDD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05445-5522-4534-98E3-1224D25D2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56B5-1E9C-4FED-B961-6CA72B1C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7D0C-EDB8-4619-9353-FFBFC8E9791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7AA5-2CBB-426F-AFBC-13EDDBC8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D788-8972-4605-B226-49F04D37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F52B-EDF1-4897-8B93-36B7F01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7473-8E8F-49A9-B069-F7D1A87F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DFE8-CBE3-4B43-919D-0E5B4336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8088-F520-4552-AEBC-B5748C43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7D0C-EDB8-4619-9353-FFBFC8E9791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FF4B-4F13-427E-B3D1-3A59C40F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3907-8EF2-4E84-8ED8-00543E71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F52B-EDF1-4897-8B93-36B7F01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181F-AD71-4A30-BDF0-3C2FFDC2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217FF-1051-4D54-A9A3-E660DE14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7F80-D547-4425-98D3-D0D67EE7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7D0C-EDB8-4619-9353-FFBFC8E9791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0428-495A-420F-AE08-54C324B2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0062-1D7E-486E-A81E-0C757AEF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F52B-EDF1-4897-8B93-36B7F01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B338-F9C7-45BD-85D5-E00D922B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F27D-7940-4528-A671-E0EE9E434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6AE51-58AD-43BA-9D81-92472BF71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25534-38E2-49D2-A2AC-7575F72C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7D0C-EDB8-4619-9353-FFBFC8E9791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DE212-693B-4243-9F1F-5459FFF6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EF1C4-9BBC-4104-B80E-2B68A72B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F52B-EDF1-4897-8B93-36B7F01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5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84E3-A553-4F9E-9C05-A7EA7208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9DCA2-A6B8-402A-8226-F5426658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A791-2E69-464C-9D4B-6FFA5AA43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2D2D9-A409-4F84-8D91-5DE42C285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6E613-743A-496E-A624-497E572FE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B975F-ADE9-43C1-B09F-13A1FB5D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7D0C-EDB8-4619-9353-FFBFC8E9791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FA6BE-0B70-4673-A5C4-9E0782AD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EE20F-46CD-4392-BAD0-0AD0E3D3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F52B-EDF1-4897-8B93-36B7F01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7B87-993A-42E7-8BC6-507B326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8777E-F111-4F44-8725-3B76F05F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7D0C-EDB8-4619-9353-FFBFC8E9791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5B2EF-91F7-46B7-A486-88AAB492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88F23-3328-4C90-A8C2-F2773D93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F52B-EDF1-4897-8B93-36B7F01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4DAE9-83F3-4933-8B96-ECADE1FC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7D0C-EDB8-4619-9353-FFBFC8E9791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29C4E-BAC3-4B8B-8AEB-B0E324D7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356CD-A90A-4453-A290-E852D891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F52B-EDF1-4897-8B93-36B7F01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6503-4E74-48FE-933C-5326BE39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AE54-E21C-4BED-B21D-5647C8E5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F565D-7E37-4D24-BF26-C871AD110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06E77-AAFE-46AE-887A-F055C75B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7D0C-EDB8-4619-9353-FFBFC8E9791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75526-B5F1-4663-BAB5-2362D85F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5D2CB-2369-4B24-A351-FBFB4001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F52B-EDF1-4897-8B93-36B7F01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1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6D72-1E5A-4784-A5B1-2582B464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0C431-5084-4EB1-81A0-13A251D3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97F3B-5AD0-4084-A391-146BF6336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7962-1234-4031-B17E-D3CFCB85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7D0C-EDB8-4619-9353-FFBFC8E9791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CEF93-095D-4A00-9519-9ED248A6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D1372-A60A-440C-9A12-7E634297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DF52B-EDF1-4897-8B93-36B7F01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2BD70-201B-4888-AC06-4B1FC7FE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51C0-CF98-42AB-938E-8C49F2A8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ACF5-DB29-41E4-BD76-A78D5CC5C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17D0C-EDB8-4619-9353-FFBFC8E9791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1611-F650-485A-8B8D-86CCFE29D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C915-8FCC-456F-96D4-79AEA138C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DF52B-EDF1-4897-8B93-36B7F01CE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66CE6843-281C-44E7-833F-933EEC7FADEB}"/>
              </a:ext>
            </a:extLst>
          </p:cNvPr>
          <p:cNvGrpSpPr/>
          <p:nvPr/>
        </p:nvGrpSpPr>
        <p:grpSpPr>
          <a:xfrm>
            <a:off x="419285" y="792335"/>
            <a:ext cx="9993106" cy="2671414"/>
            <a:chOff x="419285" y="792335"/>
            <a:chExt cx="9993106" cy="26714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BD4976-B6E6-48BF-A52B-EE14D46FF307}"/>
                </a:ext>
              </a:extLst>
            </p:cNvPr>
            <p:cNvSpPr/>
            <p:nvPr/>
          </p:nvSpPr>
          <p:spPr>
            <a:xfrm>
              <a:off x="1762538" y="1303300"/>
              <a:ext cx="7406626" cy="86470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01E746-4483-4437-89F9-F079329FF053}"/>
                </a:ext>
              </a:extLst>
            </p:cNvPr>
            <p:cNvSpPr/>
            <p:nvPr/>
          </p:nvSpPr>
          <p:spPr>
            <a:xfrm>
              <a:off x="2815493" y="1410420"/>
              <a:ext cx="5302723" cy="6504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BB7AE4-8F30-407C-BEAB-61C880ACC937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flipV="1">
              <a:off x="1613451" y="1735653"/>
              <a:ext cx="7699373" cy="1021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016BD92-5194-47E2-A472-032D63C7CE5C}"/>
                </a:ext>
              </a:extLst>
            </p:cNvPr>
            <p:cNvSpPr/>
            <p:nvPr/>
          </p:nvSpPr>
          <p:spPr>
            <a:xfrm>
              <a:off x="1613451" y="1587522"/>
              <a:ext cx="298174" cy="29817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F44FE5B-FB46-4525-BAB1-595322EFF5AB}"/>
                </a:ext>
              </a:extLst>
            </p:cNvPr>
            <p:cNvSpPr/>
            <p:nvPr/>
          </p:nvSpPr>
          <p:spPr>
            <a:xfrm>
              <a:off x="9014650" y="1586566"/>
              <a:ext cx="298174" cy="29817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7CF1CF7-88E3-4478-8B05-7C2BC4405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8139" y="1179105"/>
              <a:ext cx="0" cy="1143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AB2F16-70FA-4F93-9BE2-77F87F161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1167" y="1179105"/>
              <a:ext cx="0" cy="1143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E5E61D-EA58-48FF-ACD3-1A3D71C90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4195" y="1182755"/>
              <a:ext cx="0" cy="1143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BCACC4-A415-424B-ACF6-607EE98EC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8135" y="1182755"/>
              <a:ext cx="0" cy="1143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4A1B59-BD22-44FF-8DB8-202C56FF79DC}"/>
                </a:ext>
              </a:extLst>
            </p:cNvPr>
            <p:cNvSpPr txBox="1"/>
            <p:nvPr/>
          </p:nvSpPr>
          <p:spPr>
            <a:xfrm>
              <a:off x="419285" y="1550986"/>
              <a:ext cx="1166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node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52865C-4C2A-4369-A2FE-B25EDD314588}"/>
                </a:ext>
              </a:extLst>
            </p:cNvPr>
            <p:cNvSpPr txBox="1"/>
            <p:nvPr/>
          </p:nvSpPr>
          <p:spPr>
            <a:xfrm>
              <a:off x="9338058" y="1550986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 node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4EBB3F-E9ED-4D2F-B309-712E88AE0AFE}"/>
                </a:ext>
              </a:extLst>
            </p:cNvPr>
            <p:cNvSpPr txBox="1"/>
            <p:nvPr/>
          </p:nvSpPr>
          <p:spPr>
            <a:xfrm>
              <a:off x="2063357" y="1550986"/>
              <a:ext cx="60305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10m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024515-7711-43C4-BF37-2C5D94B31734}"/>
                </a:ext>
              </a:extLst>
            </p:cNvPr>
            <p:cNvSpPr txBox="1"/>
            <p:nvPr/>
          </p:nvSpPr>
          <p:spPr>
            <a:xfrm>
              <a:off x="4329643" y="796873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5014E8-B5CF-4DED-B213-7C284B0F6751}"/>
                </a:ext>
              </a:extLst>
            </p:cNvPr>
            <p:cNvSpPr txBox="1"/>
            <p:nvPr/>
          </p:nvSpPr>
          <p:spPr>
            <a:xfrm>
              <a:off x="6142670" y="792335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A83BEE-2377-46F6-8C55-1660BADB09D9}"/>
                </a:ext>
              </a:extLst>
            </p:cNvPr>
            <p:cNvSpPr txBox="1"/>
            <p:nvPr/>
          </p:nvSpPr>
          <p:spPr>
            <a:xfrm>
              <a:off x="3420483" y="1550986"/>
              <a:ext cx="60305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20m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DAB1A0-B00D-4378-8571-19495BF44A22}"/>
                </a:ext>
              </a:extLst>
            </p:cNvPr>
            <p:cNvSpPr txBox="1"/>
            <p:nvPr/>
          </p:nvSpPr>
          <p:spPr>
            <a:xfrm>
              <a:off x="5233510" y="1550986"/>
              <a:ext cx="60305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20m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700B04-C10E-4AA3-91ED-BA2ACFAC6023}"/>
                </a:ext>
              </a:extLst>
            </p:cNvPr>
            <p:cNvSpPr txBox="1"/>
            <p:nvPr/>
          </p:nvSpPr>
          <p:spPr>
            <a:xfrm>
              <a:off x="2510769" y="802862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B771C9-6791-4039-9A10-073F7FFDB968}"/>
                </a:ext>
              </a:extLst>
            </p:cNvPr>
            <p:cNvSpPr txBox="1"/>
            <p:nvPr/>
          </p:nvSpPr>
          <p:spPr>
            <a:xfrm>
              <a:off x="8261876" y="1550986"/>
              <a:ext cx="60305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10m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7703E3F-5FFD-4E42-B933-48B3C43D9130}"/>
                </a:ext>
              </a:extLst>
            </p:cNvPr>
            <p:cNvGrpSpPr/>
            <p:nvPr/>
          </p:nvGrpSpPr>
          <p:grpSpPr>
            <a:xfrm>
              <a:off x="3926686" y="3094417"/>
              <a:ext cx="2101506" cy="369332"/>
              <a:chOff x="1613451" y="3583145"/>
              <a:chExt cx="2101506" cy="36933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7B7E79-C78D-454E-84C4-4731FC301F9D}"/>
                  </a:ext>
                </a:extLst>
              </p:cNvPr>
              <p:cNvSpPr/>
              <p:nvPr/>
            </p:nvSpPr>
            <p:spPr>
              <a:xfrm>
                <a:off x="1613451" y="3620061"/>
                <a:ext cx="449906" cy="29550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CDAADD-5D38-4CA7-82AA-85F0407A93AC}"/>
                  </a:ext>
                </a:extLst>
              </p:cNvPr>
              <p:cNvSpPr txBox="1"/>
              <p:nvPr/>
            </p:nvSpPr>
            <p:spPr>
              <a:xfrm>
                <a:off x="2250710" y="3583145"/>
                <a:ext cx="1464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Center region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808C935-EC33-4A38-96A3-053B5EC8DE3E}"/>
                </a:ext>
              </a:extLst>
            </p:cNvPr>
            <p:cNvGrpSpPr/>
            <p:nvPr/>
          </p:nvGrpSpPr>
          <p:grpSpPr>
            <a:xfrm>
              <a:off x="1613451" y="3094417"/>
              <a:ext cx="1296478" cy="369332"/>
              <a:chOff x="1613451" y="3094417"/>
              <a:chExt cx="1296478" cy="36933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EE80DE-1096-4055-96BC-7552BB4DF3A2}"/>
                  </a:ext>
                </a:extLst>
              </p:cNvPr>
              <p:cNvSpPr/>
              <p:nvPr/>
            </p:nvSpPr>
            <p:spPr>
              <a:xfrm>
                <a:off x="1613451" y="3133499"/>
                <a:ext cx="449906" cy="295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5A5959-3E76-4609-AF5A-86BCB880CB86}"/>
                  </a:ext>
                </a:extLst>
              </p:cNvPr>
              <p:cNvSpPr txBox="1"/>
              <p:nvPr/>
            </p:nvSpPr>
            <p:spPr>
              <a:xfrm>
                <a:off x="2250710" y="3094417"/>
                <a:ext cx="659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Road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2E888F-F67C-4B7E-9426-8AE1D42EB904}"/>
                </a:ext>
              </a:extLst>
            </p:cNvPr>
            <p:cNvSpPr txBox="1"/>
            <p:nvPr/>
          </p:nvSpPr>
          <p:spPr>
            <a:xfrm>
              <a:off x="6829569" y="1550986"/>
              <a:ext cx="89319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&gt;16.8m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40C0D13-C27E-4B88-88C0-A0C210CA5F11}"/>
                </a:ext>
              </a:extLst>
            </p:cNvPr>
            <p:cNvGrpSpPr/>
            <p:nvPr/>
          </p:nvGrpSpPr>
          <p:grpSpPr>
            <a:xfrm>
              <a:off x="7044948" y="3094417"/>
              <a:ext cx="1776982" cy="369332"/>
              <a:chOff x="1613451" y="4103554"/>
              <a:chExt cx="1776982" cy="36933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7073344-D420-40A0-8D66-9E54CD2CC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3451" y="4288220"/>
                <a:ext cx="449906" cy="0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C2FC441-A451-49CD-95AA-095401653C53}"/>
                  </a:ext>
                </a:extLst>
              </p:cNvPr>
              <p:cNvSpPr txBox="1"/>
              <p:nvPr/>
            </p:nvSpPr>
            <p:spPr>
              <a:xfrm>
                <a:off x="2234154" y="4103554"/>
                <a:ext cx="1156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Centerline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09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Sowers</dc:creator>
  <cp:lastModifiedBy>Richard Sowers</cp:lastModifiedBy>
  <cp:revision>10</cp:revision>
  <dcterms:created xsi:type="dcterms:W3CDTF">2021-12-28T20:47:04Z</dcterms:created>
  <dcterms:modified xsi:type="dcterms:W3CDTF">2021-12-31T04:53:03Z</dcterms:modified>
</cp:coreProperties>
</file>