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0" r:id="rId4"/>
    <p:sldId id="259" r:id="rId5"/>
    <p:sldId id="260" r:id="rId6"/>
    <p:sldId id="261" r:id="rId7"/>
    <p:sldId id="262" r:id="rId8"/>
    <p:sldId id="264" r:id="rId9"/>
    <p:sldId id="283" r:id="rId10"/>
    <p:sldId id="265" r:id="rId11"/>
    <p:sldId id="269" r:id="rId12"/>
    <p:sldId id="284" r:id="rId13"/>
    <p:sldId id="285" r:id="rId14"/>
    <p:sldId id="270" r:id="rId15"/>
    <p:sldId id="271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6624-AA39-4AF2-BB35-8A172025329E}" type="datetimeFigureOut">
              <a:rPr lang="en-CA" smtClean="0"/>
              <a:t>2021-05-02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73B4-3577-42CC-940D-302D6E7BC4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05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6624-AA39-4AF2-BB35-8A172025329E}" type="datetimeFigureOut">
              <a:rPr lang="en-CA" smtClean="0"/>
              <a:t>2021-05-02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73B4-3577-42CC-940D-302D6E7BC4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250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6624-AA39-4AF2-BB35-8A172025329E}" type="datetimeFigureOut">
              <a:rPr lang="en-CA" smtClean="0"/>
              <a:t>2021-05-02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73B4-3577-42CC-940D-302D6E7BC4C6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0745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6624-AA39-4AF2-BB35-8A172025329E}" type="datetimeFigureOut">
              <a:rPr lang="en-CA" smtClean="0"/>
              <a:t>2021-05-02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73B4-3577-42CC-940D-302D6E7BC4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684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6624-AA39-4AF2-BB35-8A172025329E}" type="datetimeFigureOut">
              <a:rPr lang="en-CA" smtClean="0"/>
              <a:t>2021-05-02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73B4-3577-42CC-940D-302D6E7BC4C6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983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6624-AA39-4AF2-BB35-8A172025329E}" type="datetimeFigureOut">
              <a:rPr lang="en-CA" smtClean="0"/>
              <a:t>2021-05-02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73B4-3577-42CC-940D-302D6E7BC4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2158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6624-AA39-4AF2-BB35-8A172025329E}" type="datetimeFigureOut">
              <a:rPr lang="en-CA" smtClean="0"/>
              <a:t>2021-05-02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73B4-3577-42CC-940D-302D6E7BC4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5853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6624-AA39-4AF2-BB35-8A172025329E}" type="datetimeFigureOut">
              <a:rPr lang="en-CA" smtClean="0"/>
              <a:t>2021-05-02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73B4-3577-42CC-940D-302D6E7BC4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373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6624-AA39-4AF2-BB35-8A172025329E}" type="datetimeFigureOut">
              <a:rPr lang="en-CA" smtClean="0"/>
              <a:t>2021-05-02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73B4-3577-42CC-940D-302D6E7BC4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130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6624-AA39-4AF2-BB35-8A172025329E}" type="datetimeFigureOut">
              <a:rPr lang="en-CA" smtClean="0"/>
              <a:t>2021-05-02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73B4-3577-42CC-940D-302D6E7BC4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058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6624-AA39-4AF2-BB35-8A172025329E}" type="datetimeFigureOut">
              <a:rPr lang="en-CA" smtClean="0"/>
              <a:t>2021-05-02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73B4-3577-42CC-940D-302D6E7BC4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14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6624-AA39-4AF2-BB35-8A172025329E}" type="datetimeFigureOut">
              <a:rPr lang="en-CA" smtClean="0"/>
              <a:t>2021-05-02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73B4-3577-42CC-940D-302D6E7BC4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705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6624-AA39-4AF2-BB35-8A172025329E}" type="datetimeFigureOut">
              <a:rPr lang="en-CA" smtClean="0"/>
              <a:t>2021-05-02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73B4-3577-42CC-940D-302D6E7BC4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360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6624-AA39-4AF2-BB35-8A172025329E}" type="datetimeFigureOut">
              <a:rPr lang="en-CA" smtClean="0"/>
              <a:t>2021-05-02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73B4-3577-42CC-940D-302D6E7BC4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069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6624-AA39-4AF2-BB35-8A172025329E}" type="datetimeFigureOut">
              <a:rPr lang="en-CA" smtClean="0"/>
              <a:t>2021-05-02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73B4-3577-42CC-940D-302D6E7BC4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621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6624-AA39-4AF2-BB35-8A172025329E}" type="datetimeFigureOut">
              <a:rPr lang="en-CA" smtClean="0"/>
              <a:t>2021-05-02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73B4-3577-42CC-940D-302D6E7BC4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926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86624-AA39-4AF2-BB35-8A172025329E}" type="datetimeFigureOut">
              <a:rPr lang="en-CA" smtClean="0"/>
              <a:t>2021-05-02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ED73B4-3577-42CC-940D-302D6E7BC4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09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asimengfreduadorcas@gmail.co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PITCH PRESENTATION 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AkuafoLink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417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competition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a company in Ghana that has aims at an idea like ours. </a:t>
            </a:r>
          </a:p>
          <a:p>
            <a:endParaRPr lang="en-GB" dirty="0"/>
          </a:p>
          <a:p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739051"/>
              </p:ext>
            </p:extLst>
          </p:nvPr>
        </p:nvGraphicFramePr>
        <p:xfrm>
          <a:off x="1099457" y="2964248"/>
          <a:ext cx="8127999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4945038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80235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2281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 can, it can’t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 can, we can’t 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63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CSIR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 have an app</a:t>
                      </a:r>
                      <a:r>
                        <a:rPr lang="en-GB" baseline="0" dirty="0"/>
                        <a:t> that links the various actors, it doesn’t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 conveys the produce to the buyers,</a:t>
                      </a:r>
                      <a:r>
                        <a:rPr lang="en-GB" baseline="0" dirty="0"/>
                        <a:t> we don’t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73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693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GB" sz="2800" dirty="0"/>
              <a:t>We plan to make money by monetizing our site.</a:t>
            </a:r>
          </a:p>
        </p:txBody>
      </p:sp>
    </p:spTree>
    <p:extLst>
      <p:ext uri="{BB962C8B-B14F-4D97-AF65-F5344CB8AC3E}">
        <p14:creationId xmlns:p14="http://schemas.microsoft.com/office/powerpoint/2010/main" val="267491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C514-3FDF-46CC-B846-F9B7BAD6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Investing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0DB12-754C-4017-855F-061F12EAA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153284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FADB1-CBC9-4A92-AD71-6B3BABA4C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B4EF5-0622-41A0-A759-546F9B65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Dorcas </a:t>
            </a:r>
            <a:r>
              <a:rPr lang="en-US" sz="2800" dirty="0" err="1"/>
              <a:t>Fredua</a:t>
            </a:r>
            <a:r>
              <a:rPr lang="en-US" sz="2800" dirty="0"/>
              <a:t> </a:t>
            </a:r>
            <a:r>
              <a:rPr lang="en-US" sz="2800" dirty="0" err="1"/>
              <a:t>Asimeng</a:t>
            </a:r>
            <a:r>
              <a:rPr lang="en-US" sz="2800" dirty="0"/>
              <a:t> : 0550134146</a:t>
            </a:r>
          </a:p>
          <a:p>
            <a:r>
              <a:rPr lang="en-US" sz="2800" dirty="0"/>
              <a:t>Prince Acheampong: 0507295159</a:t>
            </a:r>
          </a:p>
          <a:p>
            <a:r>
              <a:rPr lang="en-US" sz="2800" dirty="0"/>
              <a:t>Jason Kwame Appiatu: 0209544918</a:t>
            </a:r>
          </a:p>
        </p:txBody>
      </p:sp>
    </p:spTree>
    <p:extLst>
      <p:ext uri="{BB962C8B-B14F-4D97-AF65-F5344CB8AC3E}">
        <p14:creationId xmlns:p14="http://schemas.microsoft.com/office/powerpoint/2010/main" val="4108496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Summary/ call to action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Having given a solution to the problem stated, we at AkuafoLink believe that our idea can see the light of day through this innovative competition.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We ask for help to implement our idea in other to make AkuafoLink a household name.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 We would be glad if we receive an amount of GH$ 2000 to implement our business.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3812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Outroslide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Company name: AkuafoLink </a:t>
            </a:r>
          </a:p>
          <a:p>
            <a:r>
              <a:rPr lang="en-GB" dirty="0"/>
              <a:t>Your name: Dorcas Fredua Asimeng </a:t>
            </a:r>
          </a:p>
          <a:p>
            <a:r>
              <a:rPr lang="en-GB"/>
              <a:t>Contact info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Email: </a:t>
            </a:r>
            <a:r>
              <a:rPr lang="en-GB" dirty="0">
                <a:hlinkClick r:id="rId2"/>
              </a:rPr>
              <a:t>asimengfreduadorcas@gmail.com</a:t>
            </a:r>
            <a:endParaRPr lang="en-CA" dirty="0"/>
          </a:p>
          <a:p>
            <a:pPr marL="0" indent="0">
              <a:buNone/>
            </a:pPr>
            <a:r>
              <a:rPr lang="en-GB" dirty="0"/>
              <a:t>Contact: +233550134146</a:t>
            </a:r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937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515" y="26119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Thank you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561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5664"/>
          </a:xfrm>
        </p:spPr>
        <p:txBody>
          <a:bodyPr/>
          <a:lstStyle/>
          <a:p>
            <a:r>
              <a:rPr lang="en-GB" dirty="0"/>
              <a:t>Outline of presentation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506" y="1410790"/>
            <a:ext cx="10644051" cy="49017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This presentation seeks to tackle the following areas: </a:t>
            </a:r>
          </a:p>
          <a:p>
            <a:r>
              <a:rPr lang="en-GB" dirty="0"/>
              <a:t>Introduction  </a:t>
            </a:r>
          </a:p>
          <a:p>
            <a:r>
              <a:rPr lang="en-GB" dirty="0"/>
              <a:t>Team</a:t>
            </a:r>
          </a:p>
          <a:p>
            <a:r>
              <a:rPr lang="en-GB" dirty="0"/>
              <a:t>Problem </a:t>
            </a:r>
          </a:p>
          <a:p>
            <a:r>
              <a:rPr lang="en-GB" dirty="0"/>
              <a:t>Advantages</a:t>
            </a:r>
          </a:p>
          <a:p>
            <a:r>
              <a:rPr lang="en-GB" dirty="0"/>
              <a:t>Solution</a:t>
            </a:r>
          </a:p>
          <a:p>
            <a:r>
              <a:rPr lang="en-GB" dirty="0"/>
              <a:t>Product</a:t>
            </a:r>
          </a:p>
          <a:p>
            <a:r>
              <a:rPr lang="en-GB" dirty="0"/>
              <a:t>Traction</a:t>
            </a:r>
          </a:p>
          <a:p>
            <a:r>
              <a:rPr lang="en-GB" dirty="0"/>
              <a:t>Market </a:t>
            </a:r>
          </a:p>
          <a:p>
            <a:r>
              <a:rPr lang="en-GB" dirty="0"/>
              <a:t>Competition</a:t>
            </a:r>
          </a:p>
          <a:p>
            <a:r>
              <a:rPr lang="en-GB" dirty="0"/>
              <a:t>Business model</a:t>
            </a:r>
          </a:p>
          <a:p>
            <a:r>
              <a:rPr lang="en-GB" dirty="0"/>
              <a:t>Investing</a:t>
            </a:r>
          </a:p>
          <a:p>
            <a:r>
              <a:rPr lang="en-GB" dirty="0"/>
              <a:t>Contact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40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We are </a:t>
            </a:r>
            <a:r>
              <a:rPr lang="en-GB" sz="2400" dirty="0" err="1"/>
              <a:t>AkuafoLink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A web app that connects actors along the agricultural value chain to each other.  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545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team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Leader: Dorcas </a:t>
            </a:r>
            <a:r>
              <a:rPr lang="en-GB" sz="2400" dirty="0" err="1"/>
              <a:t>Fredua</a:t>
            </a:r>
            <a:r>
              <a:rPr lang="en-GB" sz="2400" dirty="0"/>
              <a:t> </a:t>
            </a:r>
            <a:r>
              <a:rPr lang="en-GB" sz="2400" dirty="0" err="1"/>
              <a:t>Asimeng</a:t>
            </a:r>
            <a:endParaRPr lang="en-GB" sz="2400" dirty="0"/>
          </a:p>
          <a:p>
            <a:r>
              <a:rPr lang="en-GB" sz="2400" dirty="0"/>
              <a:t>Project manager: Emmanuel </a:t>
            </a:r>
            <a:r>
              <a:rPr lang="en-GB" sz="2400" dirty="0" err="1"/>
              <a:t>Hanyabui</a:t>
            </a:r>
            <a:endParaRPr lang="en-GB" sz="2400" dirty="0"/>
          </a:p>
          <a:p>
            <a:r>
              <a:rPr lang="en-GB" sz="2400" dirty="0"/>
              <a:t>Backend developers: Prince Acheampong &amp; Samuel Abdul-Rahman </a:t>
            </a:r>
            <a:r>
              <a:rPr lang="en-GB" sz="2400" dirty="0" err="1"/>
              <a:t>Adetsi</a:t>
            </a:r>
            <a:endParaRPr lang="en-GB" sz="2400" dirty="0"/>
          </a:p>
          <a:p>
            <a:r>
              <a:rPr lang="en-GB" sz="2400" dirty="0"/>
              <a:t>Frontend developers: Jason Kwame Appiatu &amp; Forson Emmanuel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89142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011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sz="2800" dirty="0"/>
              <a:t>Actors on the agricultural value chain are not able to reach each other easily.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88288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All actors benefit from each other on the app.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07501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solution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This is where </a:t>
            </a:r>
            <a:r>
              <a:rPr lang="en-GB" sz="2800" dirty="0" err="1"/>
              <a:t>AkuafoLink</a:t>
            </a:r>
            <a:r>
              <a:rPr lang="en-GB" sz="2800" dirty="0"/>
              <a:t> comes in</a:t>
            </a:r>
          </a:p>
          <a:p>
            <a:r>
              <a:rPr lang="en-GB" sz="2800" dirty="0" err="1"/>
              <a:t>AkuafoLink</a:t>
            </a:r>
            <a:r>
              <a:rPr lang="en-GB" sz="2800" dirty="0"/>
              <a:t> is a web app that will connect the actors along the agricultural value chain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228169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CA" sz="2800" dirty="0"/>
              <a:t>Our product is a web application which will connect farmers, input suppliers, finance and consumers together in one environment where they can benefit from each other.</a:t>
            </a:r>
          </a:p>
        </p:txBody>
      </p:sp>
    </p:spTree>
    <p:extLst>
      <p:ext uri="{BB962C8B-B14F-4D97-AF65-F5344CB8AC3E}">
        <p14:creationId xmlns:p14="http://schemas.microsoft.com/office/powerpoint/2010/main" val="236689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9F99-872C-47A8-A052-7BAF3CD0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305A-D8D3-4DE0-9F4C-6953EA10D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It’s hard to predict but we believe the app will serve a lot of actors.</a:t>
            </a:r>
            <a:endParaRPr lang="en-GH" sz="2800" dirty="0"/>
          </a:p>
        </p:txBody>
      </p:sp>
    </p:spTree>
    <p:extLst>
      <p:ext uri="{BB962C8B-B14F-4D97-AF65-F5344CB8AC3E}">
        <p14:creationId xmlns:p14="http://schemas.microsoft.com/office/powerpoint/2010/main" val="8575261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1332</TotalTime>
  <Words>353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PITCH PRESENTATION  </vt:lpstr>
      <vt:lpstr>Outline of presentation</vt:lpstr>
      <vt:lpstr>Introduction</vt:lpstr>
      <vt:lpstr>The team</vt:lpstr>
      <vt:lpstr>The problem </vt:lpstr>
      <vt:lpstr>Advantages</vt:lpstr>
      <vt:lpstr>The solution</vt:lpstr>
      <vt:lpstr>Product</vt:lpstr>
      <vt:lpstr>Market</vt:lpstr>
      <vt:lpstr>The competition</vt:lpstr>
      <vt:lpstr>Business model</vt:lpstr>
      <vt:lpstr>Investing</vt:lpstr>
      <vt:lpstr>Contact</vt:lpstr>
      <vt:lpstr>Summary/ call to action </vt:lpstr>
      <vt:lpstr>Outroslide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desk</dc:title>
  <dc:creator>DORCAS</dc:creator>
  <cp:lastModifiedBy> </cp:lastModifiedBy>
  <cp:revision>57</cp:revision>
  <dcterms:created xsi:type="dcterms:W3CDTF">2020-12-10T21:44:22Z</dcterms:created>
  <dcterms:modified xsi:type="dcterms:W3CDTF">2021-05-02T00:39:51Z</dcterms:modified>
</cp:coreProperties>
</file>