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53007-63BF-4A18-82F5-17EA9B2BD0D5}" v="55" dt="2021-03-17T22:26:54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ie yarr" userId="e64558b7257d4771" providerId="LiveId" clId="{BFD53007-63BF-4A18-82F5-17EA9B2BD0D5}"/>
    <pc:docChg chg="custSel addSld delSld modSld">
      <pc:chgData name="archie yarr" userId="e64558b7257d4771" providerId="LiveId" clId="{BFD53007-63BF-4A18-82F5-17EA9B2BD0D5}" dt="2021-03-17T22:26:54.323" v="218"/>
      <pc:docMkLst>
        <pc:docMk/>
      </pc:docMkLst>
      <pc:sldChg chg="modSp new mod">
        <pc:chgData name="archie yarr" userId="e64558b7257d4771" providerId="LiveId" clId="{BFD53007-63BF-4A18-82F5-17EA9B2BD0D5}" dt="2021-03-17T22:26:54.323" v="218"/>
        <pc:sldMkLst>
          <pc:docMk/>
          <pc:sldMk cId="1150869816" sldId="256"/>
        </pc:sldMkLst>
        <pc:spChg chg="mod">
          <ac:chgData name="archie yarr" userId="e64558b7257d4771" providerId="LiveId" clId="{BFD53007-63BF-4A18-82F5-17EA9B2BD0D5}" dt="2021-03-17T22:26:54.323" v="218"/>
          <ac:spMkLst>
            <pc:docMk/>
            <pc:sldMk cId="1150869816" sldId="256"/>
            <ac:spMk id="2" creationId="{26F933BF-A79A-42C5-9842-AC483DCDEE07}"/>
          </ac:spMkLst>
        </pc:spChg>
        <pc:spChg chg="mod">
          <ac:chgData name="archie yarr" userId="e64558b7257d4771" providerId="LiveId" clId="{BFD53007-63BF-4A18-82F5-17EA9B2BD0D5}" dt="2021-03-17T22:26:54.323" v="218"/>
          <ac:spMkLst>
            <pc:docMk/>
            <pc:sldMk cId="1150869816" sldId="256"/>
            <ac:spMk id="3" creationId="{1609CF02-B0FC-427F-AF59-49146D13FDD2}"/>
          </ac:spMkLst>
        </pc:spChg>
      </pc:sldChg>
      <pc:sldChg chg="addSp delSp modSp new mod">
        <pc:chgData name="archie yarr" userId="e64558b7257d4771" providerId="LiveId" clId="{BFD53007-63BF-4A18-82F5-17EA9B2BD0D5}" dt="2021-03-17T22:13:40.172" v="158" actId="20577"/>
        <pc:sldMkLst>
          <pc:docMk/>
          <pc:sldMk cId="2529262504" sldId="257"/>
        </pc:sldMkLst>
        <pc:spChg chg="del mod">
          <ac:chgData name="archie yarr" userId="e64558b7257d4771" providerId="LiveId" clId="{BFD53007-63BF-4A18-82F5-17EA9B2BD0D5}" dt="2021-03-17T22:13:33.241" v="148" actId="478"/>
          <ac:spMkLst>
            <pc:docMk/>
            <pc:sldMk cId="2529262504" sldId="257"/>
            <ac:spMk id="2" creationId="{2CD5C03E-15C0-46B5-914D-5F8D982942C8}"/>
          </ac:spMkLst>
        </pc:spChg>
        <pc:spChg chg="del">
          <ac:chgData name="archie yarr" userId="e64558b7257d4771" providerId="LiveId" clId="{BFD53007-63BF-4A18-82F5-17EA9B2BD0D5}" dt="2021-03-17T22:07:01.435" v="70" actId="478"/>
          <ac:spMkLst>
            <pc:docMk/>
            <pc:sldMk cId="2529262504" sldId="257"/>
            <ac:spMk id="3" creationId="{611CB0C9-8367-4038-8339-8A6E7AB53422}"/>
          </ac:spMkLst>
        </pc:spChg>
        <pc:spChg chg="add del mod">
          <ac:chgData name="archie yarr" userId="e64558b7257d4771" providerId="LiveId" clId="{BFD53007-63BF-4A18-82F5-17EA9B2BD0D5}" dt="2021-03-17T22:13:35.106" v="149" actId="478"/>
          <ac:spMkLst>
            <pc:docMk/>
            <pc:sldMk cId="2529262504" sldId="257"/>
            <ac:spMk id="5" creationId="{E08C74AF-7915-49B7-A68C-4B041B2B3419}"/>
          </ac:spMkLst>
        </pc:spChg>
        <pc:spChg chg="add mod">
          <ac:chgData name="archie yarr" userId="e64558b7257d4771" providerId="LiveId" clId="{BFD53007-63BF-4A18-82F5-17EA9B2BD0D5}" dt="2021-03-17T22:13:40.172" v="158" actId="20577"/>
          <ac:spMkLst>
            <pc:docMk/>
            <pc:sldMk cId="2529262504" sldId="257"/>
            <ac:spMk id="6" creationId="{0DE69A19-F1EE-456E-8F87-BA09D6843035}"/>
          </ac:spMkLst>
        </pc:spChg>
      </pc:sldChg>
      <pc:sldChg chg="addSp delSp modSp new mod">
        <pc:chgData name="archie yarr" userId="e64558b7257d4771" providerId="LiveId" clId="{BFD53007-63BF-4A18-82F5-17EA9B2BD0D5}" dt="2021-03-17T22:06:06.119" v="58" actId="1076"/>
        <pc:sldMkLst>
          <pc:docMk/>
          <pc:sldMk cId="2208994033" sldId="258"/>
        </pc:sldMkLst>
        <pc:spChg chg="del">
          <ac:chgData name="archie yarr" userId="e64558b7257d4771" providerId="LiveId" clId="{BFD53007-63BF-4A18-82F5-17EA9B2BD0D5}" dt="2021-03-17T22:04:59.755" v="42" actId="478"/>
          <ac:spMkLst>
            <pc:docMk/>
            <pc:sldMk cId="2208994033" sldId="258"/>
            <ac:spMk id="2" creationId="{BD081C1F-8D71-49A5-92D7-C6153124DD25}"/>
          </ac:spMkLst>
        </pc:spChg>
        <pc:spChg chg="del">
          <ac:chgData name="archie yarr" userId="e64558b7257d4771" providerId="LiveId" clId="{BFD53007-63BF-4A18-82F5-17EA9B2BD0D5}" dt="2021-03-17T22:04:56.208" v="41" actId="931"/>
          <ac:spMkLst>
            <pc:docMk/>
            <pc:sldMk cId="2208994033" sldId="258"/>
            <ac:spMk id="3" creationId="{B6DCAC99-E0E9-4FD8-880E-E408C3FB28FF}"/>
          </ac:spMkLst>
        </pc:spChg>
        <pc:picChg chg="add mod">
          <ac:chgData name="archie yarr" userId="e64558b7257d4771" providerId="LiveId" clId="{BFD53007-63BF-4A18-82F5-17EA9B2BD0D5}" dt="2021-03-17T22:06:06.119" v="58" actId="1076"/>
          <ac:picMkLst>
            <pc:docMk/>
            <pc:sldMk cId="2208994033" sldId="258"/>
            <ac:picMk id="5" creationId="{A13D3A43-9205-4A69-B812-18062F60F075}"/>
          </ac:picMkLst>
        </pc:picChg>
      </pc:sldChg>
      <pc:sldChg chg="addSp delSp modSp new mod">
        <pc:chgData name="archie yarr" userId="e64558b7257d4771" providerId="LiveId" clId="{BFD53007-63BF-4A18-82F5-17EA9B2BD0D5}" dt="2021-03-17T22:06:03.100" v="57" actId="1076"/>
        <pc:sldMkLst>
          <pc:docMk/>
          <pc:sldMk cId="585644958" sldId="259"/>
        </pc:sldMkLst>
        <pc:spChg chg="del">
          <ac:chgData name="archie yarr" userId="e64558b7257d4771" providerId="LiveId" clId="{BFD53007-63BF-4A18-82F5-17EA9B2BD0D5}" dt="2021-03-17T22:05:11.605" v="45" actId="478"/>
          <ac:spMkLst>
            <pc:docMk/>
            <pc:sldMk cId="585644958" sldId="259"/>
            <ac:spMk id="2" creationId="{3C342609-8FAB-448F-AD17-F0F301F84320}"/>
          </ac:spMkLst>
        </pc:spChg>
        <pc:spChg chg="del">
          <ac:chgData name="archie yarr" userId="e64558b7257d4771" providerId="LiveId" clId="{BFD53007-63BF-4A18-82F5-17EA9B2BD0D5}" dt="2021-03-17T22:05:15.217" v="46" actId="931"/>
          <ac:spMkLst>
            <pc:docMk/>
            <pc:sldMk cId="585644958" sldId="259"/>
            <ac:spMk id="3" creationId="{03423E3C-6423-4215-A7A3-C10916DA8542}"/>
          </ac:spMkLst>
        </pc:spChg>
        <pc:picChg chg="add mod">
          <ac:chgData name="archie yarr" userId="e64558b7257d4771" providerId="LiveId" clId="{BFD53007-63BF-4A18-82F5-17EA9B2BD0D5}" dt="2021-03-17T22:06:03.100" v="57" actId="1076"/>
          <ac:picMkLst>
            <pc:docMk/>
            <pc:sldMk cId="585644958" sldId="259"/>
            <ac:picMk id="5" creationId="{468B5DC0-1248-4BE4-B988-C0B2368BBC28}"/>
          </ac:picMkLst>
        </pc:picChg>
      </pc:sldChg>
      <pc:sldChg chg="addSp delSp modSp new mod">
        <pc:chgData name="archie yarr" userId="e64558b7257d4771" providerId="LiveId" clId="{BFD53007-63BF-4A18-82F5-17EA9B2BD0D5}" dt="2021-03-17T22:05:59.632" v="56" actId="1076"/>
        <pc:sldMkLst>
          <pc:docMk/>
          <pc:sldMk cId="1328373442" sldId="260"/>
        </pc:sldMkLst>
        <pc:spChg chg="del">
          <ac:chgData name="archie yarr" userId="e64558b7257d4771" providerId="LiveId" clId="{BFD53007-63BF-4A18-82F5-17EA9B2BD0D5}" dt="2021-03-17T22:05:29.536" v="51" actId="478"/>
          <ac:spMkLst>
            <pc:docMk/>
            <pc:sldMk cId="1328373442" sldId="260"/>
            <ac:spMk id="2" creationId="{0F14166B-6C7A-473E-A901-6BC254E902C8}"/>
          </ac:spMkLst>
        </pc:spChg>
        <pc:spChg chg="del">
          <ac:chgData name="archie yarr" userId="e64558b7257d4771" providerId="LiveId" clId="{BFD53007-63BF-4A18-82F5-17EA9B2BD0D5}" dt="2021-03-17T22:05:48.428" v="52" actId="931"/>
          <ac:spMkLst>
            <pc:docMk/>
            <pc:sldMk cId="1328373442" sldId="260"/>
            <ac:spMk id="3" creationId="{51EB3DAD-C805-48BD-AD7E-34FEBD1174A8}"/>
          </ac:spMkLst>
        </pc:spChg>
        <pc:picChg chg="add mod">
          <ac:chgData name="archie yarr" userId="e64558b7257d4771" providerId="LiveId" clId="{BFD53007-63BF-4A18-82F5-17EA9B2BD0D5}" dt="2021-03-17T22:05:59.632" v="56" actId="1076"/>
          <ac:picMkLst>
            <pc:docMk/>
            <pc:sldMk cId="1328373442" sldId="260"/>
            <ac:picMk id="5" creationId="{63A02200-5031-4121-B99B-59A477B0468F}"/>
          </ac:picMkLst>
        </pc:picChg>
      </pc:sldChg>
      <pc:sldChg chg="addSp delSp modSp new mod">
        <pc:chgData name="archie yarr" userId="e64558b7257d4771" providerId="LiveId" clId="{BFD53007-63BF-4A18-82F5-17EA9B2BD0D5}" dt="2021-03-17T22:06:23.574" v="64" actId="1076"/>
        <pc:sldMkLst>
          <pc:docMk/>
          <pc:sldMk cId="680247093" sldId="261"/>
        </pc:sldMkLst>
        <pc:spChg chg="del">
          <ac:chgData name="archie yarr" userId="e64558b7257d4771" providerId="LiveId" clId="{BFD53007-63BF-4A18-82F5-17EA9B2BD0D5}" dt="2021-03-17T22:06:10.293" v="59" actId="478"/>
          <ac:spMkLst>
            <pc:docMk/>
            <pc:sldMk cId="680247093" sldId="261"/>
            <ac:spMk id="2" creationId="{6107E88D-2D7B-453E-8B9B-B79C46276367}"/>
          </ac:spMkLst>
        </pc:spChg>
        <pc:spChg chg="del">
          <ac:chgData name="archie yarr" userId="e64558b7257d4771" providerId="LiveId" clId="{BFD53007-63BF-4A18-82F5-17EA9B2BD0D5}" dt="2021-03-17T22:06:14.200" v="60" actId="931"/>
          <ac:spMkLst>
            <pc:docMk/>
            <pc:sldMk cId="680247093" sldId="261"/>
            <ac:spMk id="3" creationId="{9EC493B1-8195-4FB9-8B30-559FB333AD81}"/>
          </ac:spMkLst>
        </pc:spChg>
        <pc:picChg chg="add mod">
          <ac:chgData name="archie yarr" userId="e64558b7257d4771" providerId="LiveId" clId="{BFD53007-63BF-4A18-82F5-17EA9B2BD0D5}" dt="2021-03-17T22:06:23.574" v="64" actId="1076"/>
          <ac:picMkLst>
            <pc:docMk/>
            <pc:sldMk cId="680247093" sldId="261"/>
            <ac:picMk id="5" creationId="{A314D4A3-6912-4185-905A-217D37AEEFC2}"/>
          </ac:picMkLst>
        </pc:picChg>
      </pc:sldChg>
      <pc:sldChg chg="addSp delSp modSp new mod">
        <pc:chgData name="archie yarr" userId="e64558b7257d4771" providerId="LiveId" clId="{BFD53007-63BF-4A18-82F5-17EA9B2BD0D5}" dt="2021-03-17T22:06:40.824" v="68" actId="1076"/>
        <pc:sldMkLst>
          <pc:docMk/>
          <pc:sldMk cId="538173523" sldId="262"/>
        </pc:sldMkLst>
        <pc:spChg chg="del">
          <ac:chgData name="archie yarr" userId="e64558b7257d4771" providerId="LiveId" clId="{BFD53007-63BF-4A18-82F5-17EA9B2BD0D5}" dt="2021-03-17T22:06:28.749" v="65" actId="478"/>
          <ac:spMkLst>
            <pc:docMk/>
            <pc:sldMk cId="538173523" sldId="262"/>
            <ac:spMk id="2" creationId="{42EFC2E8-49EF-4100-AE97-F24801966E76}"/>
          </ac:spMkLst>
        </pc:spChg>
        <pc:spChg chg="del">
          <ac:chgData name="archie yarr" userId="e64558b7257d4771" providerId="LiveId" clId="{BFD53007-63BF-4A18-82F5-17EA9B2BD0D5}" dt="2021-03-17T22:06:32.566" v="66" actId="931"/>
          <ac:spMkLst>
            <pc:docMk/>
            <pc:sldMk cId="538173523" sldId="262"/>
            <ac:spMk id="3" creationId="{29EC7D45-27F2-446B-A634-30FE3F5AE3B7}"/>
          </ac:spMkLst>
        </pc:spChg>
        <pc:picChg chg="add mod">
          <ac:chgData name="archie yarr" userId="e64558b7257d4771" providerId="LiveId" clId="{BFD53007-63BF-4A18-82F5-17EA9B2BD0D5}" dt="2021-03-17T22:06:40.824" v="68" actId="1076"/>
          <ac:picMkLst>
            <pc:docMk/>
            <pc:sldMk cId="538173523" sldId="262"/>
            <ac:picMk id="5" creationId="{9628554A-E5A5-4363-960C-62DFF558FE34}"/>
          </ac:picMkLst>
        </pc:picChg>
      </pc:sldChg>
      <pc:sldChg chg="addSp delSp modSp new mod">
        <pc:chgData name="archie yarr" userId="e64558b7257d4771" providerId="LiveId" clId="{BFD53007-63BF-4A18-82F5-17EA9B2BD0D5}" dt="2021-03-17T22:13:25.478" v="147" actId="20577"/>
        <pc:sldMkLst>
          <pc:docMk/>
          <pc:sldMk cId="3825362489" sldId="263"/>
        </pc:sldMkLst>
        <pc:spChg chg="add del mod">
          <ac:chgData name="archie yarr" userId="e64558b7257d4771" providerId="LiveId" clId="{BFD53007-63BF-4A18-82F5-17EA9B2BD0D5}" dt="2021-03-17T22:13:19.029" v="139" actId="478"/>
          <ac:spMkLst>
            <pc:docMk/>
            <pc:sldMk cId="3825362489" sldId="263"/>
            <ac:spMk id="2" creationId="{371E6C75-D51F-4726-834E-F5901E09E4F4}"/>
          </ac:spMkLst>
        </pc:spChg>
        <pc:spChg chg="add mod">
          <ac:chgData name="archie yarr" userId="e64558b7257d4771" providerId="LiveId" clId="{BFD53007-63BF-4A18-82F5-17EA9B2BD0D5}" dt="2021-03-17T22:13:25.478" v="147" actId="20577"/>
          <ac:spMkLst>
            <pc:docMk/>
            <pc:sldMk cId="3825362489" sldId="263"/>
            <ac:spMk id="3" creationId="{E26CAFE5-2928-4269-9E65-42AA7BD3041C}"/>
          </ac:spMkLst>
        </pc:spChg>
      </pc:sldChg>
      <pc:sldChg chg="addSp modSp new mod">
        <pc:chgData name="archie yarr" userId="e64558b7257d4771" providerId="LiveId" clId="{BFD53007-63BF-4A18-82F5-17EA9B2BD0D5}" dt="2021-03-17T22:08:06.851" v="89" actId="1076"/>
        <pc:sldMkLst>
          <pc:docMk/>
          <pc:sldMk cId="116583025" sldId="264"/>
        </pc:sldMkLst>
        <pc:picChg chg="add mod">
          <ac:chgData name="archie yarr" userId="e64558b7257d4771" providerId="LiveId" clId="{BFD53007-63BF-4A18-82F5-17EA9B2BD0D5}" dt="2021-03-17T22:08:06.851" v="89" actId="1076"/>
          <ac:picMkLst>
            <pc:docMk/>
            <pc:sldMk cId="116583025" sldId="264"/>
            <ac:picMk id="3" creationId="{8B7430F5-C3B7-40E0-8570-6950EFFAC4B3}"/>
          </ac:picMkLst>
        </pc:picChg>
      </pc:sldChg>
      <pc:sldChg chg="addSp modSp new mod">
        <pc:chgData name="archie yarr" userId="e64558b7257d4771" providerId="LiveId" clId="{BFD53007-63BF-4A18-82F5-17EA9B2BD0D5}" dt="2021-03-17T22:08:25.359" v="95" actId="27614"/>
        <pc:sldMkLst>
          <pc:docMk/>
          <pc:sldMk cId="366580700" sldId="265"/>
        </pc:sldMkLst>
        <pc:picChg chg="add mod">
          <ac:chgData name="archie yarr" userId="e64558b7257d4771" providerId="LiveId" clId="{BFD53007-63BF-4A18-82F5-17EA9B2BD0D5}" dt="2021-03-17T22:08:25.359" v="95" actId="27614"/>
          <ac:picMkLst>
            <pc:docMk/>
            <pc:sldMk cId="366580700" sldId="265"/>
            <ac:picMk id="3" creationId="{1C0D7E53-01D3-4968-A59F-23AC36E16729}"/>
          </ac:picMkLst>
        </pc:picChg>
      </pc:sldChg>
      <pc:sldChg chg="addSp modSp add mod">
        <pc:chgData name="archie yarr" userId="e64558b7257d4771" providerId="LiveId" clId="{BFD53007-63BF-4A18-82F5-17EA9B2BD0D5}" dt="2021-03-17T22:08:31.431" v="98" actId="962"/>
        <pc:sldMkLst>
          <pc:docMk/>
          <pc:sldMk cId="1956003936" sldId="266"/>
        </pc:sldMkLst>
        <pc:picChg chg="add mod">
          <ac:chgData name="archie yarr" userId="e64558b7257d4771" providerId="LiveId" clId="{BFD53007-63BF-4A18-82F5-17EA9B2BD0D5}" dt="2021-03-17T22:08:31.431" v="98" actId="962"/>
          <ac:picMkLst>
            <pc:docMk/>
            <pc:sldMk cId="1956003936" sldId="266"/>
            <ac:picMk id="3" creationId="{420539AD-919A-4B31-9DE2-9885CCC62CE5}"/>
          </ac:picMkLst>
        </pc:picChg>
      </pc:sldChg>
      <pc:sldChg chg="addSp modSp add mod">
        <pc:chgData name="archie yarr" userId="e64558b7257d4771" providerId="LiveId" clId="{BFD53007-63BF-4A18-82F5-17EA9B2BD0D5}" dt="2021-03-17T22:08:37.906" v="100" actId="27614"/>
        <pc:sldMkLst>
          <pc:docMk/>
          <pc:sldMk cId="3060638689" sldId="267"/>
        </pc:sldMkLst>
        <pc:picChg chg="add mod">
          <ac:chgData name="archie yarr" userId="e64558b7257d4771" providerId="LiveId" clId="{BFD53007-63BF-4A18-82F5-17EA9B2BD0D5}" dt="2021-03-17T22:08:37.906" v="100" actId="27614"/>
          <ac:picMkLst>
            <pc:docMk/>
            <pc:sldMk cId="3060638689" sldId="267"/>
            <ac:picMk id="3" creationId="{DFF5FFB0-26DD-42C7-8DE8-B6CF90E0D499}"/>
          </ac:picMkLst>
        </pc:picChg>
      </pc:sldChg>
      <pc:sldChg chg="addSp modSp add mod">
        <pc:chgData name="archie yarr" userId="e64558b7257d4771" providerId="LiveId" clId="{BFD53007-63BF-4A18-82F5-17EA9B2BD0D5}" dt="2021-03-17T22:08:44.012" v="103" actId="962"/>
        <pc:sldMkLst>
          <pc:docMk/>
          <pc:sldMk cId="4226925242" sldId="268"/>
        </pc:sldMkLst>
        <pc:picChg chg="add mod">
          <ac:chgData name="archie yarr" userId="e64558b7257d4771" providerId="LiveId" clId="{BFD53007-63BF-4A18-82F5-17EA9B2BD0D5}" dt="2021-03-17T22:08:44.012" v="103" actId="962"/>
          <ac:picMkLst>
            <pc:docMk/>
            <pc:sldMk cId="4226925242" sldId="268"/>
            <ac:picMk id="3" creationId="{2F74DF7C-5646-4260-883A-5A225AF0DFF7}"/>
          </ac:picMkLst>
        </pc:picChg>
      </pc:sldChg>
      <pc:sldChg chg="addSp modSp add mod">
        <pc:chgData name="archie yarr" userId="e64558b7257d4771" providerId="LiveId" clId="{BFD53007-63BF-4A18-82F5-17EA9B2BD0D5}" dt="2021-03-17T22:13:00.740" v="133" actId="1076"/>
        <pc:sldMkLst>
          <pc:docMk/>
          <pc:sldMk cId="3089569566" sldId="269"/>
        </pc:sldMkLst>
        <pc:spChg chg="add mod">
          <ac:chgData name="archie yarr" userId="e64558b7257d4771" providerId="LiveId" clId="{BFD53007-63BF-4A18-82F5-17EA9B2BD0D5}" dt="2021-03-17T22:13:00.740" v="133" actId="1076"/>
          <ac:spMkLst>
            <pc:docMk/>
            <pc:sldMk cId="3089569566" sldId="269"/>
            <ac:spMk id="2" creationId="{6F0DEC6E-4DAB-4D37-AEE5-A9D1D7031F2A}"/>
          </ac:spMkLst>
        </pc:spChg>
      </pc:sldChg>
      <pc:sldChg chg="addSp delSp modSp new del mod">
        <pc:chgData name="archie yarr" userId="e64558b7257d4771" providerId="LiveId" clId="{BFD53007-63BF-4A18-82F5-17EA9B2BD0D5}" dt="2021-03-17T22:09:58.761" v="117" actId="47"/>
        <pc:sldMkLst>
          <pc:docMk/>
          <pc:sldMk cId="3001075238" sldId="270"/>
        </pc:sldMkLst>
        <pc:picChg chg="add del mod">
          <ac:chgData name="archie yarr" userId="e64558b7257d4771" providerId="LiveId" clId="{BFD53007-63BF-4A18-82F5-17EA9B2BD0D5}" dt="2021-03-17T22:09:57.663" v="116" actId="478"/>
          <ac:picMkLst>
            <pc:docMk/>
            <pc:sldMk cId="3001075238" sldId="270"/>
            <ac:picMk id="3" creationId="{A5B78350-5DA0-4D60-BD90-F922160A6957}"/>
          </ac:picMkLst>
        </pc:picChg>
      </pc:sldChg>
      <pc:sldChg chg="addSp modSp add">
        <pc:chgData name="archie yarr" userId="e64558b7257d4771" providerId="LiveId" clId="{BFD53007-63BF-4A18-82F5-17EA9B2BD0D5}" dt="2021-03-17T22:10:02.545" v="118"/>
        <pc:sldMkLst>
          <pc:docMk/>
          <pc:sldMk cId="1154487558" sldId="271"/>
        </pc:sldMkLst>
        <pc:picChg chg="add mod">
          <ac:chgData name="archie yarr" userId="e64558b7257d4771" providerId="LiveId" clId="{BFD53007-63BF-4A18-82F5-17EA9B2BD0D5}" dt="2021-03-17T22:10:02.545" v="118"/>
          <ac:picMkLst>
            <pc:docMk/>
            <pc:sldMk cId="1154487558" sldId="271"/>
            <ac:picMk id="3" creationId="{5A6F5090-B8CC-4C56-9613-55B90F1A5B8B}"/>
          </ac:picMkLst>
        </pc:picChg>
      </pc:sldChg>
      <pc:sldChg chg="addSp modSp add mod">
        <pc:chgData name="archie yarr" userId="e64558b7257d4771" providerId="LiveId" clId="{BFD53007-63BF-4A18-82F5-17EA9B2BD0D5}" dt="2021-03-17T22:10:09.799" v="121" actId="962"/>
        <pc:sldMkLst>
          <pc:docMk/>
          <pc:sldMk cId="1604006708" sldId="272"/>
        </pc:sldMkLst>
        <pc:picChg chg="add mod">
          <ac:chgData name="archie yarr" userId="e64558b7257d4771" providerId="LiveId" clId="{BFD53007-63BF-4A18-82F5-17EA9B2BD0D5}" dt="2021-03-17T22:10:09.799" v="121" actId="962"/>
          <ac:picMkLst>
            <pc:docMk/>
            <pc:sldMk cId="1604006708" sldId="272"/>
            <ac:picMk id="3" creationId="{13063784-30BC-4285-ACE2-CCD486BF4520}"/>
          </ac:picMkLst>
        </pc:picChg>
      </pc:sldChg>
      <pc:sldChg chg="addSp modSp add mod">
        <pc:chgData name="archie yarr" userId="e64558b7257d4771" providerId="LiveId" clId="{BFD53007-63BF-4A18-82F5-17EA9B2BD0D5}" dt="2021-03-17T22:10:14.152" v="124" actId="962"/>
        <pc:sldMkLst>
          <pc:docMk/>
          <pc:sldMk cId="3740029106" sldId="273"/>
        </pc:sldMkLst>
        <pc:picChg chg="add mod">
          <ac:chgData name="archie yarr" userId="e64558b7257d4771" providerId="LiveId" clId="{BFD53007-63BF-4A18-82F5-17EA9B2BD0D5}" dt="2021-03-17T22:10:14.152" v="124" actId="962"/>
          <ac:picMkLst>
            <pc:docMk/>
            <pc:sldMk cId="3740029106" sldId="273"/>
            <ac:picMk id="3" creationId="{3432057F-2CD5-416D-B3B7-0AD1A2F355C0}"/>
          </ac:picMkLst>
        </pc:picChg>
      </pc:sldChg>
      <pc:sldChg chg="addSp modSp new">
        <pc:chgData name="archie yarr" userId="e64558b7257d4771" providerId="LiveId" clId="{BFD53007-63BF-4A18-82F5-17EA9B2BD0D5}" dt="2021-03-17T22:12:31.964" v="128"/>
        <pc:sldMkLst>
          <pc:docMk/>
          <pc:sldMk cId="1067744097" sldId="274"/>
        </pc:sldMkLst>
        <pc:picChg chg="add mod">
          <ac:chgData name="archie yarr" userId="e64558b7257d4771" providerId="LiveId" clId="{BFD53007-63BF-4A18-82F5-17EA9B2BD0D5}" dt="2021-03-17T22:12:31.964" v="128"/>
          <ac:picMkLst>
            <pc:docMk/>
            <pc:sldMk cId="1067744097" sldId="274"/>
            <ac:picMk id="3" creationId="{E17E7E27-0CA8-4207-9D3F-3D82162F64DE}"/>
          </ac:picMkLst>
        </pc:picChg>
      </pc:sldChg>
      <pc:sldChg chg="addSp modSp new mod">
        <pc:chgData name="archie yarr" userId="e64558b7257d4771" providerId="LiveId" clId="{BFD53007-63BF-4A18-82F5-17EA9B2BD0D5}" dt="2021-03-17T22:13:11.105" v="138" actId="20577"/>
        <pc:sldMkLst>
          <pc:docMk/>
          <pc:sldMk cId="367618139" sldId="275"/>
        </pc:sldMkLst>
        <pc:spChg chg="add mod">
          <ac:chgData name="archie yarr" userId="e64558b7257d4771" providerId="LiveId" clId="{BFD53007-63BF-4A18-82F5-17EA9B2BD0D5}" dt="2021-03-17T22:13:11.105" v="138" actId="20577"/>
          <ac:spMkLst>
            <pc:docMk/>
            <pc:sldMk cId="367618139" sldId="275"/>
            <ac:spMk id="2" creationId="{523FA944-F043-45E3-B3BF-FFF4D7E205DA}"/>
          </ac:spMkLst>
        </pc:spChg>
      </pc:sldChg>
      <pc:sldChg chg="addSp modSp new">
        <pc:chgData name="archie yarr" userId="e64558b7257d4771" providerId="LiveId" clId="{BFD53007-63BF-4A18-82F5-17EA9B2BD0D5}" dt="2021-03-17T22:14:07.176" v="165"/>
        <pc:sldMkLst>
          <pc:docMk/>
          <pc:sldMk cId="1461861619" sldId="276"/>
        </pc:sldMkLst>
        <pc:picChg chg="add mod">
          <ac:chgData name="archie yarr" userId="e64558b7257d4771" providerId="LiveId" clId="{BFD53007-63BF-4A18-82F5-17EA9B2BD0D5}" dt="2021-03-17T22:14:07.176" v="165"/>
          <ac:picMkLst>
            <pc:docMk/>
            <pc:sldMk cId="1461861619" sldId="276"/>
            <ac:picMk id="3" creationId="{C2E2845E-AD2F-4190-9006-E4D30C35E51E}"/>
          </ac:picMkLst>
        </pc:picChg>
      </pc:sldChg>
      <pc:sldChg chg="addSp modSp add">
        <pc:chgData name="archie yarr" userId="e64558b7257d4771" providerId="LiveId" clId="{BFD53007-63BF-4A18-82F5-17EA9B2BD0D5}" dt="2021-03-17T22:14:14.490" v="166"/>
        <pc:sldMkLst>
          <pc:docMk/>
          <pc:sldMk cId="3253997075" sldId="277"/>
        </pc:sldMkLst>
        <pc:picChg chg="add mod">
          <ac:chgData name="archie yarr" userId="e64558b7257d4771" providerId="LiveId" clId="{BFD53007-63BF-4A18-82F5-17EA9B2BD0D5}" dt="2021-03-17T22:14:14.490" v="166"/>
          <ac:picMkLst>
            <pc:docMk/>
            <pc:sldMk cId="3253997075" sldId="277"/>
            <ac:picMk id="3" creationId="{00BE9833-28F2-48D0-ABBD-A9F5277FC6DF}"/>
          </ac:picMkLst>
        </pc:picChg>
      </pc:sldChg>
      <pc:sldChg chg="addSp modSp add mod">
        <pc:chgData name="archie yarr" userId="e64558b7257d4771" providerId="LiveId" clId="{BFD53007-63BF-4A18-82F5-17EA9B2BD0D5}" dt="2021-03-17T22:14:22.215" v="169" actId="962"/>
        <pc:sldMkLst>
          <pc:docMk/>
          <pc:sldMk cId="305019731" sldId="278"/>
        </pc:sldMkLst>
        <pc:picChg chg="add mod">
          <ac:chgData name="archie yarr" userId="e64558b7257d4771" providerId="LiveId" clId="{BFD53007-63BF-4A18-82F5-17EA9B2BD0D5}" dt="2021-03-17T22:14:22.215" v="169" actId="962"/>
          <ac:picMkLst>
            <pc:docMk/>
            <pc:sldMk cId="305019731" sldId="278"/>
            <ac:picMk id="3" creationId="{588A046D-A59F-4E54-84B8-095D401A033E}"/>
          </ac:picMkLst>
        </pc:picChg>
      </pc:sldChg>
      <pc:sldChg chg="addSp modSp add mod">
        <pc:chgData name="archie yarr" userId="e64558b7257d4771" providerId="LiveId" clId="{BFD53007-63BF-4A18-82F5-17EA9B2BD0D5}" dt="2021-03-17T22:14:29.079" v="172" actId="962"/>
        <pc:sldMkLst>
          <pc:docMk/>
          <pc:sldMk cId="869537309" sldId="279"/>
        </pc:sldMkLst>
        <pc:picChg chg="add mod">
          <ac:chgData name="archie yarr" userId="e64558b7257d4771" providerId="LiveId" clId="{BFD53007-63BF-4A18-82F5-17EA9B2BD0D5}" dt="2021-03-17T22:14:29.079" v="172" actId="962"/>
          <ac:picMkLst>
            <pc:docMk/>
            <pc:sldMk cId="869537309" sldId="279"/>
            <ac:picMk id="3" creationId="{803C63F6-148F-4F29-9FFF-6E64A21294DD}"/>
          </ac:picMkLst>
        </pc:picChg>
      </pc:sldChg>
      <pc:sldChg chg="addSp modSp add mod">
        <pc:chgData name="archie yarr" userId="e64558b7257d4771" providerId="LiveId" clId="{BFD53007-63BF-4A18-82F5-17EA9B2BD0D5}" dt="2021-03-17T22:14:37.142" v="175" actId="962"/>
        <pc:sldMkLst>
          <pc:docMk/>
          <pc:sldMk cId="3826239228" sldId="280"/>
        </pc:sldMkLst>
        <pc:picChg chg="add mod">
          <ac:chgData name="archie yarr" userId="e64558b7257d4771" providerId="LiveId" clId="{BFD53007-63BF-4A18-82F5-17EA9B2BD0D5}" dt="2021-03-17T22:14:37.142" v="175" actId="962"/>
          <ac:picMkLst>
            <pc:docMk/>
            <pc:sldMk cId="3826239228" sldId="280"/>
            <ac:picMk id="3" creationId="{CBBE8F70-77FB-4733-8FEA-F180C6A42F02}"/>
          </ac:picMkLst>
        </pc:picChg>
      </pc:sldChg>
      <pc:sldChg chg="addSp modSp add mod">
        <pc:chgData name="archie yarr" userId="e64558b7257d4771" providerId="LiveId" clId="{BFD53007-63BF-4A18-82F5-17EA9B2BD0D5}" dt="2021-03-17T22:16:05.386" v="178" actId="962"/>
        <pc:sldMkLst>
          <pc:docMk/>
          <pc:sldMk cId="3213752981" sldId="281"/>
        </pc:sldMkLst>
        <pc:picChg chg="add mod">
          <ac:chgData name="archie yarr" userId="e64558b7257d4771" providerId="LiveId" clId="{BFD53007-63BF-4A18-82F5-17EA9B2BD0D5}" dt="2021-03-17T22:16:05.386" v="178" actId="962"/>
          <ac:picMkLst>
            <pc:docMk/>
            <pc:sldMk cId="3213752981" sldId="281"/>
            <ac:picMk id="3" creationId="{23285969-1F2B-42D1-BC66-9089CABE99A1}"/>
          </ac:picMkLst>
        </pc:picChg>
      </pc:sldChg>
      <pc:sldChg chg="modSp add mod">
        <pc:chgData name="archie yarr" userId="e64558b7257d4771" providerId="LiveId" clId="{BFD53007-63BF-4A18-82F5-17EA9B2BD0D5}" dt="2021-03-17T22:16:15.305" v="185" actId="20577"/>
        <pc:sldMkLst>
          <pc:docMk/>
          <pc:sldMk cId="3792712736" sldId="282"/>
        </pc:sldMkLst>
        <pc:spChg chg="mod">
          <ac:chgData name="archie yarr" userId="e64558b7257d4771" providerId="LiveId" clId="{BFD53007-63BF-4A18-82F5-17EA9B2BD0D5}" dt="2021-03-17T22:16:15.305" v="185" actId="20577"/>
          <ac:spMkLst>
            <pc:docMk/>
            <pc:sldMk cId="3792712736" sldId="282"/>
            <ac:spMk id="2" creationId="{523FA944-F043-45E3-B3BF-FFF4D7E205DA}"/>
          </ac:spMkLst>
        </pc:spChg>
      </pc:sldChg>
      <pc:sldChg chg="addSp modSp new mod">
        <pc:chgData name="archie yarr" userId="e64558b7257d4771" providerId="LiveId" clId="{BFD53007-63BF-4A18-82F5-17EA9B2BD0D5}" dt="2021-03-17T22:16:38.874" v="193" actId="962"/>
        <pc:sldMkLst>
          <pc:docMk/>
          <pc:sldMk cId="2711182016" sldId="283"/>
        </pc:sldMkLst>
        <pc:picChg chg="add mod">
          <ac:chgData name="archie yarr" userId="e64558b7257d4771" providerId="LiveId" clId="{BFD53007-63BF-4A18-82F5-17EA9B2BD0D5}" dt="2021-03-17T22:16:38.874" v="193" actId="962"/>
          <ac:picMkLst>
            <pc:docMk/>
            <pc:sldMk cId="2711182016" sldId="283"/>
            <ac:picMk id="3" creationId="{5AABE589-279E-418A-8A85-22CC7A4164B5}"/>
          </ac:picMkLst>
        </pc:picChg>
      </pc:sldChg>
      <pc:sldChg chg="addSp modSp add mod">
        <pc:chgData name="archie yarr" userId="e64558b7257d4771" providerId="LiveId" clId="{BFD53007-63BF-4A18-82F5-17EA9B2BD0D5}" dt="2021-03-17T22:16:42.921" v="196" actId="962"/>
        <pc:sldMkLst>
          <pc:docMk/>
          <pc:sldMk cId="3914839791" sldId="284"/>
        </pc:sldMkLst>
        <pc:picChg chg="add mod">
          <ac:chgData name="archie yarr" userId="e64558b7257d4771" providerId="LiveId" clId="{BFD53007-63BF-4A18-82F5-17EA9B2BD0D5}" dt="2021-03-17T22:16:42.921" v="196" actId="962"/>
          <ac:picMkLst>
            <pc:docMk/>
            <pc:sldMk cId="3914839791" sldId="284"/>
            <ac:picMk id="3" creationId="{4290FDFE-EC3C-4F1D-B60B-617937475344}"/>
          </ac:picMkLst>
        </pc:picChg>
      </pc:sldChg>
      <pc:sldChg chg="addSp delSp modSp add mod">
        <pc:chgData name="archie yarr" userId="e64558b7257d4771" providerId="LiveId" clId="{BFD53007-63BF-4A18-82F5-17EA9B2BD0D5}" dt="2021-03-17T22:25:37.373" v="205" actId="962"/>
        <pc:sldMkLst>
          <pc:docMk/>
          <pc:sldMk cId="1474874802" sldId="285"/>
        </pc:sldMkLst>
        <pc:picChg chg="add del mod">
          <ac:chgData name="archie yarr" userId="e64558b7257d4771" providerId="LiveId" clId="{BFD53007-63BF-4A18-82F5-17EA9B2BD0D5}" dt="2021-03-17T22:18:19.823" v="201" actId="478"/>
          <ac:picMkLst>
            <pc:docMk/>
            <pc:sldMk cId="1474874802" sldId="285"/>
            <ac:picMk id="3" creationId="{A082A571-A716-4295-BA3B-86D15FB69EFA}"/>
          </ac:picMkLst>
        </pc:picChg>
        <pc:picChg chg="add mod">
          <ac:chgData name="archie yarr" userId="e64558b7257d4771" providerId="LiveId" clId="{BFD53007-63BF-4A18-82F5-17EA9B2BD0D5}" dt="2021-03-17T22:25:37.373" v="205" actId="962"/>
          <ac:picMkLst>
            <pc:docMk/>
            <pc:sldMk cId="1474874802" sldId="285"/>
            <ac:picMk id="5" creationId="{65C261E3-C465-4DDB-A256-2BEBE35E5E23}"/>
          </ac:picMkLst>
        </pc:picChg>
      </pc:sldChg>
      <pc:sldChg chg="addSp delSp modSp add mod">
        <pc:chgData name="archie yarr" userId="e64558b7257d4771" providerId="LiveId" clId="{BFD53007-63BF-4A18-82F5-17EA9B2BD0D5}" dt="2021-03-17T22:25:48.657" v="208" actId="962"/>
        <pc:sldMkLst>
          <pc:docMk/>
          <pc:sldMk cId="1833770628" sldId="286"/>
        </pc:sldMkLst>
        <pc:picChg chg="add del mod">
          <ac:chgData name="archie yarr" userId="e64558b7257d4771" providerId="LiveId" clId="{BFD53007-63BF-4A18-82F5-17EA9B2BD0D5}" dt="2021-03-17T22:18:21.826" v="202" actId="478"/>
          <ac:picMkLst>
            <pc:docMk/>
            <pc:sldMk cId="1833770628" sldId="286"/>
            <ac:picMk id="3" creationId="{7BD3472D-C88D-4898-B865-6DAA84E3A19A}"/>
          </ac:picMkLst>
        </pc:picChg>
        <pc:picChg chg="add mod">
          <ac:chgData name="archie yarr" userId="e64558b7257d4771" providerId="LiveId" clId="{BFD53007-63BF-4A18-82F5-17EA9B2BD0D5}" dt="2021-03-17T22:25:48.657" v="208" actId="962"/>
          <ac:picMkLst>
            <pc:docMk/>
            <pc:sldMk cId="1833770628" sldId="286"/>
            <ac:picMk id="5" creationId="{D708D7CC-5445-4B11-9277-B17E480B28F9}"/>
          </ac:picMkLst>
        </pc:picChg>
      </pc:sldChg>
      <pc:sldChg chg="addSp modSp add mod">
        <pc:chgData name="archie yarr" userId="e64558b7257d4771" providerId="LiveId" clId="{BFD53007-63BF-4A18-82F5-17EA9B2BD0D5}" dt="2021-03-17T22:25:58.808" v="211" actId="962"/>
        <pc:sldMkLst>
          <pc:docMk/>
          <pc:sldMk cId="1354410226" sldId="287"/>
        </pc:sldMkLst>
        <pc:picChg chg="add mod">
          <ac:chgData name="archie yarr" userId="e64558b7257d4771" providerId="LiveId" clId="{BFD53007-63BF-4A18-82F5-17EA9B2BD0D5}" dt="2021-03-17T22:25:58.808" v="211" actId="962"/>
          <ac:picMkLst>
            <pc:docMk/>
            <pc:sldMk cId="1354410226" sldId="287"/>
            <ac:picMk id="3" creationId="{DEBDE590-ED1C-4501-AD90-5EBB634194C9}"/>
          </ac:picMkLst>
        </pc:picChg>
      </pc:sldChg>
      <pc:sldChg chg="addSp modSp new">
        <pc:chgData name="archie yarr" userId="e64558b7257d4771" providerId="LiveId" clId="{BFD53007-63BF-4A18-82F5-17EA9B2BD0D5}" dt="2021-03-17T22:26:09.826" v="213"/>
        <pc:sldMkLst>
          <pc:docMk/>
          <pc:sldMk cId="283753416" sldId="288"/>
        </pc:sldMkLst>
        <pc:picChg chg="add mod">
          <ac:chgData name="archie yarr" userId="e64558b7257d4771" providerId="LiveId" clId="{BFD53007-63BF-4A18-82F5-17EA9B2BD0D5}" dt="2021-03-17T22:26:09.826" v="213"/>
          <ac:picMkLst>
            <pc:docMk/>
            <pc:sldMk cId="283753416" sldId="288"/>
            <ac:picMk id="3" creationId="{EF5E7AE7-C285-4230-9A4E-25ECEA685025}"/>
          </ac:picMkLst>
        </pc:picChg>
      </pc:sldChg>
      <pc:sldChg chg="addSp modSp new">
        <pc:chgData name="archie yarr" userId="e64558b7257d4771" providerId="LiveId" clId="{BFD53007-63BF-4A18-82F5-17EA9B2BD0D5}" dt="2021-03-17T22:26:24.007" v="215"/>
        <pc:sldMkLst>
          <pc:docMk/>
          <pc:sldMk cId="1404771348" sldId="289"/>
        </pc:sldMkLst>
        <pc:picChg chg="add mod">
          <ac:chgData name="archie yarr" userId="e64558b7257d4771" providerId="LiveId" clId="{BFD53007-63BF-4A18-82F5-17EA9B2BD0D5}" dt="2021-03-17T22:26:24.007" v="215"/>
          <ac:picMkLst>
            <pc:docMk/>
            <pc:sldMk cId="1404771348" sldId="289"/>
            <ac:picMk id="3" creationId="{D7AE5134-5FAE-4028-8968-2107C4BC5A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4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04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16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146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8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5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8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8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5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8567-55E5-439C-B542-B379CBD52303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05C749-100C-4D13-9A77-6C7F423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5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33BF-A79A-42C5-9842-AC483DCDE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Story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9CF02-B0FC-427F-AF59-49146D13F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6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C0D7E53-01D3-4968-A59F-23AC36E16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471074"/>
            <a:ext cx="6601746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0539AD-919A-4B31-9DE2-9885CCC62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3" y="513943"/>
            <a:ext cx="6611273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F5FFB0-26DD-42C7-8DE8-B6CF90E0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0" y="504417"/>
            <a:ext cx="6592220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EC6E-4DAB-4D37-AEE5-A9D1D7031F2A}"/>
              </a:ext>
            </a:extLst>
          </p:cNvPr>
          <p:cNvSpPr txBox="1">
            <a:spLocks/>
          </p:cNvSpPr>
          <p:nvPr/>
        </p:nvSpPr>
        <p:spPr>
          <a:xfrm>
            <a:off x="838200" y="3095095"/>
            <a:ext cx="10515600" cy="667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Add Story</a:t>
            </a:r>
          </a:p>
        </p:txBody>
      </p:sp>
    </p:spTree>
    <p:extLst>
      <p:ext uri="{BB962C8B-B14F-4D97-AF65-F5344CB8AC3E}">
        <p14:creationId xmlns:p14="http://schemas.microsoft.com/office/powerpoint/2010/main" val="308956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F74DF7C-5646-4260-883A-5A225AF0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58" y="0"/>
            <a:ext cx="6989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F5090-B8CC-4C56-9613-55B90F1A5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01" y="0"/>
            <a:ext cx="6961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3063784-30BC-4285-ACE2-CCD486BF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90021"/>
            <a:ext cx="7049484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32057F-2CD5-416D-B3B7-0AD1A2F3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5" y="156706"/>
            <a:ext cx="7087589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E7E27-0CA8-4207-9D3F-3D82162F6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185285"/>
            <a:ext cx="7049484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4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944-F043-45E3-B3BF-FFF4D7E205DA}"/>
              </a:ext>
            </a:extLst>
          </p:cNvPr>
          <p:cNvSpPr txBox="1">
            <a:spLocks/>
          </p:cNvSpPr>
          <p:nvPr/>
        </p:nvSpPr>
        <p:spPr>
          <a:xfrm>
            <a:off x="838200" y="3095095"/>
            <a:ext cx="10515600" cy="667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Edit Story</a:t>
            </a:r>
          </a:p>
        </p:txBody>
      </p:sp>
    </p:spTree>
    <p:extLst>
      <p:ext uri="{BB962C8B-B14F-4D97-AF65-F5344CB8AC3E}">
        <p14:creationId xmlns:p14="http://schemas.microsoft.com/office/powerpoint/2010/main" val="3676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E69A19-F1EE-456E-8F87-BA09D6843035}"/>
              </a:ext>
            </a:extLst>
          </p:cNvPr>
          <p:cNvSpPr txBox="1">
            <a:spLocks/>
          </p:cNvSpPr>
          <p:nvPr/>
        </p:nvSpPr>
        <p:spPr>
          <a:xfrm>
            <a:off x="838200" y="3095095"/>
            <a:ext cx="10515600" cy="667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Register Story</a:t>
            </a:r>
          </a:p>
        </p:txBody>
      </p:sp>
    </p:spTree>
    <p:extLst>
      <p:ext uri="{BB962C8B-B14F-4D97-AF65-F5344CB8AC3E}">
        <p14:creationId xmlns:p14="http://schemas.microsoft.com/office/powerpoint/2010/main" val="252926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845E-AD2F-4190-9006-E4D30C35E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66" y="0"/>
            <a:ext cx="7028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E9833-28F2-48D0-ABBD-A9F5277F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55" y="0"/>
            <a:ext cx="6999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9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8A046D-A59F-4E54-84B8-095D401A0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5" y="161469"/>
            <a:ext cx="705901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3C63F6-148F-4F29-9FFF-6E64A2129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151942"/>
            <a:ext cx="7068536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3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BBE8F70-77FB-4733-8FEA-F180C6A42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166232"/>
            <a:ext cx="7039957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3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3285969-1F2B-42D1-BC66-9089CABE9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161469"/>
            <a:ext cx="707806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52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944-F043-45E3-B3BF-FFF4D7E205DA}"/>
              </a:ext>
            </a:extLst>
          </p:cNvPr>
          <p:cNvSpPr txBox="1">
            <a:spLocks/>
          </p:cNvSpPr>
          <p:nvPr/>
        </p:nvSpPr>
        <p:spPr>
          <a:xfrm>
            <a:off x="838200" y="3095095"/>
            <a:ext cx="10515600" cy="667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Remove Story</a:t>
            </a:r>
          </a:p>
        </p:txBody>
      </p:sp>
    </p:spTree>
    <p:extLst>
      <p:ext uri="{BB962C8B-B14F-4D97-AF65-F5344CB8AC3E}">
        <p14:creationId xmlns:p14="http://schemas.microsoft.com/office/powerpoint/2010/main" val="379271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AABE589-279E-418A-8A85-22CC7A416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66" y="0"/>
            <a:ext cx="7028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290FDFE-EC3C-4F1D-B60B-617937475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51" y="0"/>
            <a:ext cx="6999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39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C261E3-C465-4DDB-A256-2BEBE35E5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53" y="0"/>
            <a:ext cx="6999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7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D3A43-9205-4A69-B812-18062F60F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57" y="416718"/>
            <a:ext cx="7331686" cy="6024563"/>
          </a:xfrm>
        </p:spPr>
      </p:pic>
    </p:spTree>
    <p:extLst>
      <p:ext uri="{BB962C8B-B14F-4D97-AF65-F5344CB8AC3E}">
        <p14:creationId xmlns:p14="http://schemas.microsoft.com/office/powerpoint/2010/main" val="220899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708D7CC-5445-4B11-9277-B17E480B2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47" y="28100"/>
            <a:ext cx="7020905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0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EBDE590-ED1C-4501-AD90-5EBB63419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66205"/>
            <a:ext cx="7078063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E7AE7-C285-4230-9A4E-25ECEA68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34" y="0"/>
            <a:ext cx="7008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3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E5134-5FAE-4028-8968-2107C4BC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45" y="0"/>
            <a:ext cx="704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7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468B5DC0-1248-4BE4-B988-C0B2368BB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8" y="450585"/>
            <a:ext cx="7325424" cy="5956830"/>
          </a:xfrm>
        </p:spPr>
      </p:pic>
    </p:spTree>
    <p:extLst>
      <p:ext uri="{BB962C8B-B14F-4D97-AF65-F5344CB8AC3E}">
        <p14:creationId xmlns:p14="http://schemas.microsoft.com/office/powerpoint/2010/main" val="58564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A02200-5031-4121-B99B-59A477B0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10" y="535252"/>
            <a:ext cx="8685980" cy="5787496"/>
          </a:xfrm>
        </p:spPr>
      </p:pic>
    </p:spTree>
    <p:extLst>
      <p:ext uri="{BB962C8B-B14F-4D97-AF65-F5344CB8AC3E}">
        <p14:creationId xmlns:p14="http://schemas.microsoft.com/office/powerpoint/2010/main" val="13283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314D4A3-6912-4185-905A-217D37AEE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99" y="552185"/>
            <a:ext cx="7621201" cy="5753630"/>
          </a:xfrm>
        </p:spPr>
      </p:pic>
    </p:spTree>
    <p:extLst>
      <p:ext uri="{BB962C8B-B14F-4D97-AF65-F5344CB8AC3E}">
        <p14:creationId xmlns:p14="http://schemas.microsoft.com/office/powerpoint/2010/main" val="68024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8554A-E5A5-4363-960C-62DFF558F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35" y="552185"/>
            <a:ext cx="7161129" cy="5753630"/>
          </a:xfrm>
        </p:spPr>
      </p:pic>
    </p:spTree>
    <p:extLst>
      <p:ext uri="{BB962C8B-B14F-4D97-AF65-F5344CB8AC3E}">
        <p14:creationId xmlns:p14="http://schemas.microsoft.com/office/powerpoint/2010/main" val="5381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CAFE5-2928-4269-9E65-42AA7BD3041C}"/>
              </a:ext>
            </a:extLst>
          </p:cNvPr>
          <p:cNvSpPr txBox="1">
            <a:spLocks/>
          </p:cNvSpPr>
          <p:nvPr/>
        </p:nvSpPr>
        <p:spPr>
          <a:xfrm>
            <a:off x="838200" y="3095095"/>
            <a:ext cx="10515600" cy="667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Login Story</a:t>
            </a:r>
          </a:p>
        </p:txBody>
      </p:sp>
    </p:spTree>
    <p:extLst>
      <p:ext uri="{BB962C8B-B14F-4D97-AF65-F5344CB8AC3E}">
        <p14:creationId xmlns:p14="http://schemas.microsoft.com/office/powerpoint/2010/main" val="382536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B7430F5-C3B7-40E0-8570-6950EFFA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99" y="183142"/>
            <a:ext cx="7026801" cy="64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12</Words>
  <Application>Microsoft Office PowerPoint</Application>
  <PresentationFormat>Widescreen</PresentationFormat>
  <Paragraphs>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Story 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Boards</dc:title>
  <dc:creator>archie yarr</dc:creator>
  <cp:lastModifiedBy>archie yarr</cp:lastModifiedBy>
  <cp:revision>1</cp:revision>
  <dcterms:created xsi:type="dcterms:W3CDTF">2021-03-17T22:03:37Z</dcterms:created>
  <dcterms:modified xsi:type="dcterms:W3CDTF">2021-03-17T22:26:59Z</dcterms:modified>
</cp:coreProperties>
</file>