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7E0A5-9F83-4826-9AB1-49CDF1ABC8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5EBE89-86A1-4124-93A7-8B356F2E53C3}">
      <dgm:prSet phldrT="[Text]"/>
      <dgm:spPr/>
      <dgm:t>
        <a:bodyPr/>
        <a:lstStyle/>
        <a:p>
          <a:r>
            <a:rPr lang="es-MX" dirty="0"/>
            <a:t>En repositorio revisar cambios realizados</a:t>
          </a:r>
          <a:endParaRPr lang="en-US" dirty="0"/>
        </a:p>
      </dgm:t>
    </dgm:pt>
    <dgm:pt modelId="{D22F3FFB-A031-4D8C-BCD4-5B74AE1FAAA9}" type="parTrans" cxnId="{215CB48A-34F0-4263-8AEF-24F88F16A209}">
      <dgm:prSet/>
      <dgm:spPr/>
      <dgm:t>
        <a:bodyPr/>
        <a:lstStyle/>
        <a:p>
          <a:endParaRPr lang="en-US"/>
        </a:p>
      </dgm:t>
    </dgm:pt>
    <dgm:pt modelId="{F8E269C2-A230-458E-8F84-4E84975B4F8C}" type="sibTrans" cxnId="{215CB48A-34F0-4263-8AEF-24F88F16A209}">
      <dgm:prSet/>
      <dgm:spPr/>
      <dgm:t>
        <a:bodyPr/>
        <a:lstStyle/>
        <a:p>
          <a:endParaRPr lang="en-US"/>
        </a:p>
      </dgm:t>
    </dgm:pt>
    <dgm:pt modelId="{31C8EEFF-5640-44A5-BC46-74908F869747}">
      <dgm:prSet phldrT="[Text]"/>
      <dgm:spPr/>
      <dgm:t>
        <a:bodyPr/>
        <a:lstStyle/>
        <a:p>
          <a:r>
            <a:rPr lang="es-MX" dirty="0"/>
            <a:t>Colocar titulo de cambio y descripción del cambio, son los “</a:t>
          </a:r>
          <a:r>
            <a:rPr lang="es-MX" dirty="0" err="1"/>
            <a:t>commits</a:t>
          </a:r>
          <a:r>
            <a:rPr lang="es-MX" dirty="0"/>
            <a:t>” a una rama</a:t>
          </a:r>
          <a:endParaRPr lang="en-US" dirty="0"/>
        </a:p>
      </dgm:t>
    </dgm:pt>
    <dgm:pt modelId="{314142E8-4FDE-4A4B-9201-4D7D77640EB5}" type="parTrans" cxnId="{9B75EE5B-00E2-4EAA-8251-0D9854E09419}">
      <dgm:prSet/>
      <dgm:spPr/>
      <dgm:t>
        <a:bodyPr/>
        <a:lstStyle/>
        <a:p>
          <a:endParaRPr lang="en-US"/>
        </a:p>
      </dgm:t>
    </dgm:pt>
    <dgm:pt modelId="{E30439A3-31B6-4849-905A-45BB4C39E843}" type="sibTrans" cxnId="{9B75EE5B-00E2-4EAA-8251-0D9854E09419}">
      <dgm:prSet/>
      <dgm:spPr/>
      <dgm:t>
        <a:bodyPr/>
        <a:lstStyle/>
        <a:p>
          <a:endParaRPr lang="en-US"/>
        </a:p>
      </dgm:t>
    </dgm:pt>
    <dgm:pt modelId="{35F4A59C-0A46-4223-BA9C-486E6EC86B9A}">
      <dgm:prSet phldrT="[Text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Push</a:t>
          </a:r>
          <a:r>
            <a:rPr lang="es-MX" dirty="0"/>
            <a:t>”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origin</a:t>
          </a:r>
          <a:r>
            <a:rPr lang="es-MX" dirty="0"/>
            <a:t> a una rama</a:t>
          </a:r>
          <a:endParaRPr lang="en-US" dirty="0"/>
        </a:p>
      </dgm:t>
    </dgm:pt>
    <dgm:pt modelId="{334EB91E-41CD-4C2E-BB0E-478222CC8428}" type="parTrans" cxnId="{4F1CDFED-EE85-4B36-BFA2-C60B16E00EBD}">
      <dgm:prSet/>
      <dgm:spPr/>
      <dgm:t>
        <a:bodyPr/>
        <a:lstStyle/>
        <a:p>
          <a:endParaRPr lang="en-US"/>
        </a:p>
      </dgm:t>
    </dgm:pt>
    <dgm:pt modelId="{2EEEAD4C-DB05-46C9-BA66-AE5B3EDB7584}" type="sibTrans" cxnId="{4F1CDFED-EE85-4B36-BFA2-C60B16E00EBD}">
      <dgm:prSet/>
      <dgm:spPr/>
      <dgm:t>
        <a:bodyPr/>
        <a:lstStyle/>
        <a:p>
          <a:endParaRPr lang="en-US"/>
        </a:p>
      </dgm:t>
    </dgm:pt>
    <dgm:pt modelId="{90D283F4-804D-4230-BB40-6D631D69A422}" type="pres">
      <dgm:prSet presAssocID="{29A7E0A5-9F83-4826-9AB1-49CDF1ABC8FA}" presName="Name0" presStyleCnt="0">
        <dgm:presLayoutVars>
          <dgm:dir/>
          <dgm:animLvl val="lvl"/>
          <dgm:resizeHandles val="exact"/>
        </dgm:presLayoutVars>
      </dgm:prSet>
      <dgm:spPr/>
    </dgm:pt>
    <dgm:pt modelId="{15ABE962-A7A0-4381-A44A-E2ECE0D3241F}" type="pres">
      <dgm:prSet presAssocID="{E75EBE89-86A1-4124-93A7-8B356F2E53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2A1AB-6409-4CA0-9B76-1EFF6591FBCD}" type="pres">
      <dgm:prSet presAssocID="{F8E269C2-A230-458E-8F84-4E84975B4F8C}" presName="parTxOnlySpace" presStyleCnt="0"/>
      <dgm:spPr/>
    </dgm:pt>
    <dgm:pt modelId="{BB8281ED-E917-4FF5-90F7-A7810C49EBCB}" type="pres">
      <dgm:prSet presAssocID="{31C8EEFF-5640-44A5-BC46-74908F869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F652B8-01B4-4123-B591-C19E8E9DB9DE}" type="pres">
      <dgm:prSet presAssocID="{E30439A3-31B6-4849-905A-45BB4C39E843}" presName="parTxOnlySpace" presStyleCnt="0"/>
      <dgm:spPr/>
    </dgm:pt>
    <dgm:pt modelId="{656366FA-0C8E-41D9-8406-CE18FD3F174C}" type="pres">
      <dgm:prSet presAssocID="{35F4A59C-0A46-4223-BA9C-486E6EC86B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32F324-C6F4-411D-AD6A-87560062AFDB}" type="presOf" srcId="{29A7E0A5-9F83-4826-9AB1-49CDF1ABC8FA}" destId="{90D283F4-804D-4230-BB40-6D631D69A422}" srcOrd="0" destOrd="0" presId="urn:microsoft.com/office/officeart/2005/8/layout/chevron1"/>
    <dgm:cxn modelId="{BEA22835-8D85-4FE8-81B0-D127DCAFDE86}" type="presOf" srcId="{E75EBE89-86A1-4124-93A7-8B356F2E53C3}" destId="{15ABE962-A7A0-4381-A44A-E2ECE0D3241F}" srcOrd="0" destOrd="0" presId="urn:microsoft.com/office/officeart/2005/8/layout/chevron1"/>
    <dgm:cxn modelId="{9B75EE5B-00E2-4EAA-8251-0D9854E09419}" srcId="{29A7E0A5-9F83-4826-9AB1-49CDF1ABC8FA}" destId="{31C8EEFF-5640-44A5-BC46-74908F869747}" srcOrd="1" destOrd="0" parTransId="{314142E8-4FDE-4A4B-9201-4D7D77640EB5}" sibTransId="{E30439A3-31B6-4849-905A-45BB4C39E843}"/>
    <dgm:cxn modelId="{C6D8CB4F-9F9F-40FC-91FD-CD2705C598AF}" type="presOf" srcId="{31C8EEFF-5640-44A5-BC46-74908F869747}" destId="{BB8281ED-E917-4FF5-90F7-A7810C49EBCB}" srcOrd="0" destOrd="0" presId="urn:microsoft.com/office/officeart/2005/8/layout/chevron1"/>
    <dgm:cxn modelId="{215CB48A-34F0-4263-8AEF-24F88F16A209}" srcId="{29A7E0A5-9F83-4826-9AB1-49CDF1ABC8FA}" destId="{E75EBE89-86A1-4124-93A7-8B356F2E53C3}" srcOrd="0" destOrd="0" parTransId="{D22F3FFB-A031-4D8C-BCD4-5B74AE1FAAA9}" sibTransId="{F8E269C2-A230-458E-8F84-4E84975B4F8C}"/>
    <dgm:cxn modelId="{357C55A3-F1E4-4385-9993-84B774622B28}" type="presOf" srcId="{35F4A59C-0A46-4223-BA9C-486E6EC86B9A}" destId="{656366FA-0C8E-41D9-8406-CE18FD3F174C}" srcOrd="0" destOrd="0" presId="urn:microsoft.com/office/officeart/2005/8/layout/chevron1"/>
    <dgm:cxn modelId="{4F1CDFED-EE85-4B36-BFA2-C60B16E00EBD}" srcId="{29A7E0A5-9F83-4826-9AB1-49CDF1ABC8FA}" destId="{35F4A59C-0A46-4223-BA9C-486E6EC86B9A}" srcOrd="2" destOrd="0" parTransId="{334EB91E-41CD-4C2E-BB0E-478222CC8428}" sibTransId="{2EEEAD4C-DB05-46C9-BA66-AE5B3EDB7584}"/>
    <dgm:cxn modelId="{660405A4-C610-4CBC-9772-FF0B966BDDCB}" type="presParOf" srcId="{90D283F4-804D-4230-BB40-6D631D69A422}" destId="{15ABE962-A7A0-4381-A44A-E2ECE0D3241F}" srcOrd="0" destOrd="0" presId="urn:microsoft.com/office/officeart/2005/8/layout/chevron1"/>
    <dgm:cxn modelId="{9EB31BF8-8255-4679-AFFE-5B71E0A8E8B2}" type="presParOf" srcId="{90D283F4-804D-4230-BB40-6D631D69A422}" destId="{E5D2A1AB-6409-4CA0-9B76-1EFF6591FBCD}" srcOrd="1" destOrd="0" presId="urn:microsoft.com/office/officeart/2005/8/layout/chevron1"/>
    <dgm:cxn modelId="{CD163342-9184-41DC-8B55-B955D3AF5FEC}" type="presParOf" srcId="{90D283F4-804D-4230-BB40-6D631D69A422}" destId="{BB8281ED-E917-4FF5-90F7-A7810C49EBCB}" srcOrd="2" destOrd="0" presId="urn:microsoft.com/office/officeart/2005/8/layout/chevron1"/>
    <dgm:cxn modelId="{74272285-D763-4DFA-8BDB-7439F861D90D}" type="presParOf" srcId="{90D283F4-804D-4230-BB40-6D631D69A422}" destId="{6CF652B8-01B4-4123-B591-C19E8E9DB9DE}" srcOrd="3" destOrd="0" presId="urn:microsoft.com/office/officeart/2005/8/layout/chevron1"/>
    <dgm:cxn modelId="{99FFD840-6F7F-488A-9237-1961981F9187}" type="presParOf" srcId="{90D283F4-804D-4230-BB40-6D631D69A422}" destId="{656366FA-0C8E-41D9-8406-CE18FD3F174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E962-A7A0-4381-A44A-E2ECE0D3241F}">
      <dsp:nvSpPr>
        <dsp:cNvPr id="0" name=""/>
        <dsp:cNvSpPr/>
      </dsp:nvSpPr>
      <dsp:spPr>
        <a:xfrm>
          <a:off x="238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En repositorio revisar cambios realizados</a:t>
          </a:r>
          <a:endParaRPr lang="en-US" sz="1400" kern="1200" dirty="0"/>
        </a:p>
      </dsp:txBody>
      <dsp:txXfrm>
        <a:off x="582612" y="961887"/>
        <a:ext cx="1740694" cy="1160462"/>
      </dsp:txXfrm>
    </dsp:sp>
    <dsp:sp modelId="{BB8281ED-E917-4FF5-90F7-A7810C49EBCB}">
      <dsp:nvSpPr>
        <dsp:cNvPr id="0" name=""/>
        <dsp:cNvSpPr/>
      </dsp:nvSpPr>
      <dsp:spPr>
        <a:xfrm>
          <a:off x="261342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Colocar titulo de cambio y descripción del cambio, son los “</a:t>
          </a:r>
          <a:r>
            <a:rPr lang="es-MX" sz="1400" kern="1200" dirty="0" err="1"/>
            <a:t>commits</a:t>
          </a:r>
          <a:r>
            <a:rPr lang="es-MX" sz="1400" kern="1200" dirty="0"/>
            <a:t>” a una rama</a:t>
          </a:r>
          <a:endParaRPr lang="en-US" sz="1400" kern="1200" dirty="0"/>
        </a:p>
      </dsp:txBody>
      <dsp:txXfrm>
        <a:off x="3193652" y="961887"/>
        <a:ext cx="1740694" cy="1160462"/>
      </dsp:txXfrm>
    </dsp:sp>
    <dsp:sp modelId="{656366FA-0C8E-41D9-8406-CE18FD3F174C}">
      <dsp:nvSpPr>
        <dsp:cNvPr id="0" name=""/>
        <dsp:cNvSpPr/>
      </dsp:nvSpPr>
      <dsp:spPr>
        <a:xfrm>
          <a:off x="5224462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“</a:t>
          </a:r>
          <a:r>
            <a:rPr lang="es-MX" sz="1400" kern="1200" dirty="0" err="1"/>
            <a:t>Push</a:t>
          </a:r>
          <a:r>
            <a:rPr lang="es-MX" sz="1400" kern="1200" dirty="0"/>
            <a:t>” </a:t>
          </a:r>
          <a:r>
            <a:rPr lang="es-MX" sz="1400" kern="1200" dirty="0" err="1"/>
            <a:t>to</a:t>
          </a:r>
          <a:r>
            <a:rPr lang="es-MX" sz="1400" kern="1200" dirty="0"/>
            <a:t> </a:t>
          </a:r>
          <a:r>
            <a:rPr lang="es-MX" sz="1400" kern="1200" dirty="0" err="1"/>
            <a:t>origin</a:t>
          </a:r>
          <a:r>
            <a:rPr lang="es-MX" sz="1400" kern="1200" dirty="0"/>
            <a:t> a una rama</a:t>
          </a:r>
          <a:endParaRPr lang="en-US" sz="1400" kern="1200" dirty="0"/>
        </a:p>
      </dsp:txBody>
      <dsp:txXfrm>
        <a:off x="5804693" y="961887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F85-5809-B094-5FBD-B6471EFBB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3019-22F8-793D-7DE5-F7806EC8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7BA7-B4FC-7497-90EC-F21FCD2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6681-9CE9-2B4A-8E3D-9697E18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14FC-C151-BFB4-09CD-E0D8E603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7A2-14DF-5F45-F7A3-E3355FC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DC36A-E694-C331-116F-E0C100F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C57A-48BF-BD56-B9E1-36F2B47A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E15D-F074-A059-9629-FAC516C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2E2D-F5BD-5229-A9FF-A9FFB95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E6420-71AA-53AC-82CD-79E20420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177FA-74F5-7ED6-86E3-CD93EF1C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C629-ADD4-A7A4-C388-B82BBAD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86C2-B31F-111B-122F-8F5F813C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594E-0BB5-FDB6-D8FF-41D81DFF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7FF1-E413-E7A2-E50A-614ABBF3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2B2-F220-8C3E-514E-2FA5D05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68C-1A74-588C-43D7-3A096BE2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DD91-AE90-C517-E0F4-E9052995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820D-1953-7FA4-542E-0DAFDC0B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B2A0-E5F2-9887-1ECA-DDF7AE2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C13B-8CA5-8DAA-6068-000EEE4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42F5-321F-2927-3EB7-14422C80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7742-9107-13FA-B337-F8E57A1B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020E-0D91-7B15-A861-AE1D03A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8CF-4374-E407-1B78-F2095C9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ABCA-19D7-44F5-FC25-B20FD5B0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A868-2FF0-2438-2D7E-9AAEC82B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8474-0568-8E3F-16CA-03BC3C8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29BA-71CC-47C6-FA30-9BDF8C5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419D-4906-FC19-0B26-272D7E18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54DC-C592-E7BC-FEAA-E5328159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CE63-13C1-F575-A87F-AEAEBFE3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DC81-EC43-CFD1-96E6-53A6ACCC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A03F7-8B54-7C64-0DE3-1F5FD1FD3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6739-2B8D-E3AA-5F45-2535A1EF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1D538-10EA-69D9-A515-8F6BAA90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4CB9-73CD-D1F0-1E53-13DC95E1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998F-4EE3-ED00-5B54-E102768E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87BA-FD42-7DC4-7B96-35FDB0CD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9981-858F-3373-E365-A39368F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34E9C-3547-3A52-B73E-BB2C2F8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47AB-D9F7-25A0-059A-6C9A7CC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D275F-0424-CA77-372A-49F3E3E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616DD-C4C1-3EB1-3F30-5E5614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8A048-7CA7-562D-119B-00BC710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E7C-73DA-2D9A-5248-6C1E04E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1FE-C715-F5C0-4F5F-892C8716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EEB5-8F41-E6D5-83CD-51F68F5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CB1-30C4-C238-15CE-2966B84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AC7D-A0D5-8448-272E-F1FB37A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2B2-3863-32EC-053C-8B63D5F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B62F-80E9-33D0-744A-EDD44DD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FBDD1-44D6-9C08-2D1C-CFB5EAC5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1613-C08F-30B3-C2BB-A1D782809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5451-5E73-8269-6A1A-0AD37F5D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EEAE-DC3E-4D12-406E-0FE6FBA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4F06-A4EE-3583-D83B-94714F6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D6E8E-7D6C-8E73-4B9A-045D745E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FE85-2DB6-4183-D0C8-355A2BC4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52D5-3453-11A2-7122-39311BE7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4CB0-2894-11E0-C37D-A57EC80C7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EB2D-2FE6-1AF5-9197-CD0E6139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14AF-1E63-9CD6-F941-DD056B48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Tutoriales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CD33-2BDC-DB3D-B15A-064D5951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Uso de </a:t>
            </a:r>
            <a:r>
              <a:rPr lang="en-US" dirty="0" err="1"/>
              <a:t>Github</a:t>
            </a:r>
            <a:r>
              <a:rPr lang="en-US" dirty="0"/>
              <a:t> y Git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para CFD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compresible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Generación de </a:t>
            </a:r>
            <a:r>
              <a:rPr lang="en-US" dirty="0" err="1"/>
              <a:t>geometría</a:t>
            </a:r>
            <a:r>
              <a:rPr lang="en-US" dirty="0"/>
              <a:t> </a:t>
            </a:r>
            <a:r>
              <a:rPr lang="en-US" dirty="0" err="1"/>
              <a:t>parametrizada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Configuración</a:t>
            </a:r>
            <a:r>
              <a:rPr lang="en-US" dirty="0"/>
              <a:t> de Mesh (</a:t>
            </a:r>
            <a:r>
              <a:rPr lang="en-US" dirty="0" err="1"/>
              <a:t>mallado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up de </a:t>
            </a:r>
            <a:r>
              <a:rPr lang="en-US" dirty="0" err="1"/>
              <a:t>simulación</a:t>
            </a:r>
            <a:r>
              <a:rPr lang="en-US" dirty="0"/>
              <a:t> con Watertight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para design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Subir </a:t>
            </a:r>
            <a:r>
              <a:rPr lang="en-US" dirty="0" err="1"/>
              <a:t>información</a:t>
            </a:r>
            <a:r>
              <a:rPr lang="en-US" dirty="0"/>
              <a:t> a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0E70D-9A66-3C4F-B445-6C0737BF4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44" y="570706"/>
            <a:ext cx="23054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D8E-A447-3759-BB39-AA1FC69C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Github</a:t>
            </a:r>
            <a:r>
              <a:rPr lang="es-MX" dirty="0"/>
              <a:t> y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A2F9-62E5-74CB-90BB-2A9E8298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Workflow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FAABBE-B21E-E312-6C1F-729205B2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421516"/>
              </p:ext>
            </p:extLst>
          </p:nvPr>
        </p:nvGraphicFramePr>
        <p:xfrm>
          <a:off x="1858264" y="2054691"/>
          <a:ext cx="8128000" cy="30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6891B-0CC6-DC7C-FD5C-A40C1ABE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402396"/>
            <a:ext cx="9020466" cy="60532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BB7999-9A1C-B143-3B3A-02BE26E2C979}"/>
              </a:ext>
            </a:extLst>
          </p:cNvPr>
          <p:cNvSpPr/>
          <p:nvPr/>
        </p:nvSpPr>
        <p:spPr>
          <a:xfrm>
            <a:off x="512064" y="329184"/>
            <a:ext cx="2478024" cy="7406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F9170-5D9A-CF22-C50A-668C8A6A856F}"/>
              </a:ext>
            </a:extLst>
          </p:cNvPr>
          <p:cNvSpPr/>
          <p:nvPr/>
        </p:nvSpPr>
        <p:spPr>
          <a:xfrm>
            <a:off x="512064" y="1225296"/>
            <a:ext cx="2478024" cy="145084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B60BB8-828B-AC9E-4529-770AFB7F8811}"/>
              </a:ext>
            </a:extLst>
          </p:cNvPr>
          <p:cNvSpPr/>
          <p:nvPr/>
        </p:nvSpPr>
        <p:spPr>
          <a:xfrm>
            <a:off x="429768" y="4352544"/>
            <a:ext cx="2697480" cy="225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7E84-1DB3-E6A2-1B32-240BBB73D69D}"/>
              </a:ext>
            </a:extLst>
          </p:cNvPr>
          <p:cNvSpPr/>
          <p:nvPr/>
        </p:nvSpPr>
        <p:spPr>
          <a:xfrm>
            <a:off x="2999142" y="402396"/>
            <a:ext cx="2142027" cy="483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6F63D-ADD6-1BCD-8EA9-A4FCF77BA06B}"/>
              </a:ext>
            </a:extLst>
          </p:cNvPr>
          <p:cNvSpPr/>
          <p:nvPr/>
        </p:nvSpPr>
        <p:spPr>
          <a:xfrm>
            <a:off x="512064" y="137160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006A0-717C-08F8-7E5E-5EF89CE7D683}"/>
              </a:ext>
            </a:extLst>
          </p:cNvPr>
          <p:cNvSpPr/>
          <p:nvPr/>
        </p:nvSpPr>
        <p:spPr>
          <a:xfrm>
            <a:off x="379476" y="1128627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E2A93D-A266-3294-C1EA-C540C00E8856}"/>
              </a:ext>
            </a:extLst>
          </p:cNvPr>
          <p:cNvSpPr/>
          <p:nvPr/>
        </p:nvSpPr>
        <p:spPr>
          <a:xfrm>
            <a:off x="461772" y="3909717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36A36-F2E3-3028-9504-1E61EE9F92CA}"/>
              </a:ext>
            </a:extLst>
          </p:cNvPr>
          <p:cNvSpPr/>
          <p:nvPr/>
        </p:nvSpPr>
        <p:spPr>
          <a:xfrm>
            <a:off x="2775204" y="82953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B954D-B5D8-C32F-9925-C785B931E2B6}"/>
              </a:ext>
            </a:extLst>
          </p:cNvPr>
          <p:cNvSpPr/>
          <p:nvPr/>
        </p:nvSpPr>
        <p:spPr>
          <a:xfrm>
            <a:off x="4942691" y="183030"/>
            <a:ext cx="1887878" cy="945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AB0D8-7A9F-4FF4-28F3-D9983475A2AE}"/>
              </a:ext>
            </a:extLst>
          </p:cNvPr>
          <p:cNvSpPr/>
          <p:nvPr/>
        </p:nvSpPr>
        <p:spPr>
          <a:xfrm>
            <a:off x="7013448" y="549447"/>
            <a:ext cx="2889414" cy="212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Antes de realizar estos pasos, siempre dar a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para actualizar por si hubo cambios de alguien mas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8F7ED-F99D-3CB3-245D-8CA223EE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92" y="2574599"/>
            <a:ext cx="7259901" cy="321451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68E69FE-34E1-B61B-5FED-98750A7C3DB5}"/>
              </a:ext>
            </a:extLst>
          </p:cNvPr>
          <p:cNvSpPr/>
          <p:nvPr/>
        </p:nvSpPr>
        <p:spPr>
          <a:xfrm>
            <a:off x="3902156" y="3128174"/>
            <a:ext cx="7259901" cy="305317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C41B9-D0AC-D24C-902B-A08D22FD2D75}"/>
              </a:ext>
            </a:extLst>
          </p:cNvPr>
          <p:cNvSpPr/>
          <p:nvPr/>
        </p:nvSpPr>
        <p:spPr>
          <a:xfrm>
            <a:off x="8830819" y="2823195"/>
            <a:ext cx="2797582" cy="113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Siempre actualizar y dar </a:t>
            </a:r>
            <a:r>
              <a:rPr lang="es-MX" b="1" dirty="0"/>
              <a:t>PULL</a:t>
            </a:r>
            <a:r>
              <a:rPr lang="es-MX" dirty="0"/>
              <a:t> para traer cambios del servidor a tu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9ec5f8-2dd8-4e62-9596-3147450cd2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DB3F73D29FD439D45DB49E8F22F6F" ma:contentTypeVersion="17" ma:contentTypeDescription="Create a new document." ma:contentTypeScope="" ma:versionID="df8ea05f5e14a647312c69191883f445">
  <xsd:schema xmlns:xsd="http://www.w3.org/2001/XMLSchema" xmlns:xs="http://www.w3.org/2001/XMLSchema" xmlns:p="http://schemas.microsoft.com/office/2006/metadata/properties" xmlns:ns3="0d9ec5f8-2dd8-4e62-9596-3147450cd266" xmlns:ns4="f48ec59d-1461-4a76-a4f4-14b8a05189bb" targetNamespace="http://schemas.microsoft.com/office/2006/metadata/properties" ma:root="true" ma:fieldsID="f532eb55b6dff7be5c9ba953563b137a" ns3:_="" ns4:_="">
    <xsd:import namespace="0d9ec5f8-2dd8-4e62-9596-3147450cd266"/>
    <xsd:import namespace="f48ec59d-1461-4a76-a4f4-14b8a05189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ec5f8-2dd8-4e62-9596-3147450cd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c59d-1461-4a76-a4f4-14b8a051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78CD88-E45C-452C-B644-0D3ABEE3634E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f48ec59d-1461-4a76-a4f4-14b8a05189bb"/>
    <ds:schemaRef ds:uri="http://schemas.openxmlformats.org/package/2006/metadata/core-properties"/>
    <ds:schemaRef ds:uri="0d9ec5f8-2dd8-4e62-9596-3147450cd26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D5B1230-56AF-4247-8C83-47A044BBF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2F45FB-365A-43B6-8A21-3420EF467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ec5f8-2dd8-4e62-9596-3147450cd266"/>
    <ds:schemaRef ds:uri="f48ec59d-1461-4a76-a4f4-14b8a051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Tutoriales</vt:lpstr>
      <vt:lpstr>Github y Git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LEONARDO VALADEZ ORTIZ</dc:creator>
  <cp:lastModifiedBy>JUAN LEONARDO VALADEZ ORTIZ</cp:lastModifiedBy>
  <cp:revision>2</cp:revision>
  <dcterms:created xsi:type="dcterms:W3CDTF">2025-07-22T05:40:00Z</dcterms:created>
  <dcterms:modified xsi:type="dcterms:W3CDTF">2025-07-22T06:24:16Z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0x010100048DB3F73D29FD439D45DB49E8F22F6F</vt:lpwstr>
  </property>
</Properties>
</file>