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3E7E9-0B4C-4599-8387-854B68DD1F3F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8F327-BEE5-45AC-9CE6-84AF0ACB149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53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8F327-BEE5-45AC-9CE6-84AF0ACB1493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F5251-D223-BC64-D677-1BEF02B6E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4A65FE-8D2A-DD67-B7B2-6214BCC7F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4258EB-91E8-2924-CBD4-96B87E72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84EB14-DDAA-D28A-7BDC-5CA4FD14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0C777D-DB97-B69E-A018-FD1F6A2F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535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B19B8-5854-260F-CB96-1B682952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8F2339-935A-BA50-6D17-C11D9A503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D93516-4160-7AF2-1AD2-1717A175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C2BD7C-43C5-6A6A-2A56-049FECED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02C113-1630-F4FE-6B7A-DE6028EA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257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FD6614-0E5D-8F5D-E64C-B2F5267FA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0EED13-C02A-F3ED-C589-DF5EF8C49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7BDC0A-C2D7-3843-E6F7-DF6981CF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55993D-DADC-BB7C-FB1A-9828BFA2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AFEC26-7124-8F71-80CD-4C6F3E3D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986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E4EE2-F889-3074-9997-AF6C4F9D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36082A-49F3-8097-81BB-B8BDD75B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BF5EA1-958A-FE14-14ED-F5DDBBF4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B1B2F9-BA97-397C-0A95-CF66A841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2F542E-A793-5753-EA04-A2D047EE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75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F8EC0-6FE4-21EE-0999-41500DA6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FEFE82-C496-46BF-24AD-3A2E4C024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983407-AB5D-BF9A-FBAB-08476252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091B16-700E-54A4-365B-884593DA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7E1B6B-5F0B-DA12-3F53-D096E122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34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BE101-93AD-A4F6-2218-966EEAA0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27AB96-2137-7115-C296-851F579A9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653190-5E9F-C666-A5CA-E5400CDB9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87A35D-19C4-6423-2182-6F7AEF7D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20EBBC-FFE4-BF34-584D-1103DDD1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069CD5-9784-24F5-FD3F-2CE7FEEE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591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6574D-AD08-47C4-E8FA-8F244F9B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EF632E-3FF8-7DD5-F21D-8CB63B8FE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A83C99-17BF-FB92-B9A6-6B9D02FA2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E508B0-6C5A-C9B0-FC6B-343EBA1D7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B9C372-15AA-19D9-9B22-DB1573661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408DFA-ED9B-85E0-43F4-D76EC22C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16F6DF-AA3E-072D-4717-93B1D483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AB09DC-E5C6-7D7D-977D-8340C073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56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11C47-A5E1-52D3-713F-69DAB3CB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518C19-B858-A8DC-36D3-86800D86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F53B55-5D75-1FD8-7305-4050FDD6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0FEE24-67A8-7C20-546D-BCEB3EEE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01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40A591-B9B4-C1D0-2520-DB39CAD3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DB7BC8-513F-96E7-0F35-8CDD700E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E4AC45-E002-BEEB-8B8E-44514FE6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011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C0222-34BC-EBA6-7A21-952CD907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2DED37-96F5-2838-76FF-E8FC46335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204234-1783-9477-4B7F-9E1C2285F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AB8F47-7E0B-AC5B-B99B-1397BBF4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444E72-2B34-6E35-EB8C-540D1757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0BA796-5219-8949-D532-E68CFCD5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491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31805-E0DF-1EF9-C110-CAC93E17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3ACECD-8E37-357C-8FBF-04124CEBC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6933F9-CE62-7A51-2526-EF47F52B4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295AB3-0527-0650-4A5E-8E39C3FE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74B01D-04E3-41D7-9835-5139255E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D3E2DD-D6F1-4D4F-8C0B-D77DCA7B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434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700FFC7-6AF2-7718-31AD-61B3B9EAF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845A47-E640-38C6-B77C-4374D64C3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21615-6EE4-8999-4974-FC8345B0F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DDA2F0-ADA3-4A09-A4A4-0854B4A15306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53D141-D99F-08DF-89A5-CE133A10F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B33CF8-1115-CD03-F7AD-24C356582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4251BF-4705-4018-84B9-81FA3FF8E3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38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635DCF3-F7E3-2C45-9336-47CAE85718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2" r="7404" b="2833"/>
          <a:stretch/>
        </p:blipFill>
        <p:spPr>
          <a:xfrm>
            <a:off x="6652260" y="2997920"/>
            <a:ext cx="5539740" cy="36108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F8233C-F3DA-2ABC-9288-4BCD74333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8761"/>
            <a:ext cx="9144000" cy="2389822"/>
          </a:xfrm>
        </p:spPr>
        <p:txBody>
          <a:bodyPr>
            <a:noAutofit/>
          </a:bodyPr>
          <a:lstStyle/>
          <a:p>
            <a:r>
              <a:rPr lang="es-MX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DYNX - HPRT</a:t>
            </a:r>
            <a:br>
              <a:rPr lang="es-MX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R&amp;D - Propulsión</a:t>
            </a:r>
            <a:br>
              <a:rPr lang="es-MX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 </a:t>
            </a:r>
            <a:r>
              <a:rPr lang="es-MX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Flammam</a:t>
            </a:r>
            <a:endParaRPr lang="es-MX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6C3CBE-087A-6EFC-794A-BF6D55DB7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0658"/>
            <a:ext cx="9144000" cy="1655762"/>
          </a:xfrm>
        </p:spPr>
        <p:txBody>
          <a:bodyPr>
            <a:normAutofit/>
          </a:bodyPr>
          <a:lstStyle/>
          <a:p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Presentación técnica </a:t>
            </a:r>
          </a:p>
          <a:p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cohete “</a:t>
            </a:r>
            <a:r>
              <a:rPr lang="es-MX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Lucia V1</a:t>
            </a: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ECC718EC-22DC-2FC1-E7BF-660F4465FB20}"/>
              </a:ext>
            </a:extLst>
          </p:cNvPr>
          <p:cNvSpPr txBox="1">
            <a:spLocks/>
          </p:cNvSpPr>
          <p:nvPr/>
        </p:nvSpPr>
        <p:spPr>
          <a:xfrm>
            <a:off x="3429001" y="6608763"/>
            <a:ext cx="8763000" cy="2492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29 de mayo del 2025, Pedro de Alba S/N, Niños Héroes, Ciudad Universitaria, 66455 San Nicolás de los Garza, N.L.</a:t>
            </a:r>
          </a:p>
        </p:txBody>
      </p:sp>
      <p:pic>
        <p:nvPicPr>
          <p:cNvPr id="1028" name="Picture 4" descr="Uanl vector logo - Uanl logo vector free download">
            <a:extLst>
              <a:ext uri="{FF2B5EF4-FFF2-40B4-BE49-F238E27FC236}">
                <a16:creationId xmlns:a16="http://schemas.microsoft.com/office/drawing/2014/main" id="{A1EF89F4-4576-B62D-20F9-D2FF8A2E2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0" y="116410"/>
            <a:ext cx="1392352" cy="139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BD8C79D3-8F40-4825-FCB3-7DA537F5D17C}"/>
              </a:ext>
            </a:extLst>
          </p:cNvPr>
          <p:cNvGrpSpPr/>
          <p:nvPr/>
        </p:nvGrpSpPr>
        <p:grpSpPr>
          <a:xfrm>
            <a:off x="8115300" y="358577"/>
            <a:ext cx="3638716" cy="1150184"/>
            <a:chOff x="7872852" y="358577"/>
            <a:chExt cx="3881164" cy="1227814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7618CDC3-6984-FA21-1D90-EF5639665330}"/>
                </a:ext>
              </a:extLst>
            </p:cNvPr>
            <p:cNvGrpSpPr/>
            <p:nvPr/>
          </p:nvGrpSpPr>
          <p:grpSpPr>
            <a:xfrm>
              <a:off x="9262569" y="358577"/>
              <a:ext cx="2491447" cy="1227814"/>
              <a:chOff x="1684479" y="280948"/>
              <a:chExt cx="2491447" cy="1227814"/>
            </a:xfrm>
          </p:grpSpPr>
          <p:pic>
            <p:nvPicPr>
              <p:cNvPr id="1034" name="Picture 10" descr="Universidad Autónoma de Nuevo León">
                <a:extLst>
                  <a:ext uri="{FF2B5EF4-FFF2-40B4-BE49-F238E27FC236}">
                    <a16:creationId xmlns:a16="http://schemas.microsoft.com/office/drawing/2014/main" id="{614962FF-F8BC-8C60-D531-371C411ED9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0187" y="324724"/>
                <a:ext cx="1135739" cy="11357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Fisico Matematico Logo Símbolos Coloridos De La Matemáticas 3d Stock">
                <a:extLst>
                  <a:ext uri="{FF2B5EF4-FFF2-40B4-BE49-F238E27FC236}">
                    <a16:creationId xmlns:a16="http://schemas.microsoft.com/office/drawing/2014/main" id="{9DCF93C1-4712-9517-4CC0-A6074B26C4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2" b="16922"/>
              <a:stretch/>
            </p:blipFill>
            <p:spPr bwMode="auto">
              <a:xfrm>
                <a:off x="1684479" y="280948"/>
                <a:ext cx="1195229" cy="1227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" name="Imagen 15" descr="Logotipo, nombre de la empresa&#10;&#10;El contenido generado por IA puede ser incorrecto.">
              <a:extLst>
                <a:ext uri="{FF2B5EF4-FFF2-40B4-BE49-F238E27FC236}">
                  <a16:creationId xmlns:a16="http://schemas.microsoft.com/office/drawing/2014/main" id="{75D454CB-F38D-CAA4-CC76-179590684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2852" y="358577"/>
              <a:ext cx="1179515" cy="11795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73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7405F-E812-8ECA-0FBF-DE395633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95F9A4-5583-A4D7-2C26-2C99E36AF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Resumen ejecutivo </a:t>
            </a:r>
          </a:p>
          <a:p>
            <a:pPr marL="571500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Antecedentes </a:t>
            </a:r>
          </a:p>
          <a:p>
            <a:pPr marL="571500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 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Puntos de diseño 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a detalle </a:t>
            </a:r>
          </a:p>
          <a:p>
            <a:pPr marL="571500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Factibilidad 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Manufactura </a:t>
            </a:r>
          </a:p>
          <a:p>
            <a:pPr marL="571500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Dibujos </a:t>
            </a:r>
          </a:p>
          <a:p>
            <a:pPr marL="571500" indent="-571500">
              <a:buFont typeface="+mj-lt"/>
              <a:buAutoNum type="romanUcPeriod"/>
            </a:pPr>
            <a:endParaRPr lang="es-MX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D66D670-FACF-9D43-855E-DD4781E3E8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44" t="4523" r="73930"/>
          <a:stretch/>
        </p:blipFill>
        <p:spPr>
          <a:xfrm>
            <a:off x="8263890" y="0"/>
            <a:ext cx="1200150" cy="680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9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F0C23-FE50-8839-B107-C21CD545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[Propulsión – R&amp;D] Motor de pruebas clasificación “H” –</a:t>
            </a:r>
            <a:b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Resumen ejecutivo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773A57-4E75-6D1E-BD6A-ACA49DF5A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Problemática </a:t>
            </a:r>
          </a:p>
          <a:p>
            <a:pPr marL="0" indent="0">
              <a:buNone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Desconocimiento en el diseño y manufactura de motores cohetes de combustible sólido presenta una barrera en el avance tecnológico del equipo. </a:t>
            </a:r>
            <a:endParaRPr lang="es-MX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Solución</a:t>
            </a:r>
          </a:p>
          <a:p>
            <a:pPr marL="0" indent="0">
              <a:buNone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teórico y consulta de bases de datos de motores cohete tipo H. Se implementaron conocimientos en una herramienta para el diseño de motores.</a:t>
            </a:r>
          </a:p>
          <a:p>
            <a:pPr marL="0" indent="0">
              <a:buNone/>
            </a:pPr>
            <a:endParaRPr lang="es-MX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E55076-95D7-6938-72E0-C14CE74516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</a:p>
          <a:p>
            <a:pPr marL="0" indent="0">
              <a:buNone/>
            </a:pP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Romperá la primera barrera al experimentar con propelente sólido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s-MX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y próximos pasos</a:t>
            </a:r>
          </a:p>
          <a:p>
            <a:pPr marL="0" indent="0">
              <a:buNone/>
            </a:pP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espera implementar los conocimientos adquiridos para el diseño de un motor tipo </a:t>
            </a:r>
            <a:r>
              <a:rPr lang="es-MX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s-MX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3F889370-93F9-1314-1BDB-2E9965A62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646447"/>
              </p:ext>
            </p:extLst>
          </p:nvPr>
        </p:nvGraphicFramePr>
        <p:xfrm>
          <a:off x="6333172" y="3801374"/>
          <a:ext cx="4859655" cy="11255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5862">
                  <a:extLst>
                    <a:ext uri="{9D8B030D-6E8A-4147-A177-3AD203B41FA5}">
                      <a16:colId xmlns:a16="http://schemas.microsoft.com/office/drawing/2014/main" val="2750924333"/>
                    </a:ext>
                  </a:extLst>
                </a:gridCol>
                <a:gridCol w="929594">
                  <a:extLst>
                    <a:ext uri="{9D8B030D-6E8A-4147-A177-3AD203B41FA5}">
                      <a16:colId xmlns:a16="http://schemas.microsoft.com/office/drawing/2014/main" val="33802613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252838564"/>
                    </a:ext>
                  </a:extLst>
                </a:gridCol>
                <a:gridCol w="994410">
                  <a:extLst>
                    <a:ext uri="{9D8B030D-6E8A-4147-A177-3AD203B41FA5}">
                      <a16:colId xmlns:a16="http://schemas.microsoft.com/office/drawing/2014/main" val="3201789192"/>
                    </a:ext>
                  </a:extLst>
                </a:gridCol>
                <a:gridCol w="1123949">
                  <a:extLst>
                    <a:ext uri="{9D8B030D-6E8A-4147-A177-3AD203B41FA5}">
                      <a16:colId xmlns:a16="http://schemas.microsoft.com/office/drawing/2014/main" val="3139399000"/>
                    </a:ext>
                  </a:extLst>
                </a:gridCol>
              </a:tblGrid>
              <a:tr h="485511">
                <a:tc>
                  <a:txBody>
                    <a:bodyPr/>
                    <a:lstStyle/>
                    <a:p>
                      <a:r>
                        <a:rPr lang="es-MX" dirty="0"/>
                        <a:t>Tipo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Tiempo comb.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MEOP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Temp</a:t>
                      </a:r>
                      <a:r>
                        <a:rPr lang="es-MX" dirty="0"/>
                        <a:t>. comb.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Masa cargada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786794"/>
                  </a:ext>
                </a:extLst>
              </a:tr>
              <a:tr h="485511">
                <a:tc>
                  <a:txBody>
                    <a:bodyPr/>
                    <a:lstStyle/>
                    <a:p>
                      <a:r>
                        <a:rPr lang="es-MX" dirty="0"/>
                        <a:t>H465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0.423 s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 MPa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1361°C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1.437 kg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78043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20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3C702-D01F-22C8-A53B-ED6B01BB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Antecedentes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CD9DD-E26B-97A0-50D8-9A66444B9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s-MX" dirty="0"/>
              <a:t>Primer cohete combustible solido</a:t>
            </a:r>
          </a:p>
          <a:p>
            <a:pPr marL="514350" indent="-514350">
              <a:buAutoNum type="arabicPeriod"/>
            </a:pPr>
            <a:r>
              <a:rPr lang="es-MX" dirty="0"/>
              <a:t>El lanzamiento más utilizado</a:t>
            </a:r>
          </a:p>
          <a:p>
            <a:pPr marL="514350" indent="-514350">
              <a:buAutoNum type="arabicPeriod"/>
            </a:pPr>
            <a:r>
              <a:rPr lang="es-MX" dirty="0"/>
              <a:t>Organizaciones (</a:t>
            </a:r>
            <a:r>
              <a:rPr lang="es-MX" dirty="0" err="1"/>
              <a:t>tripoli</a:t>
            </a:r>
            <a:r>
              <a:rPr lang="es-MX" dirty="0"/>
              <a:t>, </a:t>
            </a:r>
            <a:r>
              <a:rPr lang="es-MX" dirty="0" err="1"/>
              <a:t>nar</a:t>
            </a:r>
            <a:r>
              <a:rPr lang="es-MX" dirty="0"/>
              <a:t>)</a:t>
            </a:r>
          </a:p>
          <a:p>
            <a:pPr marL="514350" indent="-514350">
              <a:buAutoNum type="arabicPeriod"/>
            </a:pPr>
            <a:r>
              <a:rPr lang="es-MX" dirty="0"/>
              <a:t>Competencias</a:t>
            </a:r>
          </a:p>
          <a:p>
            <a:pPr marL="514350" indent="-514350">
              <a:buAutoNum type="arabicPeriod"/>
            </a:pPr>
            <a:r>
              <a:rPr lang="es-MX" dirty="0"/>
              <a:t>R.N.</a:t>
            </a:r>
          </a:p>
        </p:txBody>
      </p:sp>
    </p:spTree>
    <p:extLst>
      <p:ext uri="{BB962C8B-B14F-4D97-AF65-F5344CB8AC3E}">
        <p14:creationId xmlns:p14="http://schemas.microsoft.com/office/powerpoint/2010/main" val="190314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A8279-F2C7-EF83-0B18-F69ED4157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59896-C85B-852E-698C-D506FB62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Metodología – Puntos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950F92-179A-6A18-9630-BAB1FD1367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Propuesta de motor H para uso en lanzamientos L1</a:t>
            </a:r>
          </a:p>
          <a:p>
            <a:r>
              <a:rPr lang="es-MX" dirty="0"/>
              <a:t>Materiales asequibles, propelente muy documentado, </a:t>
            </a:r>
            <a:r>
              <a:rPr lang="es-MX" i="1" dirty="0"/>
              <a:t>safety factor</a:t>
            </a:r>
            <a:r>
              <a:rPr lang="es-MX" dirty="0"/>
              <a:t> muy alto</a:t>
            </a:r>
          </a:p>
          <a:p>
            <a:r>
              <a:rPr lang="es-MX" dirty="0"/>
              <a:t>MEOP, material, dimensiones </a:t>
            </a:r>
            <a:r>
              <a:rPr lang="es-MX" dirty="0" err="1"/>
              <a:t>inic</a:t>
            </a:r>
            <a:r>
              <a:rPr lang="es-MX" dirty="0"/>
              <a:t>. Propuestas prop. Mecánicas iniciales</a:t>
            </a:r>
          </a:p>
          <a:p>
            <a:r>
              <a:rPr lang="es-MX" dirty="0"/>
              <a:t>empuje T/W, tiempo comb, fijar diámetros por material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CEACF8-E932-108E-7ABE-547DAAA851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/>
              <a:t>Condición de quemado, calculo de cartuchos para </a:t>
            </a:r>
            <a:r>
              <a:rPr lang="es-MX" dirty="0" err="1"/>
              <a:t>cobustion</a:t>
            </a:r>
            <a:r>
              <a:rPr lang="es-MX" dirty="0"/>
              <a:t> SS </a:t>
            </a:r>
            <a:r>
              <a:rPr lang="es-MX" dirty="0" err="1"/>
              <a:t>Kn</a:t>
            </a:r>
            <a:r>
              <a:rPr lang="es-MX" dirty="0"/>
              <a:t> necesario</a:t>
            </a:r>
          </a:p>
        </p:txBody>
      </p:sp>
    </p:spTree>
    <p:extLst>
      <p:ext uri="{BB962C8B-B14F-4D97-AF65-F5344CB8AC3E}">
        <p14:creationId xmlns:p14="http://schemas.microsoft.com/office/powerpoint/2010/main" val="248163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71F52-05EF-1021-3347-CDB2E8EB7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2C60B-4C6E-7437-4245-1CC0A26A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Metodología – Puntos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3FF43D-8218-7700-9582-65ED95B672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DEF09B-05EA-AA6A-09CD-86BC1D1E0B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537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8E253-6747-9B1F-FBE9-E6CD87C5A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6FCE1-269E-47E7-6B0B-83CB1C80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Metodología – Diseño a detalle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EDB4A7-80AE-EB79-5B23-32C347FD2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6431B4-69A1-CB17-CB70-D9632CC152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415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5AE3F-3E46-25CF-7795-E72C123AB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BF721-CFA0-0B79-12AE-967BA8A8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Factibilidad – Manufactura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A8CD1-135B-E096-AE71-BC1C655CF4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49EB46-BCFB-0531-809D-2CF4707CCB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1452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281</Words>
  <Application>Microsoft Office PowerPoint</Application>
  <PresentationFormat>Panorámica</PresentationFormat>
  <Paragraphs>51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Tema de Office</vt:lpstr>
      <vt:lpstr>DYNX - HPRT R&amp;D - Propulsión Programa Flammam</vt:lpstr>
      <vt:lpstr>Agenda</vt:lpstr>
      <vt:lpstr>[Propulsión – R&amp;D] Motor de pruebas clasificación “H” – Resumen ejecutivo  </vt:lpstr>
      <vt:lpstr>Antecedentes</vt:lpstr>
      <vt:lpstr>Metodología – Puntos de diseño</vt:lpstr>
      <vt:lpstr>Metodología – Puntos de diseño</vt:lpstr>
      <vt:lpstr>Metodología – Diseño a detalle </vt:lpstr>
      <vt:lpstr>Factibilidad – Manufactura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RUBEN RODRIGUEZ AGUILERA</dc:creator>
  <cp:lastModifiedBy>DIEGO RUBEN RODRIGUEZ AGUILERA</cp:lastModifiedBy>
  <cp:revision>2</cp:revision>
  <dcterms:created xsi:type="dcterms:W3CDTF">2025-05-21T21:17:18Z</dcterms:created>
  <dcterms:modified xsi:type="dcterms:W3CDTF">2025-05-29T09:38:14Z</dcterms:modified>
</cp:coreProperties>
</file>