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1489C9-19F3-4717-8C00-7203C3A9B013}">
          <p14:sldIdLst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isha Shukla" userId="aa5bf99ab42a0f5b" providerId="LiveId" clId="{CF80E6F6-3E6B-4082-AA2A-95AFD8964F50}"/>
    <pc:docChg chg="undo custSel addSld delSld modSld addSection delSection modSection">
      <pc:chgData name="Archisha Shukla" userId="aa5bf99ab42a0f5b" providerId="LiveId" clId="{CF80E6F6-3E6B-4082-AA2A-95AFD8964F50}" dt="2021-04-14T11:13:12.186" v="997" actId="478"/>
      <pc:docMkLst>
        <pc:docMk/>
      </pc:docMkLst>
      <pc:sldChg chg="addSp delSp modSp mod">
        <pc:chgData name="Archisha Shukla" userId="aa5bf99ab42a0f5b" providerId="LiveId" clId="{CF80E6F6-3E6B-4082-AA2A-95AFD8964F50}" dt="2021-04-14T11:10:57.530" v="973" actId="20577"/>
        <pc:sldMkLst>
          <pc:docMk/>
          <pc:sldMk cId="4043737824" sldId="257"/>
        </pc:sldMkLst>
        <pc:spChg chg="mod">
          <ac:chgData name="Archisha Shukla" userId="aa5bf99ab42a0f5b" providerId="LiveId" clId="{CF80E6F6-3E6B-4082-AA2A-95AFD8964F50}" dt="2021-04-14T11:10:57.530" v="973" actId="20577"/>
          <ac:spMkLst>
            <pc:docMk/>
            <pc:sldMk cId="4043737824" sldId="257"/>
            <ac:spMk id="3" creationId="{A8E9CFF2-3777-4FF4-A759-8491175B0B7C}"/>
          </ac:spMkLst>
        </pc:spChg>
        <pc:picChg chg="add mod modCrop">
          <ac:chgData name="Archisha Shukla" userId="aa5bf99ab42a0f5b" providerId="LiveId" clId="{CF80E6F6-3E6B-4082-AA2A-95AFD8964F50}" dt="2021-04-14T10:38:48.589" v="737" actId="14100"/>
          <ac:picMkLst>
            <pc:docMk/>
            <pc:sldMk cId="4043737824" sldId="257"/>
            <ac:picMk id="5" creationId="{8EC0E6A2-EB9F-43CB-B621-CC9D472BDEA3}"/>
          </ac:picMkLst>
        </pc:picChg>
        <pc:picChg chg="del">
          <ac:chgData name="Archisha Shukla" userId="aa5bf99ab42a0f5b" providerId="LiveId" clId="{CF80E6F6-3E6B-4082-AA2A-95AFD8964F50}" dt="2021-04-14T10:26:17.657" v="653" actId="478"/>
          <ac:picMkLst>
            <pc:docMk/>
            <pc:sldMk cId="4043737824" sldId="257"/>
            <ac:picMk id="1026" creationId="{51158FAB-0887-439E-9803-D6FF07BB5B75}"/>
          </ac:picMkLst>
        </pc:picChg>
      </pc:sldChg>
      <pc:sldChg chg="modSp mod">
        <pc:chgData name="Archisha Shukla" userId="aa5bf99ab42a0f5b" providerId="LiveId" clId="{CF80E6F6-3E6B-4082-AA2A-95AFD8964F50}" dt="2021-04-14T10:31:54.093" v="693" actId="255"/>
        <pc:sldMkLst>
          <pc:docMk/>
          <pc:sldMk cId="30823810" sldId="259"/>
        </pc:sldMkLst>
        <pc:spChg chg="mod">
          <ac:chgData name="Archisha Shukla" userId="aa5bf99ab42a0f5b" providerId="LiveId" clId="{CF80E6F6-3E6B-4082-AA2A-95AFD8964F50}" dt="2021-04-14T10:28:02.740" v="683" actId="20577"/>
          <ac:spMkLst>
            <pc:docMk/>
            <pc:sldMk cId="30823810" sldId="259"/>
            <ac:spMk id="2" creationId="{59BC13E1-F814-43C8-A783-015D6617ACD2}"/>
          </ac:spMkLst>
        </pc:spChg>
        <pc:spChg chg="mod">
          <ac:chgData name="Archisha Shukla" userId="aa5bf99ab42a0f5b" providerId="LiveId" clId="{CF80E6F6-3E6B-4082-AA2A-95AFD8964F50}" dt="2021-04-14T10:31:54.093" v="693" actId="255"/>
          <ac:spMkLst>
            <pc:docMk/>
            <pc:sldMk cId="30823810" sldId="259"/>
            <ac:spMk id="3" creationId="{7D176A01-CA5E-4027-A2B5-00C33B6AAEF2}"/>
          </ac:spMkLst>
        </pc:spChg>
      </pc:sldChg>
      <pc:sldChg chg="addSp delSp modSp new del mod">
        <pc:chgData name="Archisha Shukla" userId="aa5bf99ab42a0f5b" providerId="LiveId" clId="{CF80E6F6-3E6B-4082-AA2A-95AFD8964F50}" dt="2021-04-14T10:33:43.342" v="713" actId="47"/>
        <pc:sldMkLst>
          <pc:docMk/>
          <pc:sldMk cId="1895914518" sldId="260"/>
        </pc:sldMkLst>
        <pc:spChg chg="mod">
          <ac:chgData name="Archisha Shukla" userId="aa5bf99ab42a0f5b" providerId="LiveId" clId="{CF80E6F6-3E6B-4082-AA2A-95AFD8964F50}" dt="2021-02-01T08:36:43.747" v="457" actId="1076"/>
          <ac:spMkLst>
            <pc:docMk/>
            <pc:sldMk cId="1895914518" sldId="260"/>
            <ac:spMk id="2" creationId="{B7376494-DDED-405B-8606-6E1DF346C49C}"/>
          </ac:spMkLst>
        </pc:spChg>
        <pc:spChg chg="del">
          <ac:chgData name="Archisha Shukla" userId="aa5bf99ab42a0f5b" providerId="LiveId" clId="{CF80E6F6-3E6B-4082-AA2A-95AFD8964F50}" dt="2021-02-01T08:15:22.669" v="76" actId="478"/>
          <ac:spMkLst>
            <pc:docMk/>
            <pc:sldMk cId="1895914518" sldId="260"/>
            <ac:spMk id="3" creationId="{0A512509-5EB8-4B7B-B7E6-5DAA6F350080}"/>
          </ac:spMkLst>
        </pc:spChg>
        <pc:spChg chg="add mod">
          <ac:chgData name="Archisha Shukla" userId="aa5bf99ab42a0f5b" providerId="LiveId" clId="{CF80E6F6-3E6B-4082-AA2A-95AFD8964F50}" dt="2021-02-09T08:21:10.478" v="652" actId="1076"/>
          <ac:spMkLst>
            <pc:docMk/>
            <pc:sldMk cId="1895914518" sldId="260"/>
            <ac:spMk id="4" creationId="{5D1B4C90-AF09-4A21-8D50-21CABEABE383}"/>
          </ac:spMkLst>
        </pc:spChg>
        <pc:spChg chg="add del">
          <ac:chgData name="Archisha Shukla" userId="aa5bf99ab42a0f5b" providerId="LiveId" clId="{CF80E6F6-3E6B-4082-AA2A-95AFD8964F50}" dt="2021-02-01T08:16:41.572" v="93" actId="478"/>
          <ac:spMkLst>
            <pc:docMk/>
            <pc:sldMk cId="1895914518" sldId="260"/>
            <ac:spMk id="7" creationId="{425359AF-3A49-4598-9215-509A213426AE}"/>
          </ac:spMkLst>
        </pc:spChg>
        <pc:spChg chg="add mod">
          <ac:chgData name="Archisha Shukla" userId="aa5bf99ab42a0f5b" providerId="LiveId" clId="{CF80E6F6-3E6B-4082-AA2A-95AFD8964F50}" dt="2021-02-01T08:18:58.659" v="117" actId="1076"/>
          <ac:spMkLst>
            <pc:docMk/>
            <pc:sldMk cId="1895914518" sldId="260"/>
            <ac:spMk id="14" creationId="{AA26E419-3A08-43EC-9140-D4C2D9060C3B}"/>
          </ac:spMkLst>
        </pc:spChg>
        <pc:spChg chg="add mod">
          <ac:chgData name="Archisha Shukla" userId="aa5bf99ab42a0f5b" providerId="LiveId" clId="{CF80E6F6-3E6B-4082-AA2A-95AFD8964F50}" dt="2021-02-01T08:30:04.995" v="410" actId="1076"/>
          <ac:spMkLst>
            <pc:docMk/>
            <pc:sldMk cId="1895914518" sldId="260"/>
            <ac:spMk id="15" creationId="{CD21A33E-D05E-4778-B8AE-9E058D1DAB02}"/>
          </ac:spMkLst>
        </pc:spChg>
        <pc:spChg chg="add del mod">
          <ac:chgData name="Archisha Shukla" userId="aa5bf99ab42a0f5b" providerId="LiveId" clId="{CF80E6F6-3E6B-4082-AA2A-95AFD8964F50}" dt="2021-02-01T08:19:42.628" v="127" actId="478"/>
          <ac:spMkLst>
            <pc:docMk/>
            <pc:sldMk cId="1895914518" sldId="260"/>
            <ac:spMk id="16" creationId="{3D285F70-D377-4143-A6CC-AE24BF579AFE}"/>
          </ac:spMkLst>
        </pc:spChg>
        <pc:spChg chg="add del mod">
          <ac:chgData name="Archisha Shukla" userId="aa5bf99ab42a0f5b" providerId="LiveId" clId="{CF80E6F6-3E6B-4082-AA2A-95AFD8964F50}" dt="2021-02-01T08:19:36.768" v="124" actId="478"/>
          <ac:spMkLst>
            <pc:docMk/>
            <pc:sldMk cId="1895914518" sldId="260"/>
            <ac:spMk id="17" creationId="{1934AD37-9068-4C5B-9741-A18661C19A7F}"/>
          </ac:spMkLst>
        </pc:spChg>
        <pc:spChg chg="add del mod">
          <ac:chgData name="Archisha Shukla" userId="aa5bf99ab42a0f5b" providerId="LiveId" clId="{CF80E6F6-3E6B-4082-AA2A-95AFD8964F50}" dt="2021-02-01T08:19:38.606" v="125" actId="478"/>
          <ac:spMkLst>
            <pc:docMk/>
            <pc:sldMk cId="1895914518" sldId="260"/>
            <ac:spMk id="18" creationId="{B14EA92E-61E4-48E1-B188-7AF768E68F61}"/>
          </ac:spMkLst>
        </pc:spChg>
        <pc:spChg chg="add del mod">
          <ac:chgData name="Archisha Shukla" userId="aa5bf99ab42a0f5b" providerId="LiveId" clId="{CF80E6F6-3E6B-4082-AA2A-95AFD8964F50}" dt="2021-02-01T08:19:40.524" v="126" actId="478"/>
          <ac:spMkLst>
            <pc:docMk/>
            <pc:sldMk cId="1895914518" sldId="260"/>
            <ac:spMk id="19" creationId="{5C00F83F-3B05-402B-BB9E-45244BE3D5F0}"/>
          </ac:spMkLst>
        </pc:spChg>
        <pc:spChg chg="add del mod">
          <ac:chgData name="Archisha Shukla" userId="aa5bf99ab42a0f5b" providerId="LiveId" clId="{CF80E6F6-3E6B-4082-AA2A-95AFD8964F50}" dt="2021-02-01T08:19:53.981" v="129" actId="478"/>
          <ac:spMkLst>
            <pc:docMk/>
            <pc:sldMk cId="1895914518" sldId="260"/>
            <ac:spMk id="20" creationId="{D26E46AA-8A43-46B5-BAEB-66B235F29246}"/>
          </ac:spMkLst>
        </pc:spChg>
        <pc:spChg chg="add mod">
          <ac:chgData name="Archisha Shukla" userId="aa5bf99ab42a0f5b" providerId="LiveId" clId="{CF80E6F6-3E6B-4082-AA2A-95AFD8964F50}" dt="2021-02-01T08:30:14.102" v="411" actId="1076"/>
          <ac:spMkLst>
            <pc:docMk/>
            <pc:sldMk cId="1895914518" sldId="260"/>
            <ac:spMk id="21" creationId="{0986F4B2-9D7C-47F0-A02D-10B58EB098DA}"/>
          </ac:spMkLst>
        </pc:spChg>
        <pc:spChg chg="add mod">
          <ac:chgData name="Archisha Shukla" userId="aa5bf99ab42a0f5b" providerId="LiveId" clId="{CF80E6F6-3E6B-4082-AA2A-95AFD8964F50}" dt="2021-02-01T08:31:05.859" v="416" actId="1076"/>
          <ac:spMkLst>
            <pc:docMk/>
            <pc:sldMk cId="1895914518" sldId="260"/>
            <ac:spMk id="22" creationId="{BCF41272-9B45-41C2-B563-1849D76EB91A}"/>
          </ac:spMkLst>
        </pc:spChg>
        <pc:spChg chg="add mod">
          <ac:chgData name="Archisha Shukla" userId="aa5bf99ab42a0f5b" providerId="LiveId" clId="{CF80E6F6-3E6B-4082-AA2A-95AFD8964F50}" dt="2021-02-01T08:31:14.409" v="417" actId="1076"/>
          <ac:spMkLst>
            <pc:docMk/>
            <pc:sldMk cId="1895914518" sldId="260"/>
            <ac:spMk id="23" creationId="{2697E756-1576-4B49-B44C-8505D5C8F233}"/>
          </ac:spMkLst>
        </pc:spChg>
        <pc:spChg chg="add mod">
          <ac:chgData name="Archisha Shukla" userId="aa5bf99ab42a0f5b" providerId="LiveId" clId="{CF80E6F6-3E6B-4082-AA2A-95AFD8964F50}" dt="2021-02-01T08:37:54.034" v="462" actId="207"/>
          <ac:spMkLst>
            <pc:docMk/>
            <pc:sldMk cId="1895914518" sldId="260"/>
            <ac:spMk id="24" creationId="{989B3FAA-586B-412A-BB3D-7D4A184F51AE}"/>
          </ac:spMkLst>
        </pc:spChg>
        <pc:spChg chg="add mod">
          <ac:chgData name="Archisha Shukla" userId="aa5bf99ab42a0f5b" providerId="LiveId" clId="{CF80E6F6-3E6B-4082-AA2A-95AFD8964F50}" dt="2021-04-14T10:26:26.861" v="656" actId="20577"/>
          <ac:spMkLst>
            <pc:docMk/>
            <pc:sldMk cId="1895914518" sldId="260"/>
            <ac:spMk id="25" creationId="{1719D2EC-A094-4FEF-B0B2-9EB19700689C}"/>
          </ac:spMkLst>
        </pc:spChg>
        <pc:spChg chg="add mod">
          <ac:chgData name="Archisha Shukla" userId="aa5bf99ab42a0f5b" providerId="LiveId" clId="{CF80E6F6-3E6B-4082-AA2A-95AFD8964F50}" dt="2021-02-01T08:38:37.323" v="466" actId="207"/>
          <ac:spMkLst>
            <pc:docMk/>
            <pc:sldMk cId="1895914518" sldId="260"/>
            <ac:spMk id="26" creationId="{8D797327-674F-485A-B034-CC93F9BFD4F6}"/>
          </ac:spMkLst>
        </pc:spChg>
        <pc:spChg chg="add mod">
          <ac:chgData name="Archisha Shukla" userId="aa5bf99ab42a0f5b" providerId="LiveId" clId="{CF80E6F6-3E6B-4082-AA2A-95AFD8964F50}" dt="2021-02-01T08:38:46.772" v="468" actId="207"/>
          <ac:spMkLst>
            <pc:docMk/>
            <pc:sldMk cId="1895914518" sldId="260"/>
            <ac:spMk id="27" creationId="{780387AB-BBA7-49F5-A795-DD6CBFBBA003}"/>
          </ac:spMkLst>
        </pc:spChg>
        <pc:spChg chg="add mod">
          <ac:chgData name="Archisha Shukla" userId="aa5bf99ab42a0f5b" providerId="LiveId" clId="{CF80E6F6-3E6B-4082-AA2A-95AFD8964F50}" dt="2021-02-01T08:38:58.983" v="470" actId="207"/>
          <ac:spMkLst>
            <pc:docMk/>
            <pc:sldMk cId="1895914518" sldId="260"/>
            <ac:spMk id="28" creationId="{043CD1BE-07DB-4481-A5EE-1A9BADDD22B0}"/>
          </ac:spMkLst>
        </pc:spChg>
        <pc:spChg chg="add del">
          <ac:chgData name="Archisha Shukla" userId="aa5bf99ab42a0f5b" providerId="LiveId" clId="{CF80E6F6-3E6B-4082-AA2A-95AFD8964F50}" dt="2021-02-01T08:28:08.738" v="394" actId="22"/>
          <ac:spMkLst>
            <pc:docMk/>
            <pc:sldMk cId="1895914518" sldId="260"/>
            <ac:spMk id="30" creationId="{D53D26FB-9145-40ED-B4A4-CC0E0233463C}"/>
          </ac:spMkLst>
        </pc:spChg>
        <pc:spChg chg="add mod">
          <ac:chgData name="Archisha Shukla" userId="aa5bf99ab42a0f5b" providerId="LiveId" clId="{CF80E6F6-3E6B-4082-AA2A-95AFD8964F50}" dt="2021-02-01T08:53:21.441" v="651" actId="20577"/>
          <ac:spMkLst>
            <pc:docMk/>
            <pc:sldMk cId="1895914518" sldId="260"/>
            <ac:spMk id="31" creationId="{D91CE6B3-6C91-4356-9479-5301F8E4B149}"/>
          </ac:spMkLst>
        </pc:spChg>
        <pc:spChg chg="add mod">
          <ac:chgData name="Archisha Shukla" userId="aa5bf99ab42a0f5b" providerId="LiveId" clId="{CF80E6F6-3E6B-4082-AA2A-95AFD8964F50}" dt="2021-02-01T08:31:27.203" v="419" actId="1076"/>
          <ac:spMkLst>
            <pc:docMk/>
            <pc:sldMk cId="1895914518" sldId="260"/>
            <ac:spMk id="32" creationId="{D09B2A72-BEDD-409A-AF53-267B0CD7C914}"/>
          </ac:spMkLst>
        </pc:spChg>
        <pc:spChg chg="add mod">
          <ac:chgData name="Archisha Shukla" userId="aa5bf99ab42a0f5b" providerId="LiveId" clId="{CF80E6F6-3E6B-4082-AA2A-95AFD8964F50}" dt="2021-02-01T08:50:05.797" v="609" actId="20577"/>
          <ac:spMkLst>
            <pc:docMk/>
            <pc:sldMk cId="1895914518" sldId="260"/>
            <ac:spMk id="35" creationId="{106D12FF-F438-4F0E-99A6-994189F5B2C4}"/>
          </ac:spMkLst>
        </pc:spChg>
        <pc:picChg chg="add mod">
          <ac:chgData name="Archisha Shukla" userId="aa5bf99ab42a0f5b" providerId="LiveId" clId="{CF80E6F6-3E6B-4082-AA2A-95AFD8964F50}" dt="2021-02-01T08:47:18.654" v="474" actId="1076"/>
          <ac:picMkLst>
            <pc:docMk/>
            <pc:sldMk cId="1895914518" sldId="260"/>
            <ac:picMk id="34" creationId="{0158697C-F107-4DA3-8973-A2997E97DA29}"/>
          </ac:picMkLst>
        </pc:picChg>
        <pc:cxnChg chg="add del mod">
          <ac:chgData name="Archisha Shukla" userId="aa5bf99ab42a0f5b" providerId="LiveId" clId="{CF80E6F6-3E6B-4082-AA2A-95AFD8964F50}" dt="2021-02-01T08:16:11.816" v="90" actId="478"/>
          <ac:cxnSpMkLst>
            <pc:docMk/>
            <pc:sldMk cId="1895914518" sldId="260"/>
            <ac:cxnSpMk id="6" creationId="{2FBB7823-4550-4A5E-8A3D-C88DA4D07EB6}"/>
          </ac:cxnSpMkLst>
        </pc:cxnChg>
        <pc:cxnChg chg="add mod">
          <ac:chgData name="Archisha Shukla" userId="aa5bf99ab42a0f5b" providerId="LiveId" clId="{CF80E6F6-3E6B-4082-AA2A-95AFD8964F50}" dt="2021-02-01T08:17:26.134" v="98" actId="13822"/>
          <ac:cxnSpMkLst>
            <pc:docMk/>
            <pc:sldMk cId="1895914518" sldId="260"/>
            <ac:cxnSpMk id="9" creationId="{720DDDFF-2424-42A2-9E93-9768FAC971A9}"/>
          </ac:cxnSpMkLst>
        </pc:cxnChg>
      </pc:sldChg>
      <pc:sldChg chg="modSp new mod">
        <pc:chgData name="Archisha Shukla" userId="aa5bf99ab42a0f5b" providerId="LiveId" clId="{CF80E6F6-3E6B-4082-AA2A-95AFD8964F50}" dt="2021-04-14T10:32:42.880" v="712" actId="20577"/>
        <pc:sldMkLst>
          <pc:docMk/>
          <pc:sldMk cId="3211795499" sldId="261"/>
        </pc:sldMkLst>
        <pc:spChg chg="mod">
          <ac:chgData name="Archisha Shukla" userId="aa5bf99ab42a0f5b" providerId="LiveId" clId="{CF80E6F6-3E6B-4082-AA2A-95AFD8964F50}" dt="2021-04-14T10:32:42.880" v="712" actId="20577"/>
          <ac:spMkLst>
            <pc:docMk/>
            <pc:sldMk cId="3211795499" sldId="261"/>
            <ac:spMk id="2" creationId="{3673D7FA-E924-4069-BEE4-AFB588D44451}"/>
          </ac:spMkLst>
        </pc:spChg>
        <pc:spChg chg="mod">
          <ac:chgData name="Archisha Shukla" userId="aa5bf99ab42a0f5b" providerId="LiveId" clId="{CF80E6F6-3E6B-4082-AA2A-95AFD8964F50}" dt="2021-04-14T10:32:32.712" v="696" actId="27636"/>
          <ac:spMkLst>
            <pc:docMk/>
            <pc:sldMk cId="3211795499" sldId="261"/>
            <ac:spMk id="3" creationId="{AA7644D1-BEAC-482D-A761-254E0A820190}"/>
          </ac:spMkLst>
        </pc:spChg>
      </pc:sldChg>
      <pc:sldChg chg="addSp delSp modSp new mod">
        <pc:chgData name="Archisha Shukla" userId="aa5bf99ab42a0f5b" providerId="LiveId" clId="{CF80E6F6-3E6B-4082-AA2A-95AFD8964F50}" dt="2021-04-14T10:36:08.210" v="729" actId="14100"/>
        <pc:sldMkLst>
          <pc:docMk/>
          <pc:sldMk cId="1646759135" sldId="262"/>
        </pc:sldMkLst>
        <pc:spChg chg="mod">
          <ac:chgData name="Archisha Shukla" userId="aa5bf99ab42a0f5b" providerId="LiveId" clId="{CF80E6F6-3E6B-4082-AA2A-95AFD8964F50}" dt="2021-04-14T10:33:48.309" v="717" actId="20577"/>
          <ac:spMkLst>
            <pc:docMk/>
            <pc:sldMk cId="1646759135" sldId="262"/>
            <ac:spMk id="2" creationId="{15B3FDB3-60D0-4C36-9910-9707BB331685}"/>
          </ac:spMkLst>
        </pc:spChg>
        <pc:spChg chg="del mod">
          <ac:chgData name="Archisha Shukla" userId="aa5bf99ab42a0f5b" providerId="LiveId" clId="{CF80E6F6-3E6B-4082-AA2A-95AFD8964F50}" dt="2021-04-14T10:35:20.212" v="722" actId="22"/>
          <ac:spMkLst>
            <pc:docMk/>
            <pc:sldMk cId="1646759135" sldId="262"/>
            <ac:spMk id="3" creationId="{D4638F07-1FB9-4D85-BDE7-D006E91D4154}"/>
          </ac:spMkLst>
        </pc:spChg>
        <pc:picChg chg="add mod ord modCrop">
          <ac:chgData name="Archisha Shukla" userId="aa5bf99ab42a0f5b" providerId="LiveId" clId="{CF80E6F6-3E6B-4082-AA2A-95AFD8964F50}" dt="2021-04-14T10:36:08.210" v="729" actId="14100"/>
          <ac:picMkLst>
            <pc:docMk/>
            <pc:sldMk cId="1646759135" sldId="262"/>
            <ac:picMk id="5" creationId="{B12F0876-103F-4A50-9464-C642A52658A0}"/>
          </ac:picMkLst>
        </pc:picChg>
      </pc:sldChg>
      <pc:sldChg chg="addSp delSp modSp new mod">
        <pc:chgData name="Archisha Shukla" userId="aa5bf99ab42a0f5b" providerId="LiveId" clId="{CF80E6F6-3E6B-4082-AA2A-95AFD8964F50}" dt="2021-04-14T10:42:36.431" v="779" actId="20577"/>
        <pc:sldMkLst>
          <pc:docMk/>
          <pc:sldMk cId="3559194642" sldId="263"/>
        </pc:sldMkLst>
        <pc:spChg chg="mod">
          <ac:chgData name="Archisha Shukla" userId="aa5bf99ab42a0f5b" providerId="LiveId" clId="{CF80E6F6-3E6B-4082-AA2A-95AFD8964F50}" dt="2021-04-14T10:39:49.572" v="750" actId="20577"/>
          <ac:spMkLst>
            <pc:docMk/>
            <pc:sldMk cId="3559194642" sldId="263"/>
            <ac:spMk id="2" creationId="{194F7BC7-0E63-4270-8B9D-7BF456C0C605}"/>
          </ac:spMkLst>
        </pc:spChg>
        <pc:spChg chg="add del">
          <ac:chgData name="Archisha Shukla" userId="aa5bf99ab42a0f5b" providerId="LiveId" clId="{CF80E6F6-3E6B-4082-AA2A-95AFD8964F50}" dt="2021-04-14T10:40:49.242" v="753"/>
          <ac:spMkLst>
            <pc:docMk/>
            <pc:sldMk cId="3559194642" sldId="263"/>
            <ac:spMk id="3" creationId="{85AF2BF2-7F5E-4EA0-AF4F-3738EFEF3E8C}"/>
          </ac:spMkLst>
        </pc:spChg>
        <pc:spChg chg="add del mod">
          <ac:chgData name="Archisha Shukla" userId="aa5bf99ab42a0f5b" providerId="LiveId" clId="{CF80E6F6-3E6B-4082-AA2A-95AFD8964F50}" dt="2021-04-14T10:39:53.149" v="752"/>
          <ac:spMkLst>
            <pc:docMk/>
            <pc:sldMk cId="3559194642" sldId="263"/>
            <ac:spMk id="4" creationId="{57847702-5650-4E98-8592-D507EF4F0523}"/>
          </ac:spMkLst>
        </pc:spChg>
        <pc:spChg chg="add mod">
          <ac:chgData name="Archisha Shukla" userId="aa5bf99ab42a0f5b" providerId="LiveId" clId="{CF80E6F6-3E6B-4082-AA2A-95AFD8964F50}" dt="2021-04-14T10:42:36.431" v="779" actId="20577"/>
          <ac:spMkLst>
            <pc:docMk/>
            <pc:sldMk cId="3559194642" sldId="263"/>
            <ac:spMk id="5" creationId="{97443E29-368C-4FF0-996C-409166476D8E}"/>
          </ac:spMkLst>
        </pc:spChg>
      </pc:sldChg>
      <pc:sldChg chg="addSp delSp modSp new mod">
        <pc:chgData name="Archisha Shukla" userId="aa5bf99ab42a0f5b" providerId="LiveId" clId="{CF80E6F6-3E6B-4082-AA2A-95AFD8964F50}" dt="2021-04-14T11:03:57.602" v="853" actId="14100"/>
        <pc:sldMkLst>
          <pc:docMk/>
          <pc:sldMk cId="2182715194" sldId="264"/>
        </pc:sldMkLst>
        <pc:spChg chg="mod">
          <ac:chgData name="Archisha Shukla" userId="aa5bf99ab42a0f5b" providerId="LiveId" clId="{CF80E6F6-3E6B-4082-AA2A-95AFD8964F50}" dt="2021-04-14T11:02:39.949" v="845" actId="20577"/>
          <ac:spMkLst>
            <pc:docMk/>
            <pc:sldMk cId="2182715194" sldId="264"/>
            <ac:spMk id="2" creationId="{6F49209A-7E9D-43B9-8B01-EF500C7EE3B9}"/>
          </ac:spMkLst>
        </pc:spChg>
        <pc:spChg chg="add del mod">
          <ac:chgData name="Archisha Shukla" userId="aa5bf99ab42a0f5b" providerId="LiveId" clId="{CF80E6F6-3E6B-4082-AA2A-95AFD8964F50}" dt="2021-04-14T10:51:33.651" v="834" actId="20577"/>
          <ac:spMkLst>
            <pc:docMk/>
            <pc:sldMk cId="2182715194" sldId="264"/>
            <ac:spMk id="3" creationId="{A8F1CA54-4890-4B61-BE2C-488C882B8352}"/>
          </ac:spMkLst>
        </pc:spChg>
        <pc:spChg chg="add del mod">
          <ac:chgData name="Archisha Shukla" userId="aa5bf99ab42a0f5b" providerId="LiveId" clId="{CF80E6F6-3E6B-4082-AA2A-95AFD8964F50}" dt="2021-04-14T10:46:03.881" v="795"/>
          <ac:spMkLst>
            <pc:docMk/>
            <pc:sldMk cId="2182715194" sldId="264"/>
            <ac:spMk id="4" creationId="{FFB153CA-171D-49B1-91B8-9E73FEDC6FCA}"/>
          </ac:spMkLst>
        </pc:spChg>
        <pc:picChg chg="add mod modCrop">
          <ac:chgData name="Archisha Shukla" userId="aa5bf99ab42a0f5b" providerId="LiveId" clId="{CF80E6F6-3E6B-4082-AA2A-95AFD8964F50}" dt="2021-04-14T11:03:57.602" v="853" actId="14100"/>
          <ac:picMkLst>
            <pc:docMk/>
            <pc:sldMk cId="2182715194" sldId="264"/>
            <ac:picMk id="6" creationId="{2DA2470E-7364-40F7-A897-F4C7BDC6BA74}"/>
          </ac:picMkLst>
        </pc:picChg>
      </pc:sldChg>
      <pc:sldChg chg="addSp delSp modSp new mod">
        <pc:chgData name="Archisha Shukla" userId="aa5bf99ab42a0f5b" providerId="LiveId" clId="{CF80E6F6-3E6B-4082-AA2A-95AFD8964F50}" dt="2021-04-14T11:04:53.018" v="877" actId="14100"/>
        <pc:sldMkLst>
          <pc:docMk/>
          <pc:sldMk cId="2004638895" sldId="265"/>
        </pc:sldMkLst>
        <pc:spChg chg="mod">
          <ac:chgData name="Archisha Shukla" userId="aa5bf99ab42a0f5b" providerId="LiveId" clId="{CF80E6F6-3E6B-4082-AA2A-95AFD8964F50}" dt="2021-04-14T11:04:07.738" v="867" actId="20577"/>
          <ac:spMkLst>
            <pc:docMk/>
            <pc:sldMk cId="2004638895" sldId="265"/>
            <ac:spMk id="2" creationId="{49F8ACB7-EF7E-42BC-88DA-4106BD898E69}"/>
          </ac:spMkLst>
        </pc:spChg>
        <pc:spChg chg="del mod">
          <ac:chgData name="Archisha Shukla" userId="aa5bf99ab42a0f5b" providerId="LiveId" clId="{CF80E6F6-3E6B-4082-AA2A-95AFD8964F50}" dt="2021-04-14T11:04:47.393" v="875" actId="478"/>
          <ac:spMkLst>
            <pc:docMk/>
            <pc:sldMk cId="2004638895" sldId="265"/>
            <ac:spMk id="3" creationId="{CD30CD44-899F-44D1-BF90-C6424AFF5B33}"/>
          </ac:spMkLst>
        </pc:spChg>
        <pc:picChg chg="add del">
          <ac:chgData name="Archisha Shukla" userId="aa5bf99ab42a0f5b" providerId="LiveId" clId="{CF80E6F6-3E6B-4082-AA2A-95AFD8964F50}" dt="2021-04-14T11:04:12.398" v="869" actId="22"/>
          <ac:picMkLst>
            <pc:docMk/>
            <pc:sldMk cId="2004638895" sldId="265"/>
            <ac:picMk id="5" creationId="{04EB6959-757A-4978-B3CA-C4FDF7D45921}"/>
          </ac:picMkLst>
        </pc:picChg>
        <pc:picChg chg="add mod modCrop">
          <ac:chgData name="Archisha Shukla" userId="aa5bf99ab42a0f5b" providerId="LiveId" clId="{CF80E6F6-3E6B-4082-AA2A-95AFD8964F50}" dt="2021-04-14T11:04:53.018" v="877" actId="14100"/>
          <ac:picMkLst>
            <pc:docMk/>
            <pc:sldMk cId="2004638895" sldId="265"/>
            <ac:picMk id="7" creationId="{28CFC756-BC47-425C-A2B2-E08FFA2C374C}"/>
          </ac:picMkLst>
        </pc:picChg>
      </pc:sldChg>
      <pc:sldChg chg="modSp new mod">
        <pc:chgData name="Archisha Shukla" userId="aa5bf99ab42a0f5b" providerId="LiveId" clId="{CF80E6F6-3E6B-4082-AA2A-95AFD8964F50}" dt="2021-04-14T11:08:34.667" v="901" actId="20577"/>
        <pc:sldMkLst>
          <pc:docMk/>
          <pc:sldMk cId="3612432354" sldId="266"/>
        </pc:sldMkLst>
        <pc:spChg chg="mod">
          <ac:chgData name="Archisha Shukla" userId="aa5bf99ab42a0f5b" providerId="LiveId" clId="{CF80E6F6-3E6B-4082-AA2A-95AFD8964F50}" dt="2021-04-14T11:05:23.826" v="889" actId="20577"/>
          <ac:spMkLst>
            <pc:docMk/>
            <pc:sldMk cId="3612432354" sldId="266"/>
            <ac:spMk id="2" creationId="{2ABBA59B-258B-4B96-9005-27141FDD7660}"/>
          </ac:spMkLst>
        </pc:spChg>
        <pc:spChg chg="mod">
          <ac:chgData name="Archisha Shukla" userId="aa5bf99ab42a0f5b" providerId="LiveId" clId="{CF80E6F6-3E6B-4082-AA2A-95AFD8964F50}" dt="2021-04-14T11:08:34.667" v="901" actId="20577"/>
          <ac:spMkLst>
            <pc:docMk/>
            <pc:sldMk cId="3612432354" sldId="266"/>
            <ac:spMk id="3" creationId="{8C09D384-D2BF-4DA9-A44D-EBF0CA8A1DF5}"/>
          </ac:spMkLst>
        </pc:spChg>
      </pc:sldChg>
      <pc:sldChg chg="delSp modSp new mod">
        <pc:chgData name="Archisha Shukla" userId="aa5bf99ab42a0f5b" providerId="LiveId" clId="{CF80E6F6-3E6B-4082-AA2A-95AFD8964F50}" dt="2021-04-14T11:13:12.186" v="997" actId="478"/>
        <pc:sldMkLst>
          <pc:docMk/>
          <pc:sldMk cId="1037786570" sldId="267"/>
        </pc:sldMkLst>
        <pc:spChg chg="mod">
          <ac:chgData name="Archisha Shukla" userId="aa5bf99ab42a0f5b" providerId="LiveId" clId="{CF80E6F6-3E6B-4082-AA2A-95AFD8964F50}" dt="2021-04-14T11:13:02.750" v="996" actId="20577"/>
          <ac:spMkLst>
            <pc:docMk/>
            <pc:sldMk cId="1037786570" sldId="267"/>
            <ac:spMk id="2" creationId="{144EB1B6-BFB7-4D29-8DC3-96476604D88B}"/>
          </ac:spMkLst>
        </pc:spChg>
        <pc:spChg chg="del">
          <ac:chgData name="Archisha Shukla" userId="aa5bf99ab42a0f5b" providerId="LiveId" clId="{CF80E6F6-3E6B-4082-AA2A-95AFD8964F50}" dt="2021-04-14T11:13:12.186" v="997" actId="478"/>
          <ac:spMkLst>
            <pc:docMk/>
            <pc:sldMk cId="1037786570" sldId="267"/>
            <ac:spMk id="3" creationId="{62CE0DF0-66B0-4408-BDE9-512C54A09190}"/>
          </ac:spMkLst>
        </pc:spChg>
      </pc:sldChg>
      <pc:sldChg chg="new del">
        <pc:chgData name="Archisha Shukla" userId="aa5bf99ab42a0f5b" providerId="LiveId" clId="{CF80E6F6-3E6B-4082-AA2A-95AFD8964F50}" dt="2021-04-14T11:12:43.966" v="979" actId="47"/>
        <pc:sldMkLst>
          <pc:docMk/>
          <pc:sldMk cId="1867502010" sldId="267"/>
        </pc:sldMkLst>
      </pc:sldChg>
      <pc:sldChg chg="delSp modSp new del mod">
        <pc:chgData name="Archisha Shukla" userId="aa5bf99ab42a0f5b" providerId="LiveId" clId="{CF80E6F6-3E6B-4082-AA2A-95AFD8964F50}" dt="2021-04-14T11:12:15.068" v="975" actId="47"/>
        <pc:sldMkLst>
          <pc:docMk/>
          <pc:sldMk cId="1869334350" sldId="267"/>
        </pc:sldMkLst>
        <pc:spChg chg="mod">
          <ac:chgData name="Archisha Shukla" userId="aa5bf99ab42a0f5b" providerId="LiveId" clId="{CF80E6F6-3E6B-4082-AA2A-95AFD8964F50}" dt="2021-04-14T11:12:08.218" v="974" actId="1076"/>
          <ac:spMkLst>
            <pc:docMk/>
            <pc:sldMk cId="1869334350" sldId="267"/>
            <ac:spMk id="2" creationId="{471A1FAD-D721-46C1-A4A4-8B08D460FFA1}"/>
          </ac:spMkLst>
        </pc:spChg>
        <pc:spChg chg="del">
          <ac:chgData name="Archisha Shukla" userId="aa5bf99ab42a0f5b" providerId="LiveId" clId="{CF80E6F6-3E6B-4082-AA2A-95AFD8964F50}" dt="2021-04-14T11:10:07.225" v="903" actId="478"/>
          <ac:spMkLst>
            <pc:docMk/>
            <pc:sldMk cId="1869334350" sldId="267"/>
            <ac:spMk id="3" creationId="{9BF4DC4D-681E-48FA-B6BB-395365019B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readdir.3.html" TargetMode="External"/><Relationship Id="rId7" Type="http://schemas.openxmlformats.org/officeDocument/2006/relationships/hyperlink" Target="https://pubs.opengroup.org/onlinepubs/7908799/xsh/dirent.h.html" TargetMode="External"/><Relationship Id="rId2" Type="http://schemas.openxmlformats.org/officeDocument/2006/relationships/hyperlink" Target="https://man7.org/linux/man-pages/man2/lstat.2.html#:~:text=The%20stat%20structure%20All%20of,st_uid%3B%20%2F*%20User%20ID%20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_standard_library/c_function_strstr.htm" TargetMode="External"/><Relationship Id="rId5" Type="http://schemas.openxmlformats.org/officeDocument/2006/relationships/hyperlink" Target="https://www.theurbanpenguin.com/4184-2/" TargetMode="External"/><Relationship Id="rId4" Type="http://schemas.openxmlformats.org/officeDocument/2006/relationships/hyperlink" Target="https://iq.opengenus.org/traversing-folders-in-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DSA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672738"/>
            <a:ext cx="6517933" cy="21852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TREE COMMAND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ARCHISHA SHUKLA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MIS:111903140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DIV 2 S3 BATCH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EC0E6A2-EB9F-43CB-B621-CC9D472BD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0" r="65866" b="6258"/>
          <a:stretch/>
        </p:blipFill>
        <p:spPr>
          <a:xfrm>
            <a:off x="0" y="-3"/>
            <a:ext cx="416161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B1B6-BFB7-4D29-8DC3-96476604D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3778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0EC0-7EF3-4BB3-B313-B55B9293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FF8-ADBF-495B-B2F3-10B6A3F8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1.Tree is a command line program used to display contents of a directory in a tree like format.</a:t>
            </a:r>
          </a:p>
          <a:p>
            <a:r>
              <a:rPr lang="en-IN" sz="2800" dirty="0"/>
              <a:t>2.Available on UNIX,LINUX,WINDOWS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14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13E1-F814-43C8-A783-015D6617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FLAGS IN MY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6A01-CA5E-4027-A2B5-00C33B6A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-noIndentation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the files and folders in the path specified by the user without any indentation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i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the files and folders in the path specified by the user with indentation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-u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the user details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-help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flags to help the user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-v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version of the tree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-c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the files and folders in the path specified by the user with indentation and color according to the file type</a:t>
            </a:r>
          </a:p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>
              <a:solidFill>
                <a:srgbClr val="40424E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08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7FA-E924-4069-BEE4-AFB588D4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FLAGS IN MY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44D1-BEAC-482D-A761-254E0A82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mediaFiles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the files and folders in the path specified by the user which are of media type for eg-jpeg,mp4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indententation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compressedFiles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the files and folders in the path specified by the user which are of compressed type for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eg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-.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zip,rar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indententation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programFiles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the files and folders in the path specified by the user which are of program type for eg-.c,.o,.js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indententation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matchPattern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the files and folders in the path specified by the user which have any portion of the name that matches specified pattern with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indententation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IPattern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written on cmd this lists all the files and folders in the path specified by the user which have any portion of the name that does not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matche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specified pattern with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indententation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-d 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List directories only in tree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9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FDB3-60D0-4C36-9910-9707BB33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F0876-103F-4A50-9464-C642A5265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58" t="26399" r="15979" b="19899"/>
          <a:stretch/>
        </p:blipFill>
        <p:spPr>
          <a:xfrm>
            <a:off x="1097279" y="2054086"/>
            <a:ext cx="6323937" cy="4154174"/>
          </a:xfrm>
        </p:spPr>
      </p:pic>
    </p:spTree>
    <p:extLst>
      <p:ext uri="{BB962C8B-B14F-4D97-AF65-F5344CB8AC3E}">
        <p14:creationId xmlns:p14="http://schemas.microsoft.com/office/powerpoint/2010/main" val="16467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BC7-0E63-4270-8B9D-7BF456C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DIRENT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443E29-368C-4FF0-996C-409166476D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1923399"/>
            <a:ext cx="933218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struct dirent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ino_t d_ino;  /* inode number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off_t d_off;  /* offset to the next dirent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unsigned short d_reclen; /* length of this record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unsigned char d_type; //type of file; not supported by all file system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char d_name[256]; /* filename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};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9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209A-7E9D-43B9-8B01-EF500C7E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CA54-4890-4B61-BE2C-488C882B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2470E-7364-40F7-A897-F4C7BDC6B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1" t="18148" r="27301" b="38738"/>
          <a:stretch/>
        </p:blipFill>
        <p:spPr>
          <a:xfrm>
            <a:off x="1232451" y="1948009"/>
            <a:ext cx="8728555" cy="42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CB7-EF7E-42BC-88DA-4106BD89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FC756-BC47-425C-A2B2-E08FFA2C3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0" t="53335" r="15217" b="14402"/>
          <a:stretch/>
        </p:blipFill>
        <p:spPr>
          <a:xfrm>
            <a:off x="1097280" y="2142361"/>
            <a:ext cx="10446316" cy="32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A59B-258B-4B96-9005-27141FDD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D384-D2BF-4DA9-A44D-EBF0CA8A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https://man7.org/linux/man-pages/man2/lstat.2.html#:~:text=The%20stat%20structure%20All%20of,st_uid%3B%20%2F*%20User%20ID%20of</a:t>
            </a:r>
            <a:endParaRPr lang="en-IN" dirty="0"/>
          </a:p>
          <a:p>
            <a:r>
              <a:rPr lang="en-IN" dirty="0">
                <a:hlinkClick r:id="rId3"/>
              </a:rPr>
              <a:t>https://man7.org/linux/man-pages/man3/readdir.3.html</a:t>
            </a:r>
            <a:endParaRPr lang="en-IN" dirty="0"/>
          </a:p>
          <a:p>
            <a:r>
              <a:rPr lang="en-IN" dirty="0">
                <a:hlinkClick r:id="rId4"/>
              </a:rPr>
              <a:t>https://iq.opengenus.org/traversing-folders-in-c/</a:t>
            </a:r>
            <a:endParaRPr lang="en-IN" dirty="0"/>
          </a:p>
          <a:p>
            <a:r>
              <a:rPr lang="en-IN" dirty="0">
                <a:hlinkClick r:id="rId5"/>
              </a:rPr>
              <a:t>https://www.theurbanpenguin.com/4184-2/</a:t>
            </a:r>
            <a:endParaRPr lang="en-IN" dirty="0"/>
          </a:p>
          <a:p>
            <a:r>
              <a:rPr lang="en-IN" dirty="0">
                <a:hlinkClick r:id="rId6"/>
              </a:rPr>
              <a:t>https://www.tutorialspoint.com/c_standard_library/c_function_strstr.htm</a:t>
            </a:r>
            <a:endParaRPr lang="en-IN" dirty="0"/>
          </a:p>
          <a:p>
            <a:r>
              <a:rPr lang="en-IN" dirty="0">
                <a:hlinkClick r:id="rId7"/>
              </a:rPr>
              <a:t>https://pubs.opengroup.org/onlinepubs/7908799/xsh/dirent.h.html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4323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{F0A0BBBF-02A0-4D7D-9169-7897F1B215C3}tf56160789_win32</Template>
  <TotalTime>292</TotalTime>
  <Words>545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Bookman Old Style</vt:lpstr>
      <vt:lpstr>Calibri</vt:lpstr>
      <vt:lpstr>Franklin Gothic Book</vt:lpstr>
      <vt:lpstr>inherit</vt:lpstr>
      <vt:lpstr>urw-din</vt:lpstr>
      <vt:lpstr>1_RetrospectVTI</vt:lpstr>
      <vt:lpstr>DSA MINI PROJECT</vt:lpstr>
      <vt:lpstr>TREE</vt:lpstr>
      <vt:lpstr>FLAGS IN MY TREE </vt:lpstr>
      <vt:lpstr>FLAGS IN MY TREE</vt:lpstr>
      <vt:lpstr>ADT</vt:lpstr>
      <vt:lpstr>STRUCT DIRENT</vt:lpstr>
      <vt:lpstr>FUNCTIONS</vt:lpstr>
      <vt:lpstr>FUNCTIONS</vt:lpstr>
      <vt:lpstr>REFRENCES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MINI PROJECT</dc:title>
  <dc:creator>Archisha Shukla</dc:creator>
  <cp:lastModifiedBy>Archisha Shukla</cp:lastModifiedBy>
  <cp:revision>12</cp:revision>
  <dcterms:created xsi:type="dcterms:W3CDTF">2021-01-18T13:44:03Z</dcterms:created>
  <dcterms:modified xsi:type="dcterms:W3CDTF">2021-04-14T11:13:26Z</dcterms:modified>
</cp:coreProperties>
</file>