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44E"/>
    <a:srgbClr val="133A75"/>
    <a:srgbClr val="F40483"/>
    <a:srgbClr val="3B23F5"/>
    <a:srgbClr val="02A7D1"/>
    <a:srgbClr val="1C5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3D88-97C4-AA97-6EE3-F7F5DB219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EB12-7968-F9EC-37CE-56FAE262F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E28C-4544-D8FE-6003-4CC83431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B455-9DAC-A4AF-9C47-239812FA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E563-349A-E61A-34A0-3E58960B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C4DD-1800-1B2D-3BDB-3EB4009C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92AA9-6ABB-F6B0-9339-4F693ACF7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DD717-3EBE-9075-06AC-53984771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68A8-2C9C-874B-3797-0CF2AC4D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4CB2-13B3-4287-9817-CE1C49E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1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D7A93-797D-2EF8-B273-A045878D2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B4A5-1191-31B7-FBF3-BD2F1822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6D63-7F78-25FB-2F5C-DC0E1B20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40FB-0984-1F1D-EA60-584F9A10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7FF-3294-2C66-A60B-ECD6C357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6486-642B-F5A2-74F0-ABAF37B5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1968-FE32-16CE-3100-E4470106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1D13-E62C-E412-F646-5A9BA572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2E0A-CD7F-97F0-7E5D-607C0D35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61F9-002A-DDC9-B7FD-04044339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19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9FF2-6ED8-CF05-9CCB-B985E449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11869-7310-FE39-297C-3A5A04E1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72A9E-A313-61F5-EF61-5879F30F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DF48-F161-1A40-63F8-5861FCEE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6A87-5FEC-5A22-5B24-128D48D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8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317F-871E-D6B4-E2EA-00449C54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B39B-3E31-4F03-F8C1-8BAED26D7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6AE19-014F-9ABD-8BAF-92C96790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078E8-9114-62B0-EAD0-83495B32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B6F-49EF-2513-B73D-F27DA511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45959-6565-008E-2E84-BD966893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3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11A7-7118-CF52-5CC4-66D591BB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6FF6-6AA0-C428-5C3D-A88805B1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CD4A0-1A4E-6836-C86A-CAB9F857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4EDC7-9118-9F14-E14F-405ED9086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C494D-47B3-A5AF-B396-FF68BC1EF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4D5A9-9132-59BD-64BE-48109E3D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B995-39B5-602A-8C69-96A0B95D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0B73E-68ED-CC16-DA7C-5DB5F057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E095-7D97-2D8C-01EE-D6DE816D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F0AF9-5467-D8E2-E900-2D40B652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47B96-E782-7CAC-E5E5-6D6169A7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570EE-430D-F5DE-0A54-8C76A34C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8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343CE-834D-7A93-3F7B-38915D47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32FD3-C270-D4E4-7A66-289ED9BA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4FFCD-F326-CCD7-5B80-CD7EE67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0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E0F7-AF4B-F689-3414-D3CF4C4A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0387-D5CB-128F-4F3E-9DF2595E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872B5-BF63-C26D-D756-2D142F12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7AFFC-72FD-5F42-0722-A7DE83CA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EA337-013F-85F4-DD33-A6354B1E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F05F1-2F98-E580-9857-5B09F743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C400-82A7-3ABF-DADB-61CA2DBA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71D3D-40E7-C1E7-A63C-25D975850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E983F-629F-0B44-6CCB-7721CFF66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577EE-25B2-888F-0167-11EF5F4E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36493-F1CE-378A-DE65-076F05E9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1077-1D1F-DF1E-9284-530B8819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9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839AD-1301-E84D-14C0-DBCCB872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12A2-8331-C482-E4D9-8BC08D2C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28E3-A48A-0E3C-1CD8-A6653FCA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27B0E-0AB6-4E4B-A136-E0230ACE319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5447-7968-A0E7-90B0-5005C01F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F8EA-9220-844F-1B6A-FBEC3BD11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472AE-248E-4411-836D-E82FB1271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79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4BF0CE-5D8C-5A6A-3560-D0BE7A96604C}"/>
              </a:ext>
            </a:extLst>
          </p:cNvPr>
          <p:cNvSpPr/>
          <p:nvPr/>
        </p:nvSpPr>
        <p:spPr>
          <a:xfrm>
            <a:off x="200025" y="444775"/>
            <a:ext cx="1247775" cy="6033052"/>
          </a:xfrm>
          <a:prstGeom prst="roundRect">
            <a:avLst/>
          </a:prstGeom>
          <a:gradFill>
            <a:gsLst>
              <a:gs pos="0">
                <a:srgbClr val="1C5D9C"/>
              </a:gs>
              <a:gs pos="96000">
                <a:srgbClr val="133A75"/>
              </a:gs>
              <a:gs pos="34000">
                <a:srgbClr val="1C5D9C"/>
              </a:gs>
              <a:gs pos="100000">
                <a:srgbClr val="133A7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 descr="A logo with text and symbols&#10;&#10;Description automatically generated">
            <a:extLst>
              <a:ext uri="{FF2B5EF4-FFF2-40B4-BE49-F238E27FC236}">
                <a16:creationId xmlns:a16="http://schemas.microsoft.com/office/drawing/2014/main" id="{7DF14210-DB2E-037D-85A7-127AB04AA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0"/>
          <a:stretch/>
        </p:blipFill>
        <p:spPr>
          <a:xfrm>
            <a:off x="293850" y="699995"/>
            <a:ext cx="1060124" cy="1074230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9CEDE90-BE4F-03F8-8A5F-08A3F0A9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9" y="3815800"/>
            <a:ext cx="522765" cy="522765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930A5E-ECFC-CDF9-F3C6-08702E670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8" y="4745870"/>
            <a:ext cx="522766" cy="522766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66366C-9E3B-634C-8796-031321AD1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1" y="5612862"/>
            <a:ext cx="466420" cy="466420"/>
          </a:xfrm>
          <a:prstGeom prst="rect">
            <a:avLst/>
          </a:prstGeom>
        </p:spPr>
      </p:pic>
      <p:pic>
        <p:nvPicPr>
          <p:cNvPr id="3" name="Picture 2" descr="A close up of a trophy&#10;&#10;Description automatically generated">
            <a:extLst>
              <a:ext uri="{FF2B5EF4-FFF2-40B4-BE49-F238E27FC236}">
                <a16:creationId xmlns:a16="http://schemas.microsoft.com/office/drawing/2014/main" id="{72742316-0EF8-6D3E-9665-E130054D0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762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165248-CFF8-A523-B644-CAF1C4338E1F}"/>
              </a:ext>
            </a:extLst>
          </p:cNvPr>
          <p:cNvSpPr/>
          <p:nvPr/>
        </p:nvSpPr>
        <p:spPr>
          <a:xfrm>
            <a:off x="4095751" y="1237110"/>
            <a:ext cx="5238750" cy="3788053"/>
          </a:xfrm>
          <a:prstGeom prst="rect">
            <a:avLst/>
          </a:prstGeom>
          <a:solidFill>
            <a:srgbClr val="140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914DD4-6AD9-1885-E645-37AB0FF91CDD}"/>
              </a:ext>
            </a:extLst>
          </p:cNvPr>
          <p:cNvSpPr/>
          <p:nvPr/>
        </p:nvSpPr>
        <p:spPr>
          <a:xfrm>
            <a:off x="3586163" y="2666169"/>
            <a:ext cx="1409700" cy="886657"/>
          </a:xfrm>
          <a:prstGeom prst="roundRect">
            <a:avLst>
              <a:gd name="adj" fmla="val 9147"/>
            </a:avLst>
          </a:prstGeom>
          <a:solidFill>
            <a:srgbClr val="F404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059920-DDB6-795B-0EC8-5CEB89E368AD}"/>
              </a:ext>
            </a:extLst>
          </p:cNvPr>
          <p:cNvSpPr/>
          <p:nvPr/>
        </p:nvSpPr>
        <p:spPr>
          <a:xfrm>
            <a:off x="7381875" y="5278921"/>
            <a:ext cx="1238250" cy="1134305"/>
          </a:xfrm>
          <a:prstGeom prst="roundRect">
            <a:avLst>
              <a:gd name="adj" fmla="val 9147"/>
            </a:avLst>
          </a:prstGeom>
          <a:solidFill>
            <a:srgbClr val="F404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456751-ED40-13F0-1DC8-7A8D90C3616B}"/>
              </a:ext>
            </a:extLst>
          </p:cNvPr>
          <p:cNvSpPr/>
          <p:nvPr/>
        </p:nvSpPr>
        <p:spPr>
          <a:xfrm>
            <a:off x="10515600" y="5278920"/>
            <a:ext cx="1238250" cy="1134305"/>
          </a:xfrm>
          <a:prstGeom prst="roundRect">
            <a:avLst>
              <a:gd name="adj" fmla="val 9147"/>
            </a:avLst>
          </a:prstGeom>
          <a:solidFill>
            <a:srgbClr val="F404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89A28C-18FD-BB4C-BF21-67D5F1DCE40A}"/>
              </a:ext>
            </a:extLst>
          </p:cNvPr>
          <p:cNvSpPr/>
          <p:nvPr/>
        </p:nvSpPr>
        <p:spPr>
          <a:xfrm>
            <a:off x="8948737" y="5278920"/>
            <a:ext cx="1238250" cy="1134305"/>
          </a:xfrm>
          <a:prstGeom prst="roundRect">
            <a:avLst>
              <a:gd name="adj" fmla="val 9147"/>
            </a:avLst>
          </a:prstGeom>
          <a:solidFill>
            <a:srgbClr val="F404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4BF0CE-5D8C-5A6A-3560-D0BE7A96604C}"/>
              </a:ext>
            </a:extLst>
          </p:cNvPr>
          <p:cNvSpPr/>
          <p:nvPr/>
        </p:nvSpPr>
        <p:spPr>
          <a:xfrm>
            <a:off x="200025" y="444775"/>
            <a:ext cx="1247775" cy="6033052"/>
          </a:xfrm>
          <a:prstGeom prst="roundRect">
            <a:avLst/>
          </a:prstGeom>
          <a:gradFill>
            <a:gsLst>
              <a:gs pos="0">
                <a:srgbClr val="1C5D9C"/>
              </a:gs>
              <a:gs pos="96000">
                <a:srgbClr val="133A75"/>
              </a:gs>
              <a:gs pos="34000">
                <a:srgbClr val="1C5D9C"/>
              </a:gs>
              <a:gs pos="100000">
                <a:srgbClr val="133A7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60BEE0-8DD8-582C-78D9-E03D882833D6}"/>
              </a:ext>
            </a:extLst>
          </p:cNvPr>
          <p:cNvSpPr/>
          <p:nvPr/>
        </p:nvSpPr>
        <p:spPr>
          <a:xfrm>
            <a:off x="1857376" y="444775"/>
            <a:ext cx="4857750" cy="2001699"/>
          </a:xfrm>
          <a:prstGeom prst="roundRect">
            <a:avLst/>
          </a:prstGeom>
          <a:solidFill>
            <a:srgbClr val="1C5D9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3E3263-0D70-8A10-1DFF-C134ECB2AF2C}"/>
              </a:ext>
            </a:extLst>
          </p:cNvPr>
          <p:cNvSpPr/>
          <p:nvPr/>
        </p:nvSpPr>
        <p:spPr>
          <a:xfrm>
            <a:off x="7381875" y="444774"/>
            <a:ext cx="4371975" cy="2001699"/>
          </a:xfrm>
          <a:prstGeom prst="roundRect">
            <a:avLst>
              <a:gd name="adj" fmla="val 10254"/>
            </a:avLst>
          </a:prstGeom>
          <a:solidFill>
            <a:srgbClr val="1C5D9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416A90-D905-EF4C-8F83-B9E3D48A2457}"/>
              </a:ext>
            </a:extLst>
          </p:cNvPr>
          <p:cNvSpPr/>
          <p:nvPr/>
        </p:nvSpPr>
        <p:spPr>
          <a:xfrm>
            <a:off x="7381875" y="2847976"/>
            <a:ext cx="4371975" cy="2159278"/>
          </a:xfrm>
          <a:prstGeom prst="roundRect">
            <a:avLst>
              <a:gd name="adj" fmla="val 7845"/>
            </a:avLst>
          </a:prstGeom>
          <a:solidFill>
            <a:srgbClr val="1C5D9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F46F9-8B28-C1FF-656C-1AD53662D597}"/>
              </a:ext>
            </a:extLst>
          </p:cNvPr>
          <p:cNvSpPr/>
          <p:nvPr/>
        </p:nvSpPr>
        <p:spPr>
          <a:xfrm>
            <a:off x="1857376" y="5278921"/>
            <a:ext cx="4857750" cy="1191453"/>
          </a:xfrm>
          <a:prstGeom prst="roundRect">
            <a:avLst>
              <a:gd name="adj" fmla="val 10271"/>
            </a:avLst>
          </a:prstGeom>
          <a:solidFill>
            <a:srgbClr val="1C5D9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A57C10-DD7B-7D8D-4CEB-7A49E1F53331}"/>
              </a:ext>
            </a:extLst>
          </p:cNvPr>
          <p:cNvSpPr/>
          <p:nvPr/>
        </p:nvSpPr>
        <p:spPr>
          <a:xfrm>
            <a:off x="1857376" y="3815800"/>
            <a:ext cx="4857750" cy="1191453"/>
          </a:xfrm>
          <a:prstGeom prst="roundRect">
            <a:avLst>
              <a:gd name="adj" fmla="val 10271"/>
            </a:avLst>
          </a:prstGeom>
          <a:solidFill>
            <a:srgbClr val="1C5D9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0CC1F-E528-8D87-D959-10E3E44488BD}"/>
              </a:ext>
            </a:extLst>
          </p:cNvPr>
          <p:cNvSpPr/>
          <p:nvPr/>
        </p:nvSpPr>
        <p:spPr>
          <a:xfrm>
            <a:off x="1866900" y="2657475"/>
            <a:ext cx="1409700" cy="886657"/>
          </a:xfrm>
          <a:prstGeom prst="roundRect">
            <a:avLst>
              <a:gd name="adj" fmla="val 9147"/>
            </a:avLst>
          </a:prstGeom>
          <a:solidFill>
            <a:srgbClr val="F404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F470A8-D443-5056-353B-B2EFE32E8ED0}"/>
              </a:ext>
            </a:extLst>
          </p:cNvPr>
          <p:cNvSpPr/>
          <p:nvPr/>
        </p:nvSpPr>
        <p:spPr>
          <a:xfrm>
            <a:off x="5305426" y="2666170"/>
            <a:ext cx="1409700" cy="886657"/>
          </a:xfrm>
          <a:prstGeom prst="roundRect">
            <a:avLst>
              <a:gd name="adj" fmla="val 9147"/>
            </a:avLst>
          </a:prstGeom>
          <a:solidFill>
            <a:srgbClr val="F404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5" name="Picture 24" descr="A logo with text and symbols&#10;&#10;Description automatically generated">
            <a:extLst>
              <a:ext uri="{FF2B5EF4-FFF2-40B4-BE49-F238E27FC236}">
                <a16:creationId xmlns:a16="http://schemas.microsoft.com/office/drawing/2014/main" id="{7DF14210-DB2E-037D-85A7-127AB04AA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0"/>
          <a:stretch/>
        </p:blipFill>
        <p:spPr>
          <a:xfrm>
            <a:off x="293850" y="699995"/>
            <a:ext cx="1060124" cy="1074230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9CEDE90-BE4F-03F8-8A5F-08A3F0A9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9" y="3815800"/>
            <a:ext cx="522765" cy="522765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930A5E-ECFC-CDF9-F3C6-08702E670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8" y="4745870"/>
            <a:ext cx="522766" cy="522766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66366C-9E3B-634C-8796-031321AD1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1" y="5612862"/>
            <a:ext cx="466420" cy="466420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6AE7E3-D5DB-666B-A3CE-34E6B6FFE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90" y="2889155"/>
            <a:ext cx="423295" cy="423295"/>
          </a:xfrm>
          <a:prstGeom prst="rect">
            <a:avLst/>
          </a:prstGeom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45F13E-7E11-08D9-57C6-B120EAC26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91" y="2841551"/>
            <a:ext cx="518501" cy="518501"/>
          </a:xfrm>
          <a:prstGeom prst="rect">
            <a:avLst/>
          </a:prstGeom>
        </p:spPr>
      </p:pic>
      <p:pic>
        <p:nvPicPr>
          <p:cNvPr id="41" name="Picture 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11E146-DC6A-2353-CA44-3886F2C6C1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68" y="2889155"/>
            <a:ext cx="437846" cy="4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5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165248-CFF8-A523-B644-CAF1C4338E1F}"/>
              </a:ext>
            </a:extLst>
          </p:cNvPr>
          <p:cNvSpPr/>
          <p:nvPr/>
        </p:nvSpPr>
        <p:spPr>
          <a:xfrm>
            <a:off x="4095751" y="1237110"/>
            <a:ext cx="5238750" cy="3788053"/>
          </a:xfrm>
          <a:prstGeom prst="rect">
            <a:avLst/>
          </a:prstGeom>
          <a:solidFill>
            <a:srgbClr val="140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4BF0CE-5D8C-5A6A-3560-D0BE7A96604C}"/>
              </a:ext>
            </a:extLst>
          </p:cNvPr>
          <p:cNvSpPr/>
          <p:nvPr/>
        </p:nvSpPr>
        <p:spPr>
          <a:xfrm>
            <a:off x="200025" y="444775"/>
            <a:ext cx="1247775" cy="6033052"/>
          </a:xfrm>
          <a:prstGeom prst="roundRect">
            <a:avLst/>
          </a:prstGeom>
          <a:gradFill>
            <a:gsLst>
              <a:gs pos="0">
                <a:srgbClr val="1C5D9C"/>
              </a:gs>
              <a:gs pos="96000">
                <a:srgbClr val="133A75"/>
              </a:gs>
              <a:gs pos="34000">
                <a:srgbClr val="1C5D9C"/>
              </a:gs>
              <a:gs pos="100000">
                <a:srgbClr val="133A75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60BEE0-8DD8-582C-78D9-E03D882833D6}"/>
              </a:ext>
            </a:extLst>
          </p:cNvPr>
          <p:cNvSpPr/>
          <p:nvPr/>
        </p:nvSpPr>
        <p:spPr>
          <a:xfrm>
            <a:off x="1857376" y="444776"/>
            <a:ext cx="9737216" cy="1981018"/>
          </a:xfrm>
          <a:prstGeom prst="roundRect">
            <a:avLst/>
          </a:prstGeom>
          <a:solidFill>
            <a:srgbClr val="1C5D9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0CC1F-E528-8D87-D959-10E3E44488BD}"/>
              </a:ext>
            </a:extLst>
          </p:cNvPr>
          <p:cNvSpPr/>
          <p:nvPr/>
        </p:nvSpPr>
        <p:spPr>
          <a:xfrm>
            <a:off x="1866900" y="2657475"/>
            <a:ext cx="9727692" cy="3755749"/>
          </a:xfrm>
          <a:prstGeom prst="roundRect">
            <a:avLst>
              <a:gd name="adj" fmla="val 9147"/>
            </a:avLst>
          </a:prstGeom>
          <a:solidFill>
            <a:srgbClr val="F404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 descr="A logo with text and symbols&#10;&#10;Description automatically generated">
            <a:extLst>
              <a:ext uri="{FF2B5EF4-FFF2-40B4-BE49-F238E27FC236}">
                <a16:creationId xmlns:a16="http://schemas.microsoft.com/office/drawing/2014/main" id="{7DF14210-DB2E-037D-85A7-127AB04AA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0"/>
          <a:stretch/>
        </p:blipFill>
        <p:spPr>
          <a:xfrm>
            <a:off x="293850" y="699995"/>
            <a:ext cx="1060124" cy="1074230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9CEDE90-BE4F-03F8-8A5F-08A3F0A9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9" y="3815800"/>
            <a:ext cx="522765" cy="522765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930A5E-ECFC-CDF9-F3C6-08702E670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8" y="4745870"/>
            <a:ext cx="522766" cy="522766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66366C-9E3B-634C-8796-031321AD1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1" y="5612862"/>
            <a:ext cx="466420" cy="4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0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Archisman Sengupta</dc:creator>
  <cp:lastModifiedBy>Archisman Sengupta</cp:lastModifiedBy>
  <cp:revision>7</cp:revision>
  <dcterms:created xsi:type="dcterms:W3CDTF">2024-06-22T07:16:50Z</dcterms:created>
  <dcterms:modified xsi:type="dcterms:W3CDTF">2024-06-27T04:27:00Z</dcterms:modified>
</cp:coreProperties>
</file>