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6" r:id="rId7"/>
    <p:sldId id="278" r:id="rId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V Boli" panose="02000500030200090000" pitchFamily="2" charset="0"/>
      <p:regular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Nunito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83842-8F8A-472B-A6D1-50C4D95656BF}">
  <a:tblStyle styleId="{1D783842-8F8A-472B-A6D1-50C4D9565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E5276-7758-4A38-8905-6FA3DC8E0E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325186" y="1027193"/>
            <a:ext cx="7095461" cy="30891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8000" dirty="0"/>
              <a:t>GaM-LEARN</a:t>
            </a:r>
            <a:br>
              <a:rPr lang="en" dirty="0"/>
            </a:br>
            <a:r>
              <a:rPr lang="en" sz="4400" dirty="0"/>
              <a:t>BY -</a:t>
            </a:r>
            <a:r>
              <a:rPr lang="en" sz="3600" dirty="0"/>
              <a:t>Harshal raikwar</a:t>
            </a:r>
            <a:br>
              <a:rPr lang="en" sz="3600" dirty="0"/>
            </a:br>
            <a:r>
              <a:rPr lang="en" sz="3600" dirty="0"/>
              <a:t>-mohit lamba</a:t>
            </a:r>
            <a:br>
              <a:rPr lang="en" sz="3600" dirty="0"/>
            </a:br>
            <a:r>
              <a:rPr lang="en" sz="3600" dirty="0"/>
              <a:t>    -abhishek tamoli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"/>
          </p:nvPr>
        </p:nvSpPr>
        <p:spPr>
          <a:xfrm>
            <a:off x="4668577" y="2172657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It is still all-right for the senior students but the junior students are the ones who needs regular interaction  and our current mode of exams is not able to provide this to them.</a:t>
            </a:r>
            <a:endParaRPr dirty="0"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152734" y="1385847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We all know about the impact of COVID-19 and its impacts and we all know that it has presented an unprecedented challenge to the education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966463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proposed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 have designed an quiz portal which will be in a form of a game, as we all know that games are one of the best way of get interests of students.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714350" y="988351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b="1" dirty="0">
                <a:latin typeface="MV Boli" panose="02000500030200090000" pitchFamily="2" charset="0"/>
                <a:cs typeface="MV Boli" panose="02000500030200090000" pitchFamily="2" charset="0"/>
              </a:rPr>
              <a:t>SOLUTION OVERVIEW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2000" dirty="0"/>
              <a:t>Provide an interactive platform for quiz.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2000" dirty="0"/>
              <a:t>Conduct exams in form of a game.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2000" dirty="0"/>
              <a:t>Easy for students to attempt questions.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2000" dirty="0"/>
              <a:t>Those who win will pass the exam or else fail.</a:t>
            </a:r>
          </a:p>
          <a:p>
            <a:pPr algn="l"/>
            <a:endParaRPr lang="en-US" dirty="0"/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 creating frontend we have used HTML, CSS and Javascript. </a:t>
            </a:r>
            <a:endParaRPr b="1" dirty="0"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1032231" y="516690"/>
            <a:ext cx="6426300" cy="6727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 Tech stack</a:t>
            </a:r>
            <a:endParaRPr sz="5400" dirty="0"/>
          </a:p>
        </p:txBody>
      </p:sp>
      <p:sp>
        <p:nvSpPr>
          <p:cNvPr id="246" name="Google Shape;246;p22"/>
          <p:cNvSpPr txBox="1">
            <a:spLocks noGrp="1"/>
          </p:cNvSpPr>
          <p:nvPr>
            <p:ph type="body" idx="2"/>
          </p:nvPr>
        </p:nvSpPr>
        <p:spPr>
          <a:xfrm>
            <a:off x="4590599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Backend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 Backend we have used Node.js, Express.js and MongoDB, </a:t>
            </a:r>
            <a:r>
              <a:rPr lang="en-US" b="1"/>
              <a:t>Firestore</a:t>
            </a:r>
            <a:r>
              <a:rPr lang="en-US" b="1" dirty="0"/>
              <a:t> for storing data.</a:t>
            </a:r>
            <a:endParaRPr b="1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499DE7-202E-4C30-8DF5-B4C44968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25" y="133837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60F5515-DB44-4DA5-AE68-063A3D43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58" y="133837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44;p22">
            <a:extLst>
              <a:ext uri="{FF2B5EF4-FFF2-40B4-BE49-F238E27FC236}">
                <a16:creationId xmlns:a16="http://schemas.microsoft.com/office/drawing/2014/main" id="{186EF012-5532-4EEC-ACDA-2650F4F6B175}"/>
              </a:ext>
            </a:extLst>
          </p:cNvPr>
          <p:cNvSpPr txBox="1">
            <a:spLocks/>
          </p:cNvSpPr>
          <p:nvPr/>
        </p:nvSpPr>
        <p:spPr>
          <a:xfrm>
            <a:off x="1241797" y="3787170"/>
            <a:ext cx="6623210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-US" b="1" dirty="0"/>
              <a:t>We have used firebase to deploy our web application.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6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4F8A4-33EB-4B34-B072-47F1A623830F}"/>
              </a:ext>
            </a:extLst>
          </p:cNvPr>
          <p:cNvSpPr txBox="1"/>
          <p:nvPr/>
        </p:nvSpPr>
        <p:spPr>
          <a:xfrm>
            <a:off x="899885" y="626255"/>
            <a:ext cx="42018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latin typeface="MV Boli" panose="02000500030200090000" pitchFamily="2" charset="0"/>
                <a:cs typeface="MV Boli" panose="02000500030200090000" pitchFamily="2" charset="0"/>
              </a:rPr>
              <a:t>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MV Boli" panose="02000500030200090000" pitchFamily="2" charset="0"/>
                <a:cs typeface="MV Boli" panose="02000500030200090000" pitchFamily="2" charset="0"/>
              </a:rPr>
              <a:t>Will make exams interesting for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MV Boli" panose="02000500030200090000" pitchFamily="2" charset="0"/>
                <a:cs typeface="MV Boli" panose="02000500030200090000" pitchFamily="2" charset="0"/>
              </a:rPr>
              <a:t>Improve their performance. </a:t>
            </a:r>
            <a:endParaRPr lang="en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789986" y="2178977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218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Nunito SemiBold</vt:lpstr>
      <vt:lpstr>Wingdings</vt:lpstr>
      <vt:lpstr>Nunito</vt:lpstr>
      <vt:lpstr>Arial</vt:lpstr>
      <vt:lpstr>MV Boli</vt:lpstr>
      <vt:lpstr>Calibri</vt:lpstr>
      <vt:lpstr>Amatic SC</vt:lpstr>
      <vt:lpstr>Curio template</vt:lpstr>
      <vt:lpstr> GaM-LEARN BY -Harshal raikwar -mohit lamba     -abhishek tamoli </vt:lpstr>
      <vt:lpstr>PROBLEM STATEMENT</vt:lpstr>
      <vt:lpstr>Solution proposed</vt:lpstr>
      <vt:lpstr>PowerPoint Presentation</vt:lpstr>
      <vt:lpstr> Tech stack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GaM-LEARN BY -Harshal raikwar -mohit lamba     -abhishek tamoli</dc:title>
  <dc:creator>ABHISHEK</dc:creator>
  <cp:lastModifiedBy>HARSHAL R</cp:lastModifiedBy>
  <cp:revision>12</cp:revision>
  <dcterms:modified xsi:type="dcterms:W3CDTF">2021-05-30T08:12:21Z</dcterms:modified>
</cp:coreProperties>
</file>