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22"/>
  </p:notesMasterIdLst>
  <p:handoutMasterIdLst>
    <p:handoutMasterId r:id="rId24"/>
  </p:handoutMasterIdLst>
  <p:sldIdLst>
    <p:sldId id="256" r:id="rId4"/>
    <p:sldId id="259" r:id="rId5"/>
    <p:sldId id="331" r:id="rId6"/>
    <p:sldId id="298" r:id="rId7"/>
    <p:sldId id="289" r:id="rId8"/>
    <p:sldId id="292" r:id="rId9"/>
    <p:sldId id="294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7" r:id="rId19"/>
    <p:sldId id="350" r:id="rId20"/>
    <p:sldId id="351" r:id="rId21"/>
    <p:sldId id="340" r:id="rId2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4656"/>
    <a:srgbClr val="51C1DB"/>
    <a:srgbClr val="FEFEFE"/>
    <a:srgbClr val="43BDA7"/>
    <a:srgbClr val="FBAF2F"/>
    <a:srgbClr val="EA5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111" y="-39"/>
      </p:cViewPr>
      <p:guideLst>
        <p:guide orient="horz" pos="2159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/>
            <a:r>
              <a:rPr lang="zh-CN" altLang="en-US" dirty="0"/>
              <a:t>The second level</a:t>
            </a:r>
            <a:endParaRPr lang="zh-CN" altLang="en-US" dirty="0"/>
          </a:p>
          <a:p>
            <a:pPr lvl="2"/>
            <a:r>
              <a:rPr lang="zh-CN" altLang="en-US" dirty="0"/>
              <a:t>The third level</a:t>
            </a:r>
            <a:endParaRPr lang="zh-CN" altLang="en-US" dirty="0"/>
          </a:p>
          <a:p>
            <a:pPr lvl="3"/>
            <a:r>
              <a:rPr lang="zh-CN" altLang="en-US" dirty="0"/>
              <a:t>The 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/>
            <a:r>
              <a:rPr lang="zh-CN" altLang="en-US" dirty="0"/>
              <a:t>The second level</a:t>
            </a:r>
            <a:endParaRPr lang="zh-CN" altLang="en-US" dirty="0"/>
          </a:p>
          <a:p>
            <a:pPr lvl="2"/>
            <a:r>
              <a:rPr lang="zh-CN" altLang="en-US" dirty="0"/>
              <a:t>The third level</a:t>
            </a:r>
            <a:endParaRPr lang="zh-CN" altLang="en-US" dirty="0"/>
          </a:p>
          <a:p>
            <a:pPr lvl="3"/>
            <a:r>
              <a:rPr lang="zh-CN" altLang="en-US" dirty="0"/>
              <a:t>The 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"/>
          <p:cNvPicPr>
            <a:picLocks noChangeAspect="1"/>
          </p:cNvPicPr>
          <p:nvPr/>
        </p:nvPicPr>
        <p:blipFill>
          <a:blip r:embed="rId1"/>
          <a:srcRect l="26561" r="7523" b="82465"/>
          <a:stretch>
            <a:fillRect/>
          </a:stretch>
        </p:blipFill>
        <p:spPr>
          <a:xfrm>
            <a:off x="0" y="0"/>
            <a:ext cx="10464800" cy="757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rcRect l="26561" t="82379" r="7523" b="2155"/>
          <a:stretch>
            <a:fillRect/>
          </a:stretch>
        </p:blipFill>
        <p:spPr>
          <a:xfrm>
            <a:off x="0" y="6189663"/>
            <a:ext cx="10464800" cy="6683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71" name="组合 24"/>
          <p:cNvGrpSpPr/>
          <p:nvPr/>
        </p:nvGrpSpPr>
        <p:grpSpPr>
          <a:xfrm>
            <a:off x="1588" y="0"/>
            <a:ext cx="12211050" cy="569913"/>
            <a:chOff x="1588" y="1"/>
            <a:chExt cx="12211050" cy="569913"/>
          </a:xfrm>
        </p:grpSpPr>
        <p:sp>
          <p:nvSpPr>
            <p:cNvPr id="7172" name="任意多边形 23"/>
            <p:cNvSpPr/>
            <p:nvPr/>
          </p:nvSpPr>
          <p:spPr>
            <a:xfrm>
              <a:off x="9675813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110104"/>
                </a:cxn>
                <a:cxn ang="0">
                  <a:pos x="2536825" y="569913"/>
                </a:cxn>
                <a:cxn ang="0">
                  <a:pos x="164997" y="569913"/>
                </a:cxn>
                <a:cxn ang="0">
                  <a:pos x="0" y="372086"/>
                </a:cxn>
                <a:cxn ang="0">
                  <a:pos x="0" y="66362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110104"/>
                  </a:lnTo>
                  <a:cubicBezTo>
                    <a:pt x="2536825" y="569913"/>
                    <a:pt x="2536825" y="569913"/>
                    <a:pt x="2536825" y="569913"/>
                  </a:cubicBezTo>
                  <a:cubicBezTo>
                    <a:pt x="164997" y="569913"/>
                    <a:pt x="164997" y="569913"/>
                    <a:pt x="164997" y="569913"/>
                  </a:cubicBezTo>
                  <a:cubicBezTo>
                    <a:pt x="61874" y="569913"/>
                    <a:pt x="0" y="481990"/>
                    <a:pt x="0" y="372086"/>
                  </a:cubicBezTo>
                  <a:cubicBezTo>
                    <a:pt x="0" y="248444"/>
                    <a:pt x="0" y="147985"/>
                    <a:pt x="0" y="663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BDA7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3" name="任意多边形 21"/>
            <p:cNvSpPr/>
            <p:nvPr/>
          </p:nvSpPr>
          <p:spPr>
            <a:xfrm>
              <a:off x="7345363" y="1"/>
              <a:ext cx="214471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4713" y="0"/>
                </a:cxn>
                <a:cxn ang="0">
                  <a:pos x="2144713" y="19229"/>
                </a:cxn>
                <a:cxn ang="0">
                  <a:pos x="2144713" y="372388"/>
                </a:cxn>
                <a:cxn ang="0">
                  <a:pos x="1959114" y="569913"/>
                </a:cxn>
                <a:cxn ang="0">
                  <a:pos x="185600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44713" h="569913">
                  <a:moveTo>
                    <a:pt x="0" y="0"/>
                  </a:moveTo>
                  <a:lnTo>
                    <a:pt x="2144713" y="0"/>
                  </a:lnTo>
                  <a:lnTo>
                    <a:pt x="2144713" y="19229"/>
                  </a:lnTo>
                  <a:cubicBezTo>
                    <a:pt x="2144713" y="372388"/>
                    <a:pt x="2144713" y="372388"/>
                    <a:pt x="2144713" y="372388"/>
                  </a:cubicBezTo>
                  <a:cubicBezTo>
                    <a:pt x="2144713" y="482124"/>
                    <a:pt x="2062224" y="569913"/>
                    <a:pt x="1959113" y="569913"/>
                  </a:cubicBezTo>
                  <a:cubicBezTo>
                    <a:pt x="185600" y="569913"/>
                    <a:pt x="185600" y="569913"/>
                    <a:pt x="185600" y="569913"/>
                  </a:cubicBezTo>
                  <a:cubicBezTo>
                    <a:pt x="82489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AF2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4" name="任意多边形 19"/>
            <p:cNvSpPr/>
            <p:nvPr/>
          </p:nvSpPr>
          <p:spPr>
            <a:xfrm>
              <a:off x="5033963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60564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60563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F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5" name="任意多边形 17"/>
            <p:cNvSpPr/>
            <p:nvPr/>
          </p:nvSpPr>
          <p:spPr>
            <a:xfrm>
              <a:off x="2724150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39927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39926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C1D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6" name="任意多边形 15"/>
            <p:cNvSpPr/>
            <p:nvPr/>
          </p:nvSpPr>
          <p:spPr>
            <a:xfrm>
              <a:off x="1588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7457"/>
                </a:cxn>
                <a:cxn ang="0">
                  <a:pos x="2536825" y="372388"/>
                </a:cxn>
                <a:cxn ang="0">
                  <a:pos x="2351205" y="569913"/>
                </a:cxn>
                <a:cxn ang="0">
                  <a:pos x="0" y="569913"/>
                </a:cxn>
                <a:cxn ang="0">
                  <a:pos x="0" y="62384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7457"/>
                  </a:lnTo>
                  <a:cubicBezTo>
                    <a:pt x="2536825" y="372388"/>
                    <a:pt x="2536825" y="372388"/>
                    <a:pt x="2536825" y="372388"/>
                  </a:cubicBezTo>
                  <a:cubicBezTo>
                    <a:pt x="2536825" y="482124"/>
                    <a:pt x="2454327" y="569913"/>
                    <a:pt x="2351204" y="569913"/>
                  </a:cubicBezTo>
                  <a:cubicBezTo>
                    <a:pt x="0" y="569913"/>
                    <a:pt x="0" y="569913"/>
                    <a:pt x="0" y="569913"/>
                  </a:cubicBezTo>
                  <a:cubicBezTo>
                    <a:pt x="0" y="350441"/>
                    <a:pt x="0" y="185837"/>
                    <a:pt x="0" y="62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6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7177" name="组合 25"/>
          <p:cNvGrpSpPr/>
          <p:nvPr/>
        </p:nvGrpSpPr>
        <p:grpSpPr>
          <a:xfrm flipV="1">
            <a:off x="1588" y="6288088"/>
            <a:ext cx="12211050" cy="569912"/>
            <a:chOff x="1588" y="1"/>
            <a:chExt cx="12211050" cy="569913"/>
          </a:xfrm>
        </p:grpSpPr>
        <p:sp>
          <p:nvSpPr>
            <p:cNvPr id="7178" name="任意多边形 26"/>
            <p:cNvSpPr/>
            <p:nvPr/>
          </p:nvSpPr>
          <p:spPr>
            <a:xfrm>
              <a:off x="9675813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110104"/>
                </a:cxn>
                <a:cxn ang="0">
                  <a:pos x="2536825" y="569913"/>
                </a:cxn>
                <a:cxn ang="0">
                  <a:pos x="164997" y="569913"/>
                </a:cxn>
                <a:cxn ang="0">
                  <a:pos x="0" y="372086"/>
                </a:cxn>
                <a:cxn ang="0">
                  <a:pos x="0" y="66362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110104"/>
                  </a:lnTo>
                  <a:cubicBezTo>
                    <a:pt x="2536825" y="569913"/>
                    <a:pt x="2536825" y="569913"/>
                    <a:pt x="2536825" y="569913"/>
                  </a:cubicBezTo>
                  <a:cubicBezTo>
                    <a:pt x="164997" y="569913"/>
                    <a:pt x="164997" y="569913"/>
                    <a:pt x="164997" y="569913"/>
                  </a:cubicBezTo>
                  <a:cubicBezTo>
                    <a:pt x="61874" y="569913"/>
                    <a:pt x="0" y="481990"/>
                    <a:pt x="0" y="372086"/>
                  </a:cubicBezTo>
                  <a:cubicBezTo>
                    <a:pt x="0" y="248444"/>
                    <a:pt x="0" y="147985"/>
                    <a:pt x="0" y="663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BDA7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9" name="任意多边形 27"/>
            <p:cNvSpPr/>
            <p:nvPr/>
          </p:nvSpPr>
          <p:spPr>
            <a:xfrm>
              <a:off x="7345363" y="1"/>
              <a:ext cx="214471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4713" y="0"/>
                </a:cxn>
                <a:cxn ang="0">
                  <a:pos x="2144713" y="19229"/>
                </a:cxn>
                <a:cxn ang="0">
                  <a:pos x="2144713" y="372388"/>
                </a:cxn>
                <a:cxn ang="0">
                  <a:pos x="1959114" y="569913"/>
                </a:cxn>
                <a:cxn ang="0">
                  <a:pos x="185600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44713" h="569913">
                  <a:moveTo>
                    <a:pt x="0" y="0"/>
                  </a:moveTo>
                  <a:lnTo>
                    <a:pt x="2144713" y="0"/>
                  </a:lnTo>
                  <a:lnTo>
                    <a:pt x="2144713" y="19229"/>
                  </a:lnTo>
                  <a:cubicBezTo>
                    <a:pt x="2144713" y="372388"/>
                    <a:pt x="2144713" y="372388"/>
                    <a:pt x="2144713" y="372388"/>
                  </a:cubicBezTo>
                  <a:cubicBezTo>
                    <a:pt x="2144713" y="482124"/>
                    <a:pt x="2062224" y="569913"/>
                    <a:pt x="1959113" y="569913"/>
                  </a:cubicBezTo>
                  <a:cubicBezTo>
                    <a:pt x="185600" y="569913"/>
                    <a:pt x="185600" y="569913"/>
                    <a:pt x="185600" y="569913"/>
                  </a:cubicBezTo>
                  <a:cubicBezTo>
                    <a:pt x="82489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AF2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0" name="任意多边形 28"/>
            <p:cNvSpPr/>
            <p:nvPr/>
          </p:nvSpPr>
          <p:spPr>
            <a:xfrm>
              <a:off x="5033963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60564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60563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F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任意多边形 29"/>
            <p:cNvSpPr/>
            <p:nvPr/>
          </p:nvSpPr>
          <p:spPr>
            <a:xfrm>
              <a:off x="2724150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39927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39926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C1D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2" name="任意多边形 30"/>
            <p:cNvSpPr/>
            <p:nvPr/>
          </p:nvSpPr>
          <p:spPr>
            <a:xfrm>
              <a:off x="1588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7457"/>
                </a:cxn>
                <a:cxn ang="0">
                  <a:pos x="2536825" y="372388"/>
                </a:cxn>
                <a:cxn ang="0">
                  <a:pos x="2351205" y="569913"/>
                </a:cxn>
                <a:cxn ang="0">
                  <a:pos x="0" y="569913"/>
                </a:cxn>
                <a:cxn ang="0">
                  <a:pos x="0" y="62384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7457"/>
                  </a:lnTo>
                  <a:cubicBezTo>
                    <a:pt x="2536825" y="372388"/>
                    <a:pt x="2536825" y="372388"/>
                    <a:pt x="2536825" y="372388"/>
                  </a:cubicBezTo>
                  <a:cubicBezTo>
                    <a:pt x="2536825" y="482124"/>
                    <a:pt x="2454327" y="569913"/>
                    <a:pt x="2351204" y="569913"/>
                  </a:cubicBezTo>
                  <a:cubicBezTo>
                    <a:pt x="0" y="569913"/>
                    <a:pt x="0" y="569913"/>
                    <a:pt x="0" y="569913"/>
                  </a:cubicBezTo>
                  <a:cubicBezTo>
                    <a:pt x="0" y="350441"/>
                    <a:pt x="0" y="185837"/>
                    <a:pt x="0" y="62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6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0" y="2362200"/>
            <a:ext cx="4330700" cy="1863725"/>
          </a:xfrm>
          <a:custGeom>
            <a:avLst/>
            <a:gdLst>
              <a:gd name="connsiteX0" fmla="*/ 0 w 4554537"/>
              <a:gd name="connsiteY0" fmla="*/ 0 h 2298700"/>
              <a:gd name="connsiteX1" fmla="*/ 4323816 w 4554537"/>
              <a:gd name="connsiteY1" fmla="*/ 0 h 2298700"/>
              <a:gd name="connsiteX2" fmla="*/ 4554537 w 4554537"/>
              <a:gd name="connsiteY2" fmla="*/ 230721 h 2298700"/>
              <a:gd name="connsiteX3" fmla="*/ 4554537 w 4554537"/>
              <a:gd name="connsiteY3" fmla="*/ 2067979 h 2298700"/>
              <a:gd name="connsiteX4" fmla="*/ 4323816 w 4554537"/>
              <a:gd name="connsiteY4" fmla="*/ 2298700 h 2298700"/>
              <a:gd name="connsiteX5" fmla="*/ 0 w 4554537"/>
              <a:gd name="connsiteY5" fmla="*/ 229870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4537" h="2298700">
                <a:moveTo>
                  <a:pt x="0" y="0"/>
                </a:moveTo>
                <a:lnTo>
                  <a:pt x="4323816" y="0"/>
                </a:lnTo>
                <a:cubicBezTo>
                  <a:pt x="4451240" y="0"/>
                  <a:pt x="4554537" y="103297"/>
                  <a:pt x="4554537" y="230721"/>
                </a:cubicBezTo>
                <a:lnTo>
                  <a:pt x="4554537" y="2067979"/>
                </a:lnTo>
                <a:cubicBezTo>
                  <a:pt x="4554537" y="2195403"/>
                  <a:pt x="4451240" y="2298700"/>
                  <a:pt x="4323816" y="2298700"/>
                </a:cubicBezTo>
                <a:lnTo>
                  <a:pt x="0" y="22987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84" name="文本框 55"/>
          <p:cNvSpPr txBox="1"/>
          <p:nvPr/>
        </p:nvSpPr>
        <p:spPr>
          <a:xfrm>
            <a:off x="4430713" y="2065338"/>
            <a:ext cx="7435850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sz="7200" b="1">
                <a:latin typeface="Calibri" panose="020F0502020204030204" pitchFamily="34" charset="0"/>
                <a:ea typeface="SimSun" panose="02010600030101010101" pitchFamily="2" charset="-122"/>
              </a:rPr>
              <a:t>C++ Programming</a:t>
            </a:r>
            <a:endParaRPr lang="zh-CN" altLang="en-US" sz="7200" dirty="0">
              <a:solidFill>
                <a:srgbClr val="374656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7185" name="Title 1"/>
          <p:cNvSpPr>
            <a:spLocks noGrp="1"/>
          </p:cNvSpPr>
          <p:nvPr>
            <p:ph type="ctrTitle" hasCustomPrompt="1"/>
          </p:nvPr>
        </p:nvSpPr>
        <p:spPr>
          <a:xfrm>
            <a:off x="179388" y="836613"/>
            <a:ext cx="8423275" cy="1470025"/>
          </a:xfrm>
        </p:spPr>
        <p:txBody>
          <a:bodyPr anchor="ctr" anchorCtr="0"/>
          <a:p>
            <a:pPr>
              <a:buClrTx/>
              <a:buSzTx/>
              <a:buFontTx/>
            </a:pPr>
            <a:r>
              <a:rPr lang="en-IN" altLang="en-US" sz="4000" kern="1200">
                <a:latin typeface="Javanese Text" panose="02000000000000000000" charset="0"/>
                <a:ea typeface="+mj-ea"/>
                <a:cs typeface="+mj-cs"/>
              </a:rPr>
              <a:t>Object Oriented Programming</a:t>
            </a:r>
            <a:br>
              <a:rPr lang="en-IN" altLang="en-US" sz="4000" kern="1200">
                <a:latin typeface="Javanese Text" panose="02000000000000000000" charset="0"/>
                <a:ea typeface="+mj-ea"/>
                <a:cs typeface="+mj-cs"/>
              </a:rPr>
            </a:br>
            <a:r>
              <a:rPr lang="en-IN" altLang="en-US" sz="4000" kern="1200">
                <a:latin typeface="Javanese Text" panose="02000000000000000000" charset="0"/>
                <a:ea typeface="+mj-ea"/>
                <a:cs typeface="+mj-cs"/>
              </a:rPr>
              <a:t>Project</a:t>
            </a:r>
            <a:endParaRPr lang="en-IN" altLang="en-US" sz="4000" kern="1200">
              <a:latin typeface="Javanese Text" panose="02000000000000000000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16386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6387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6388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16389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6390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241" name="Title 3"/>
          <p:cNvSpPr>
            <a:spLocks noGrp="1"/>
          </p:cNvSpPr>
          <p:nvPr/>
        </p:nvSpPr>
        <p:spPr>
          <a:xfrm>
            <a:off x="182244" y="393700"/>
            <a:ext cx="11926570" cy="156781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  <a:cs typeface="+mn-ea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buClrTx/>
              <a:buSzTx/>
              <a:buFontTx/>
            </a:pPr>
            <a:r>
              <a:rPr lang="en-IN" altLang="en-US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 </a:t>
            </a:r>
            <a:r>
              <a:rPr lang="en-US" altLang="en-IN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Search O</a:t>
            </a:r>
            <a:r>
              <a:rPr lang="en-IN" altLang="en-US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peration :-</a:t>
            </a:r>
            <a:endParaRPr lang="en-IN" altLang="en-US" sz="5400" b="1" strike="noStrike" kern="1200" noProof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ea"/>
            </a:endParaRPr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675" y="1773238"/>
            <a:ext cx="12192000" cy="4691063"/>
          </a:xfrm>
        </p:spPr>
        <p:txBody>
          <a:bodyPr anchor="ctr" anchorCtr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1.Declare class ifstream and create object fin.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2.Open record.txt file to read the data.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3.Check for error.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4.Using fin.seekg(0,ios::end) we traverse the get pointer to the end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    Of the file.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5.Fin.tellg()/sizeof(*this) is being used to count the number of records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    in the file.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6.Enter record number to be searched(n).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7.Use seekg((n-1)*sizeof(*this)) to find the particular record.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8.Read the  data from the file using read().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09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1741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7411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7412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17413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7414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7415" name="Picture 1"/>
          <p:cNvPicPr>
            <a:picLocks noGrp="1" noChangeAspect="1"/>
          </p:cNvPicPr>
          <p:nvPr>
            <p:ph type="subTitle" idx="1" hasCustomPrompt="1"/>
          </p:nvPr>
        </p:nvPicPr>
        <p:blipFill>
          <a:blip r:embed="rId1"/>
          <a:stretch>
            <a:fillRect/>
          </a:stretch>
        </p:blipFill>
        <p:spPr>
          <a:xfrm>
            <a:off x="1957705" y="635000"/>
            <a:ext cx="8200202" cy="5400000"/>
          </a:xfrm>
          <a:ln w="38100">
            <a:solidFill>
              <a:srgbClr val="002060"/>
            </a:solidFill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3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18434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8435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8436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18437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8438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241" name="Title 3"/>
          <p:cNvSpPr>
            <a:spLocks noGrp="1"/>
          </p:cNvSpPr>
          <p:nvPr/>
        </p:nvSpPr>
        <p:spPr>
          <a:xfrm>
            <a:off x="74930" y="1514475"/>
            <a:ext cx="4236720" cy="16592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  <a:cs typeface="+mn-ea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buClrTx/>
              <a:buSzTx/>
              <a:buFontTx/>
            </a:pPr>
            <a:r>
              <a:rPr lang="en-IN" altLang="en-US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 </a:t>
            </a:r>
            <a:r>
              <a:rPr lang="en-US" altLang="en-IN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Modify O</a:t>
            </a:r>
            <a:r>
              <a:rPr lang="en-IN" altLang="en-US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peration :-</a:t>
            </a:r>
            <a:endParaRPr lang="en-IN" altLang="en-US" sz="5400" b="1" strike="noStrike" kern="1200" noProof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ea"/>
            </a:endParaRPr>
          </a:p>
        </p:txBody>
      </p:sp>
      <p:sp>
        <p:nvSpPr>
          <p:cNvPr id="4" name="Subtitle 3"/>
          <p:cNvSpPr/>
          <p:nvPr>
            <p:ph type="subTitle" idx="1" hasCustomPrompt="1"/>
          </p:nvPr>
        </p:nvSpPr>
        <p:spPr>
          <a:xfrm>
            <a:off x="4311650" y="393700"/>
            <a:ext cx="7797800" cy="5995988"/>
          </a:xfrm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1.Declare class fstream and create the object iofile.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2.Open Record.txt file to read the data in ate mode.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3.Check for error.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4.iofile.seekg(0,ios::end) is being used to traverse the get pointer to the end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     of the file.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5.iofile.tellg()/sizeof(*this) has been used to count the number of records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     in the file.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6.The record number to be edited (n) is being entered.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7.Use iofile.seekg((n-1)*sizeof(*this)) to find the particular record.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8.Read the the data from the file using read().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9.show_data() is used to display the data.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10.iofile.close() is used to close the file.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11.Again, Record.txt file is opened in ate mode.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12.Use iofile.seekp((n-1)*sizeof(*this)) to find the particular record.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13.read_data() is again used to enter the data.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9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14.iofile.write((char*)this,sizeof(*this)) is used to modify/update data in the file.</a:t>
            </a:r>
            <a:endParaRPr kumimoji="0" lang="en-US" sz="19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9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7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1945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59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9460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19461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62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9463" name="Picture 2"/>
          <p:cNvPicPr>
            <a:picLocks noGrp="1" noChangeAspect="1"/>
          </p:cNvPicPr>
          <p:nvPr>
            <p:ph type="subTitle" idx="1" hasCustomPrompt="1"/>
          </p:nvPr>
        </p:nvPicPr>
        <p:blipFill>
          <a:blip r:embed="rId1"/>
          <a:stretch>
            <a:fillRect/>
          </a:stretch>
        </p:blipFill>
        <p:spPr>
          <a:xfrm>
            <a:off x="1984375" y="498475"/>
            <a:ext cx="6720928" cy="5400000"/>
          </a:xfrm>
          <a:ln w="57150">
            <a:solidFill>
              <a:srgbClr val="002060"/>
            </a:solidFill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1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20482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483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0484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20485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486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241" name="Title 3"/>
          <p:cNvSpPr>
            <a:spLocks noGrp="1"/>
          </p:cNvSpPr>
          <p:nvPr/>
        </p:nvSpPr>
        <p:spPr>
          <a:xfrm>
            <a:off x="74930" y="1514475"/>
            <a:ext cx="4112895" cy="16592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  <a:cs typeface="+mn-ea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buClrTx/>
              <a:buSzTx/>
              <a:buFontTx/>
            </a:pPr>
            <a:r>
              <a:rPr lang="en-IN" altLang="en-US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 </a:t>
            </a:r>
            <a:r>
              <a:rPr lang="en-US" altLang="en-IN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Delete O</a:t>
            </a:r>
            <a:r>
              <a:rPr lang="en-IN" altLang="en-US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peration :-</a:t>
            </a:r>
            <a:endParaRPr lang="en-IN" altLang="en-US" sz="5400" b="1" strike="noStrike" kern="1200" noProof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87825" y="596900"/>
            <a:ext cx="7743825" cy="58467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1.Declare class ifstream and create object fin.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2.Open record.txt file using fin. open in append mode.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3.Check for error.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4.fin.seekg(0, ios::end) is being used to traverse the get pointer to the end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   of the file.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5.fin.tellg()/sizeof(*this) is being used to count the number of records in the file. Number of records is initialized to variable count.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6.Enter the record number.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7.Declare class fstream and create object tmpfile.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8.Open Tmpfile.txt file using tmpfile.open.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9.Copy all the data present in the record.txt file in the Tmpfile.txt file leaving the one that we intend to delete.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10.Close both record.txt and Tmpfile.txt file.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noProof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11.Remove record.txt file and rename Tmpfile.txt file as record.txt file.</a:t>
            </a:r>
            <a:endParaRPr lang="en-US" sz="2200" noProof="1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5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21506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07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1508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21509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10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760" y="664210"/>
            <a:ext cx="8388985" cy="5529580"/>
          </a:xfrm>
          <a:prstGeom prst="rect">
            <a:avLst/>
          </a:prstGeom>
          <a:ln w="57150">
            <a:solidFill>
              <a:srgbClr val="374656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921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219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9220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9221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222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9224" name="组合 28"/>
          <p:cNvGrpSpPr/>
          <p:nvPr/>
        </p:nvGrpSpPr>
        <p:grpSpPr>
          <a:xfrm>
            <a:off x="2098040" y="1639570"/>
            <a:ext cx="8752199" cy="2188210"/>
            <a:chOff x="2538413" y="3009900"/>
            <a:chExt cx="8752509" cy="1358662"/>
          </a:xfrm>
        </p:grpSpPr>
        <p:grpSp>
          <p:nvGrpSpPr>
            <p:cNvPr id="9225" name="组合 29"/>
            <p:cNvGrpSpPr/>
            <p:nvPr/>
          </p:nvGrpSpPr>
          <p:grpSpPr>
            <a:xfrm>
              <a:off x="2538413" y="3009900"/>
              <a:ext cx="8752509" cy="1358662"/>
              <a:chOff x="2538413" y="3358763"/>
              <a:chExt cx="8752509" cy="660936"/>
            </a:xfrm>
          </p:grpSpPr>
          <p:sp>
            <p:nvSpPr>
              <p:cNvPr id="4" name="圆角矩形 32"/>
              <p:cNvSpPr/>
              <p:nvPr/>
            </p:nvSpPr>
            <p:spPr>
              <a:xfrm>
                <a:off x="3505201" y="3358763"/>
                <a:ext cx="7785099" cy="660936"/>
              </a:xfrm>
              <a:prstGeom prst="roundRect">
                <a:avLst/>
              </a:prstGeom>
              <a:solidFill>
                <a:srgbClr val="51C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圆角矩形 33"/>
              <p:cNvSpPr/>
              <p:nvPr/>
            </p:nvSpPr>
            <p:spPr>
              <a:xfrm>
                <a:off x="2538413" y="3358763"/>
                <a:ext cx="2001838" cy="660936"/>
              </a:xfrm>
              <a:prstGeom prst="roundRect">
                <a:avLst/>
              </a:prstGeom>
              <a:solidFill>
                <a:srgbClr val="374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28" name="文本框 31"/>
            <p:cNvSpPr txBox="1"/>
            <p:nvPr/>
          </p:nvSpPr>
          <p:spPr>
            <a:xfrm>
              <a:off x="4846085" y="3343060"/>
              <a:ext cx="5235125" cy="6300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IN" sz="6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Execution</a:t>
              </a:r>
              <a:endParaRPr lang="en-US" altLang="en-IN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29" name="文本框 39"/>
            <p:cNvSpPr txBox="1"/>
            <p:nvPr/>
          </p:nvSpPr>
          <p:spPr>
            <a:xfrm>
              <a:off x="2844800" y="3335287"/>
              <a:ext cx="1388552" cy="7066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921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219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9220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9221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222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393700"/>
            <a:ext cx="5904865" cy="60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394335"/>
            <a:ext cx="5989320" cy="606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921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219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9220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9221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222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393700"/>
            <a:ext cx="5922000" cy="618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60" y="393700"/>
            <a:ext cx="5984240" cy="6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77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2457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4579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4580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24581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4582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3065"/>
            <a:ext cx="12192635" cy="607123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8194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195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8196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8197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198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5" name="Subtit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3040" y="563245"/>
            <a:ext cx="8493125" cy="3178175"/>
          </a:xfrm>
        </p:spPr>
        <p:txBody>
          <a:bodyPr anchor="ctr" anchorCtr="1"/>
          <a:p>
            <a:pPr algn="ctr" fontAlgn="base"/>
            <a:r>
              <a:rPr lang="en-IN" altLang="en-US" sz="5000" b="1" u="sng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Microsoft JhengHei Light" panose="020B0304030504040204" charset="-120"/>
                <a:cs typeface="Arial" panose="020B0604020202020204" pitchFamily="34" charset="0"/>
              </a:rPr>
              <a:t>Ban</a:t>
            </a:r>
            <a:r>
              <a:rPr lang="en-US" altLang="en-IN" sz="5000" b="1" u="sng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Microsoft JhengHei Light" panose="020B0304030504040204" charset="-120"/>
                <a:cs typeface="Arial" panose="020B0604020202020204" pitchFamily="34" charset="0"/>
              </a:rPr>
              <a:t>k Account</a:t>
            </a:r>
            <a:r>
              <a:rPr lang="en-IN" altLang="en-US" sz="5000" b="1" u="sng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Microsoft JhengHei Light" panose="020B0304030504040204" charset="-120"/>
                <a:cs typeface="Arial" panose="020B0604020202020204" pitchFamily="34" charset="0"/>
              </a:rPr>
              <a:t> </a:t>
            </a:r>
            <a:r>
              <a:rPr lang="en-US" altLang="en-IN" sz="5000" b="1" u="sng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Microsoft JhengHei Light" panose="020B0304030504040204" charset="-120"/>
                <a:cs typeface="Arial" panose="020B0604020202020204" pitchFamily="34" charset="0"/>
              </a:rPr>
              <a:t>Management </a:t>
            </a:r>
            <a:r>
              <a:rPr lang="en-IN" altLang="en-US" sz="5000" b="1" u="sng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Microsoft JhengHei Light" panose="020B0304030504040204" charset="-120"/>
                <a:cs typeface="Arial" panose="020B0604020202020204" pitchFamily="34" charset="0"/>
              </a:rPr>
              <a:t>System</a:t>
            </a:r>
            <a:endParaRPr lang="en-IN" altLang="en-US" sz="5000" b="1" u="sng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Microsoft JhengHei Light" panose="020B0304030504040204" charset="-12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84478" y="2869565"/>
            <a:ext cx="3862388" cy="327025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by-</a:t>
            </a:r>
            <a:endParaRPr kumimoji="0" lang="en-I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Archit Sarkar</a:t>
            </a:r>
            <a:r>
              <a:rPr kumimoji="0" lang="en-US" altLang="en-I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- 172</a:t>
            </a:r>
            <a:endParaRPr kumimoji="0" lang="en-I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Aayushi Singh</a:t>
            </a:r>
            <a:r>
              <a:rPr kumimoji="0" lang="en-US" altLang="en-I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- 166</a:t>
            </a:r>
            <a:endParaRPr kumimoji="0" lang="en-I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Pranay Kumar</a:t>
            </a:r>
            <a:r>
              <a:rPr kumimoji="0" lang="en-US" altLang="en-I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- 177 </a:t>
            </a:r>
            <a:endParaRPr kumimoji="0" lang="en-I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Pritom Mukherjee</a:t>
            </a:r>
            <a:r>
              <a:rPr kumimoji="0" lang="en-US" altLang="en-I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- 181</a:t>
            </a:r>
            <a:endParaRPr kumimoji="0" lang="en-US" altLang="en-I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921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219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9220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9221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222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5" name="Subtit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5375" y="2132013"/>
            <a:ext cx="8045450" cy="3935413"/>
          </a:xfrm>
        </p:spPr>
        <p:txBody>
          <a:bodyPr anchor="ctr" anchorCtr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In the current program, we will be operating a source code having various classes and functions </a:t>
            </a:r>
            <a:r>
              <a:rPr kumimoji="0" lang="en-US" altLang="en-IN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and </a:t>
            </a:r>
            <a:r>
              <a:rPr kumimoji="0" lang="en-IN" altLang="en-US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with the help of </a:t>
            </a:r>
            <a:r>
              <a:rPr kumimoji="0" lang="en-US" altLang="en-IN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that, </a:t>
            </a:r>
            <a:r>
              <a:rPr kumimoji="0" lang="en-IN" altLang="en-US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we will be able to perform changes such as </a:t>
            </a:r>
            <a:r>
              <a:rPr kumimoji="0" lang="en-US" altLang="en-IN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creation, </a:t>
            </a:r>
            <a:r>
              <a:rPr kumimoji="0" lang="en-IN" altLang="en-US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updation</a:t>
            </a:r>
            <a:r>
              <a:rPr kumimoji="0" lang="en-US" altLang="en-IN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and </a:t>
            </a:r>
            <a:r>
              <a:rPr kumimoji="0" lang="en-IN" altLang="en-US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deletion</a:t>
            </a:r>
            <a:r>
              <a:rPr kumimoji="0" lang="en-US" altLang="en-IN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kumimoji="0" lang="en-IN" altLang="en-US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of bank accounts with user input</a:t>
            </a:r>
            <a:r>
              <a:rPr kumimoji="0" lang="en-US" altLang="en-IN" sz="3600" b="0" i="0" u="none" strike="noStrike" kern="120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s.</a:t>
            </a:r>
            <a:endParaRPr kumimoji="0" lang="en-US" altLang="en-IN" sz="3600" b="0" i="0" u="none" strike="noStrike" kern="1200" cap="none" spc="0" normalizeH="0" baseline="0" noProof="1">
              <a:solidFill>
                <a:schemeClr val="accent6">
                  <a:lumMod val="10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pSp>
        <p:nvGrpSpPr>
          <p:cNvPr id="9224" name="组合 28"/>
          <p:cNvGrpSpPr/>
          <p:nvPr/>
        </p:nvGrpSpPr>
        <p:grpSpPr>
          <a:xfrm>
            <a:off x="481013" y="582613"/>
            <a:ext cx="8955087" cy="1358900"/>
            <a:chOff x="2538413" y="3009900"/>
            <a:chExt cx="8955087" cy="1358662"/>
          </a:xfrm>
        </p:grpSpPr>
        <p:grpSp>
          <p:nvGrpSpPr>
            <p:cNvPr id="9225" name="组合 29"/>
            <p:cNvGrpSpPr/>
            <p:nvPr/>
          </p:nvGrpSpPr>
          <p:grpSpPr>
            <a:xfrm>
              <a:off x="2538413" y="3009900"/>
              <a:ext cx="8752509" cy="1358662"/>
              <a:chOff x="2538413" y="3358763"/>
              <a:chExt cx="8752509" cy="660936"/>
            </a:xfrm>
          </p:grpSpPr>
          <p:sp>
            <p:nvSpPr>
              <p:cNvPr id="4" name="圆角矩形 32"/>
              <p:cNvSpPr/>
              <p:nvPr/>
            </p:nvSpPr>
            <p:spPr>
              <a:xfrm>
                <a:off x="3505201" y="3358763"/>
                <a:ext cx="7785099" cy="660936"/>
              </a:xfrm>
              <a:prstGeom prst="roundRect">
                <a:avLst/>
              </a:prstGeom>
              <a:solidFill>
                <a:srgbClr val="51C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圆角矩形 33"/>
              <p:cNvSpPr/>
              <p:nvPr/>
            </p:nvSpPr>
            <p:spPr>
              <a:xfrm>
                <a:off x="2538413" y="3358763"/>
                <a:ext cx="2001838" cy="660936"/>
              </a:xfrm>
              <a:prstGeom prst="roundRect">
                <a:avLst/>
              </a:prstGeom>
              <a:solidFill>
                <a:srgbClr val="374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28" name="文本框 31"/>
            <p:cNvSpPr txBox="1"/>
            <p:nvPr/>
          </p:nvSpPr>
          <p:spPr>
            <a:xfrm>
              <a:off x="4846127" y="3343174"/>
              <a:ext cx="6647373" cy="7066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IN" altLang="en-US" sz="40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Overview</a:t>
              </a:r>
              <a:endParaRPr lang="en-I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29" name="文本框 39"/>
            <p:cNvSpPr txBox="1"/>
            <p:nvPr/>
          </p:nvSpPr>
          <p:spPr>
            <a:xfrm>
              <a:off x="2844800" y="3335287"/>
              <a:ext cx="1388552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10242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0243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244" name="文本框 13"/>
          <p:cNvSpPr txBox="1"/>
          <p:nvPr/>
        </p:nvSpPr>
        <p:spPr>
          <a:xfrm>
            <a:off x="100013" y="466725"/>
            <a:ext cx="5562600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IN" altLang="en-US" sz="4000" b="1">
                <a:latin typeface="Arial Black" panose="020B0A04020102020204" charset="0"/>
                <a:ea typeface="SimSun" panose="02010600030101010101" pitchFamily="2" charset="-122"/>
              </a:rPr>
              <a:t>Class Diagram</a:t>
            </a:r>
            <a:endParaRPr lang="en-IN" altLang="en-US" sz="4000" b="1" dirty="0">
              <a:latin typeface="Arial Black" panose="020B0A04020102020204" charset="0"/>
              <a:ea typeface="SimSun" panose="02010600030101010101" pitchFamily="2" charset="-122"/>
            </a:endParaRPr>
          </a:p>
        </p:txBody>
      </p:sp>
      <p:grpSp>
        <p:nvGrpSpPr>
          <p:cNvPr id="10245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10246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0247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0248" name="Group 8"/>
          <p:cNvGrpSpPr>
            <a:grpSpLocks noChangeAspect="1"/>
          </p:cNvGrpSpPr>
          <p:nvPr/>
        </p:nvGrpSpPr>
        <p:grpSpPr>
          <a:xfrm>
            <a:off x="1508125" y="3692525"/>
            <a:ext cx="552450" cy="531813"/>
            <a:chOff x="2753" y="1488"/>
            <a:chExt cx="261" cy="251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/>
          </p:nvSpPr>
          <p:spPr bwMode="auto">
            <a:xfrm>
              <a:off x="2756" y="1503"/>
              <a:ext cx="248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753" y="1488"/>
              <a:ext cx="261" cy="251"/>
            </a:xfrm>
            <a:custGeom>
              <a:avLst/>
              <a:gdLst/>
              <a:ahLst/>
              <a:cxnLst>
                <a:cxn ang="0">
                  <a:pos x="59" y="59"/>
                </a:cxn>
                <a:cxn ang="0">
                  <a:pos x="19" y="100"/>
                </a:cxn>
                <a:cxn ang="0">
                  <a:pos x="7" y="100"/>
                </a:cxn>
                <a:cxn ang="0">
                  <a:pos x="7" y="88"/>
                </a:cxn>
                <a:cxn ang="0">
                  <a:pos x="10" y="85"/>
                </a:cxn>
                <a:cxn ang="0">
                  <a:pos x="2" y="77"/>
                </a:cxn>
                <a:cxn ang="0">
                  <a:pos x="2" y="71"/>
                </a:cxn>
                <a:cxn ang="0">
                  <a:pos x="7" y="71"/>
                </a:cxn>
                <a:cxn ang="0">
                  <a:pos x="16" y="80"/>
                </a:cxn>
                <a:cxn ang="0">
                  <a:pos x="19" y="77"/>
                </a:cxn>
                <a:cxn ang="0">
                  <a:pos x="16" y="74"/>
                </a:cxn>
                <a:cxn ang="0">
                  <a:pos x="16" y="68"/>
                </a:cxn>
                <a:cxn ang="0">
                  <a:pos x="21" y="68"/>
                </a:cxn>
                <a:cxn ang="0">
                  <a:pos x="24" y="71"/>
                </a:cxn>
                <a:cxn ang="0">
                  <a:pos x="27" y="68"/>
                </a:cxn>
                <a:cxn ang="0">
                  <a:pos x="19" y="60"/>
                </a:cxn>
                <a:cxn ang="0">
                  <a:pos x="19" y="54"/>
                </a:cxn>
                <a:cxn ang="0">
                  <a:pos x="24" y="54"/>
                </a:cxn>
                <a:cxn ang="0">
                  <a:pos x="33" y="63"/>
                </a:cxn>
                <a:cxn ang="0">
                  <a:pos x="47" y="48"/>
                </a:cxn>
                <a:cxn ang="0">
                  <a:pos x="46" y="10"/>
                </a:cxn>
                <a:cxn ang="0">
                  <a:pos x="89" y="18"/>
                </a:cxn>
                <a:cxn ang="0">
                  <a:pos x="96" y="61"/>
                </a:cxn>
                <a:cxn ang="0">
                  <a:pos x="59" y="59"/>
                </a:cxn>
                <a:cxn ang="0">
                  <a:pos x="81" y="26"/>
                </a:cxn>
                <a:cxn ang="0">
                  <a:pos x="62" y="22"/>
                </a:cxn>
                <a:cxn ang="0">
                  <a:pos x="67" y="40"/>
                </a:cxn>
                <a:cxn ang="0">
                  <a:pos x="85" y="44"/>
                </a:cxn>
                <a:cxn ang="0">
                  <a:pos x="81" y="26"/>
                </a:cxn>
              </a:cxnLst>
              <a:rect l="0" t="0" r="r" b="b"/>
              <a:pathLst>
                <a:path w="107" h="103">
                  <a:moveTo>
                    <a:pt x="59" y="59"/>
                  </a:moveTo>
                  <a:cubicBezTo>
                    <a:pt x="19" y="100"/>
                    <a:pt x="19" y="100"/>
                    <a:pt x="19" y="100"/>
                  </a:cubicBezTo>
                  <a:cubicBezTo>
                    <a:pt x="15" y="103"/>
                    <a:pt x="10" y="103"/>
                    <a:pt x="7" y="100"/>
                  </a:cubicBezTo>
                  <a:cubicBezTo>
                    <a:pt x="4" y="96"/>
                    <a:pt x="4" y="91"/>
                    <a:pt x="7" y="88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5"/>
                    <a:pt x="0" y="73"/>
                    <a:pt x="2" y="71"/>
                  </a:cubicBezTo>
                  <a:cubicBezTo>
                    <a:pt x="3" y="69"/>
                    <a:pt x="6" y="69"/>
                    <a:pt x="7" y="7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4" y="72"/>
                    <a:pt x="14" y="70"/>
                    <a:pt x="16" y="68"/>
                  </a:cubicBezTo>
                  <a:cubicBezTo>
                    <a:pt x="17" y="67"/>
                    <a:pt x="20" y="67"/>
                    <a:pt x="21" y="68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58"/>
                    <a:pt x="17" y="56"/>
                    <a:pt x="19" y="54"/>
                  </a:cubicBezTo>
                  <a:cubicBezTo>
                    <a:pt x="20" y="52"/>
                    <a:pt x="23" y="52"/>
                    <a:pt x="24" y="5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35"/>
                    <a:pt x="37" y="19"/>
                    <a:pt x="46" y="10"/>
                  </a:cubicBezTo>
                  <a:cubicBezTo>
                    <a:pt x="56" y="0"/>
                    <a:pt x="75" y="4"/>
                    <a:pt x="89" y="18"/>
                  </a:cubicBezTo>
                  <a:cubicBezTo>
                    <a:pt x="103" y="32"/>
                    <a:pt x="107" y="51"/>
                    <a:pt x="96" y="61"/>
                  </a:cubicBezTo>
                  <a:cubicBezTo>
                    <a:pt x="88" y="70"/>
                    <a:pt x="72" y="69"/>
                    <a:pt x="59" y="59"/>
                  </a:cubicBezTo>
                  <a:close/>
                  <a:moveTo>
                    <a:pt x="81" y="26"/>
                  </a:moveTo>
                  <a:cubicBezTo>
                    <a:pt x="75" y="20"/>
                    <a:pt x="66" y="18"/>
                    <a:pt x="62" y="22"/>
                  </a:cubicBezTo>
                  <a:cubicBezTo>
                    <a:pt x="59" y="26"/>
                    <a:pt x="60" y="34"/>
                    <a:pt x="67" y="40"/>
                  </a:cubicBezTo>
                  <a:cubicBezTo>
                    <a:pt x="73" y="46"/>
                    <a:pt x="81" y="48"/>
                    <a:pt x="85" y="44"/>
                  </a:cubicBezTo>
                  <a:cubicBezTo>
                    <a:pt x="89" y="41"/>
                    <a:pt x="87" y="32"/>
                    <a:pt x="81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0251" name="TextBox 10"/>
          <p:cNvSpPr txBox="1"/>
          <p:nvPr/>
        </p:nvSpPr>
        <p:spPr>
          <a:xfrm>
            <a:off x="1274763" y="3060700"/>
            <a:ext cx="1093787" cy="338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KEYS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601913" y="2200275"/>
            <a:ext cx="1354138" cy="3048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609442" rIns="76201" bIns="609441" spcCol="1270"/>
          <a:lstStyle/>
          <a:p>
            <a:pPr marL="0" marR="0" lvl="0" indent="0" algn="l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0253" name="Group 12"/>
          <p:cNvGrpSpPr>
            <a:grpSpLocks noChangeAspect="1"/>
          </p:cNvGrpSpPr>
          <p:nvPr/>
        </p:nvGrpSpPr>
        <p:grpSpPr>
          <a:xfrm>
            <a:off x="3051175" y="3614738"/>
            <a:ext cx="457200" cy="609600"/>
            <a:chOff x="1440" y="2340"/>
            <a:chExt cx="234" cy="312"/>
          </a:xfrm>
        </p:grpSpPr>
        <p:sp>
          <p:nvSpPr>
            <p:cNvPr id="2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440" y="2340"/>
              <a:ext cx="234" cy="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438" y="2342"/>
              <a:ext cx="236" cy="312"/>
            </a:xfrm>
            <a:custGeom>
              <a:avLst/>
              <a:gdLst/>
              <a:ahLst/>
              <a:cxnLst>
                <a:cxn ang="0">
                  <a:pos x="97" y="85"/>
                </a:cxn>
                <a:cxn ang="0">
                  <a:pos x="54" y="129"/>
                </a:cxn>
                <a:cxn ang="0">
                  <a:pos x="21" y="103"/>
                </a:cxn>
                <a:cxn ang="0">
                  <a:pos x="42" y="90"/>
                </a:cxn>
                <a:cxn ang="0">
                  <a:pos x="52" y="110"/>
                </a:cxn>
                <a:cxn ang="0">
                  <a:pos x="95" y="57"/>
                </a:cxn>
                <a:cxn ang="0">
                  <a:pos x="97" y="85"/>
                </a:cxn>
                <a:cxn ang="0">
                  <a:pos x="80" y="24"/>
                </a:cxn>
                <a:cxn ang="0">
                  <a:pos x="76" y="20"/>
                </a:cxn>
                <a:cxn ang="0">
                  <a:pos x="60" y="20"/>
                </a:cxn>
                <a:cxn ang="0">
                  <a:pos x="60" y="12"/>
                </a:cxn>
                <a:cxn ang="0">
                  <a:pos x="80" y="12"/>
                </a:cxn>
                <a:cxn ang="0">
                  <a:pos x="88" y="20"/>
                </a:cxn>
                <a:cxn ang="0">
                  <a:pos x="88" y="58"/>
                </a:cxn>
                <a:cxn ang="0">
                  <a:pos x="80" y="64"/>
                </a:cxn>
                <a:cxn ang="0">
                  <a:pos x="80" y="24"/>
                </a:cxn>
                <a:cxn ang="0">
                  <a:pos x="68" y="24"/>
                </a:cxn>
                <a:cxn ang="0">
                  <a:pos x="72" y="28"/>
                </a:cxn>
                <a:cxn ang="0">
                  <a:pos x="72" y="36"/>
                </a:cxn>
                <a:cxn ang="0">
                  <a:pos x="16" y="36"/>
                </a:cxn>
                <a:cxn ang="0">
                  <a:pos x="16" y="28"/>
                </a:cxn>
                <a:cxn ang="0">
                  <a:pos x="20" y="24"/>
                </a:cxn>
                <a:cxn ang="0">
                  <a:pos x="32" y="24"/>
                </a:cxn>
                <a:cxn ang="0">
                  <a:pos x="32" y="13"/>
                </a:cxn>
                <a:cxn ang="0">
                  <a:pos x="44" y="0"/>
                </a:cxn>
                <a:cxn ang="0">
                  <a:pos x="56" y="13"/>
                </a:cxn>
                <a:cxn ang="0">
                  <a:pos x="56" y="24"/>
                </a:cxn>
                <a:cxn ang="0">
                  <a:pos x="68" y="24"/>
                </a:cxn>
                <a:cxn ang="0">
                  <a:pos x="44" y="12"/>
                </a:cxn>
                <a:cxn ang="0">
                  <a:pos x="40" y="16"/>
                </a:cxn>
                <a:cxn ang="0">
                  <a:pos x="44" y="20"/>
                </a:cxn>
                <a:cxn ang="0">
                  <a:pos x="48" y="16"/>
                </a:cxn>
                <a:cxn ang="0">
                  <a:pos x="44" y="12"/>
                </a:cxn>
                <a:cxn ang="0">
                  <a:pos x="8" y="24"/>
                </a:cxn>
                <a:cxn ang="0">
                  <a:pos x="8" y="116"/>
                </a:cxn>
                <a:cxn ang="0">
                  <a:pos x="12" y="120"/>
                </a:cxn>
                <a:cxn ang="0">
                  <a:pos x="36" y="120"/>
                </a:cxn>
                <a:cxn ang="0">
                  <a:pos x="44" y="128"/>
                </a:cxn>
                <a:cxn ang="0">
                  <a:pos x="8" y="128"/>
                </a:cxn>
                <a:cxn ang="0">
                  <a:pos x="0" y="120"/>
                </a:cxn>
                <a:cxn ang="0">
                  <a:pos x="0" y="20"/>
                </a:cxn>
                <a:cxn ang="0">
                  <a:pos x="8" y="12"/>
                </a:cxn>
                <a:cxn ang="0">
                  <a:pos x="28" y="12"/>
                </a:cxn>
                <a:cxn ang="0">
                  <a:pos x="28" y="20"/>
                </a:cxn>
                <a:cxn ang="0">
                  <a:pos x="12" y="20"/>
                </a:cxn>
                <a:cxn ang="0">
                  <a:pos x="8" y="24"/>
                </a:cxn>
                <a:cxn ang="0">
                  <a:pos x="76" y="120"/>
                </a:cxn>
                <a:cxn ang="0">
                  <a:pos x="80" y="116"/>
                </a:cxn>
                <a:cxn ang="0">
                  <a:pos x="80" y="103"/>
                </a:cxn>
                <a:cxn ang="0">
                  <a:pos x="88" y="96"/>
                </a:cxn>
                <a:cxn ang="0">
                  <a:pos x="88" y="120"/>
                </a:cxn>
                <a:cxn ang="0">
                  <a:pos x="80" y="128"/>
                </a:cxn>
                <a:cxn ang="0">
                  <a:pos x="59" y="128"/>
                </a:cxn>
                <a:cxn ang="0">
                  <a:pos x="65" y="120"/>
                </a:cxn>
                <a:cxn ang="0">
                  <a:pos x="76" y="120"/>
                </a:cxn>
              </a:cxnLst>
              <a:rect l="0" t="0" r="r" b="b"/>
              <a:pathLst>
                <a:path w="97" h="129">
                  <a:moveTo>
                    <a:pt x="97" y="85"/>
                  </a:moveTo>
                  <a:cubicBezTo>
                    <a:pt x="85" y="87"/>
                    <a:pt x="61" y="115"/>
                    <a:pt x="54" y="129"/>
                  </a:cubicBezTo>
                  <a:cubicBezTo>
                    <a:pt x="43" y="116"/>
                    <a:pt x="30" y="106"/>
                    <a:pt x="21" y="103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110"/>
                    <a:pt x="69" y="71"/>
                    <a:pt x="95" y="57"/>
                  </a:cubicBezTo>
                  <a:cubicBezTo>
                    <a:pt x="95" y="67"/>
                    <a:pt x="92" y="75"/>
                    <a:pt x="97" y="85"/>
                  </a:cubicBezTo>
                  <a:close/>
                  <a:moveTo>
                    <a:pt x="80" y="24"/>
                  </a:moveTo>
                  <a:cubicBezTo>
                    <a:pt x="80" y="22"/>
                    <a:pt x="78" y="20"/>
                    <a:pt x="7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4" y="12"/>
                    <a:pt x="88" y="16"/>
                    <a:pt x="88" y="20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3" y="60"/>
                    <a:pt x="80" y="64"/>
                    <a:pt x="80" y="64"/>
                  </a:cubicBezTo>
                  <a:lnTo>
                    <a:pt x="80" y="24"/>
                  </a:lnTo>
                  <a:close/>
                  <a:moveTo>
                    <a:pt x="68" y="24"/>
                  </a:moveTo>
                  <a:cubicBezTo>
                    <a:pt x="70" y="24"/>
                    <a:pt x="72" y="26"/>
                    <a:pt x="72" y="28"/>
                  </a:cubicBezTo>
                  <a:cubicBezTo>
                    <a:pt x="72" y="30"/>
                    <a:pt x="72" y="36"/>
                    <a:pt x="7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0"/>
                    <a:pt x="16" y="28"/>
                  </a:cubicBezTo>
                  <a:cubicBezTo>
                    <a:pt x="16" y="26"/>
                    <a:pt x="18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19"/>
                    <a:pt x="32" y="13"/>
                  </a:cubicBezTo>
                  <a:cubicBezTo>
                    <a:pt x="32" y="6"/>
                    <a:pt x="37" y="0"/>
                    <a:pt x="44" y="0"/>
                  </a:cubicBezTo>
                  <a:cubicBezTo>
                    <a:pt x="51" y="0"/>
                    <a:pt x="56" y="6"/>
                    <a:pt x="56" y="13"/>
                  </a:cubicBezTo>
                  <a:cubicBezTo>
                    <a:pt x="56" y="20"/>
                    <a:pt x="56" y="24"/>
                    <a:pt x="56" y="24"/>
                  </a:cubicBezTo>
                  <a:lnTo>
                    <a:pt x="68" y="24"/>
                  </a:lnTo>
                  <a:close/>
                  <a:moveTo>
                    <a:pt x="44" y="12"/>
                  </a:moveTo>
                  <a:cubicBezTo>
                    <a:pt x="42" y="12"/>
                    <a:pt x="40" y="14"/>
                    <a:pt x="40" y="16"/>
                  </a:cubicBezTo>
                  <a:cubicBezTo>
                    <a:pt x="40" y="18"/>
                    <a:pt x="42" y="20"/>
                    <a:pt x="44" y="20"/>
                  </a:cubicBezTo>
                  <a:cubicBezTo>
                    <a:pt x="46" y="20"/>
                    <a:pt x="48" y="18"/>
                    <a:pt x="48" y="16"/>
                  </a:cubicBezTo>
                  <a:cubicBezTo>
                    <a:pt x="48" y="14"/>
                    <a:pt x="46" y="12"/>
                    <a:pt x="44" y="12"/>
                  </a:cubicBezTo>
                  <a:close/>
                  <a:moveTo>
                    <a:pt x="8" y="24"/>
                  </a:move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40" y="122"/>
                    <a:pt x="43" y="125"/>
                    <a:pt x="44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4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22"/>
                    <a:pt x="8" y="24"/>
                  </a:cubicBezTo>
                  <a:close/>
                  <a:moveTo>
                    <a:pt x="76" y="120"/>
                  </a:moveTo>
                  <a:cubicBezTo>
                    <a:pt x="78" y="120"/>
                    <a:pt x="80" y="118"/>
                    <a:pt x="80" y="116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3" y="100"/>
                    <a:pt x="85" y="98"/>
                    <a:pt x="88" y="96"/>
                  </a:cubicBezTo>
                  <a:cubicBezTo>
                    <a:pt x="88" y="120"/>
                    <a:pt x="88" y="120"/>
                    <a:pt x="88" y="120"/>
                  </a:cubicBezTo>
                  <a:cubicBezTo>
                    <a:pt x="88" y="124"/>
                    <a:pt x="84" y="128"/>
                    <a:pt x="80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61" y="125"/>
                    <a:pt x="63" y="123"/>
                    <a:pt x="65" y="120"/>
                  </a:cubicBezTo>
                  <a:lnTo>
                    <a:pt x="76" y="1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0256" name="TextBox 10"/>
          <p:cNvSpPr txBox="1"/>
          <p:nvPr/>
        </p:nvSpPr>
        <p:spPr>
          <a:xfrm>
            <a:off x="2774950" y="3060700"/>
            <a:ext cx="1092200" cy="338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KEYS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057650" y="2192338"/>
            <a:ext cx="1354138" cy="304641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0258" name="Group 16"/>
          <p:cNvGrpSpPr>
            <a:grpSpLocks noChangeAspect="1"/>
          </p:cNvGrpSpPr>
          <p:nvPr/>
        </p:nvGrpSpPr>
        <p:grpSpPr>
          <a:xfrm>
            <a:off x="4478338" y="3614738"/>
            <a:ext cx="495300" cy="598487"/>
            <a:chOff x="2016" y="1572"/>
            <a:chExt cx="234" cy="283"/>
          </a:xfrm>
        </p:grpSpPr>
        <p:sp>
          <p:nvSpPr>
            <p:cNvPr id="3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016" y="1572"/>
              <a:ext cx="234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2014" y="1572"/>
              <a:ext cx="236" cy="281"/>
            </a:xfrm>
            <a:custGeom>
              <a:avLst/>
              <a:gdLst/>
              <a:ahLst/>
              <a:cxnLst>
                <a:cxn ang="0">
                  <a:pos x="97" y="8"/>
                </a:cxn>
                <a:cxn ang="0">
                  <a:pos x="88" y="16"/>
                </a:cxn>
                <a:cxn ang="0">
                  <a:pos x="83" y="16"/>
                </a:cxn>
                <a:cxn ang="0">
                  <a:pos x="72" y="27"/>
                </a:cxn>
                <a:cxn ang="0">
                  <a:pos x="84" y="56"/>
                </a:cxn>
                <a:cxn ang="0">
                  <a:pos x="42" y="98"/>
                </a:cxn>
                <a:cxn ang="0">
                  <a:pos x="0" y="56"/>
                </a:cxn>
                <a:cxn ang="0">
                  <a:pos x="42" y="14"/>
                </a:cxn>
                <a:cxn ang="0">
                  <a:pos x="69" y="24"/>
                </a:cxn>
                <a:cxn ang="0">
                  <a:pos x="80" y="14"/>
                </a:cxn>
                <a:cxn ang="0">
                  <a:pos x="80" y="9"/>
                </a:cxn>
                <a:cxn ang="0">
                  <a:pos x="88" y="0"/>
                </a:cxn>
                <a:cxn ang="0">
                  <a:pos x="88" y="8"/>
                </a:cxn>
                <a:cxn ang="0">
                  <a:pos x="97" y="8"/>
                </a:cxn>
                <a:cxn ang="0">
                  <a:pos x="68" y="31"/>
                </a:cxn>
                <a:cxn ang="0">
                  <a:pos x="57" y="42"/>
                </a:cxn>
                <a:cxn ang="0">
                  <a:pos x="63" y="57"/>
                </a:cxn>
                <a:cxn ang="0">
                  <a:pos x="41" y="79"/>
                </a:cxn>
                <a:cxn ang="0">
                  <a:pos x="19" y="57"/>
                </a:cxn>
                <a:cxn ang="0">
                  <a:pos x="41" y="35"/>
                </a:cxn>
                <a:cxn ang="0">
                  <a:pos x="54" y="39"/>
                </a:cxn>
                <a:cxn ang="0">
                  <a:pos x="65" y="29"/>
                </a:cxn>
                <a:cxn ang="0">
                  <a:pos x="42" y="20"/>
                </a:cxn>
                <a:cxn ang="0">
                  <a:pos x="6" y="56"/>
                </a:cxn>
                <a:cxn ang="0">
                  <a:pos x="42" y="92"/>
                </a:cxn>
                <a:cxn ang="0">
                  <a:pos x="78" y="56"/>
                </a:cxn>
                <a:cxn ang="0">
                  <a:pos x="68" y="31"/>
                </a:cxn>
                <a:cxn ang="0">
                  <a:pos x="41" y="63"/>
                </a:cxn>
                <a:cxn ang="0">
                  <a:pos x="35" y="57"/>
                </a:cxn>
                <a:cxn ang="0">
                  <a:pos x="41" y="51"/>
                </a:cxn>
                <a:cxn ang="0">
                  <a:pos x="42" y="52"/>
                </a:cxn>
                <a:cxn ang="0">
                  <a:pos x="52" y="42"/>
                </a:cxn>
                <a:cxn ang="0">
                  <a:pos x="41" y="39"/>
                </a:cxn>
                <a:cxn ang="0">
                  <a:pos x="23" y="57"/>
                </a:cxn>
                <a:cxn ang="0">
                  <a:pos x="41" y="75"/>
                </a:cxn>
                <a:cxn ang="0">
                  <a:pos x="59" y="57"/>
                </a:cxn>
                <a:cxn ang="0">
                  <a:pos x="55" y="45"/>
                </a:cxn>
                <a:cxn ang="0">
                  <a:pos x="46" y="54"/>
                </a:cxn>
                <a:cxn ang="0">
                  <a:pos x="47" y="57"/>
                </a:cxn>
                <a:cxn ang="0">
                  <a:pos x="41" y="63"/>
                </a:cxn>
                <a:cxn ang="0">
                  <a:pos x="24" y="101"/>
                </a:cxn>
                <a:cxn ang="0">
                  <a:pos x="28" y="102"/>
                </a:cxn>
                <a:cxn ang="0">
                  <a:pos x="21" y="115"/>
                </a:cxn>
                <a:cxn ang="0">
                  <a:pos x="18" y="115"/>
                </a:cxn>
                <a:cxn ang="0">
                  <a:pos x="17" y="113"/>
                </a:cxn>
                <a:cxn ang="0">
                  <a:pos x="24" y="101"/>
                </a:cxn>
                <a:cxn ang="0">
                  <a:pos x="44" y="104"/>
                </a:cxn>
                <a:cxn ang="0">
                  <a:pos x="44" y="110"/>
                </a:cxn>
                <a:cxn ang="0">
                  <a:pos x="42" y="112"/>
                </a:cxn>
                <a:cxn ang="0">
                  <a:pos x="40" y="110"/>
                </a:cxn>
                <a:cxn ang="0">
                  <a:pos x="40" y="104"/>
                </a:cxn>
                <a:cxn ang="0">
                  <a:pos x="42" y="104"/>
                </a:cxn>
                <a:cxn ang="0">
                  <a:pos x="44" y="104"/>
                </a:cxn>
                <a:cxn ang="0">
                  <a:pos x="68" y="113"/>
                </a:cxn>
                <a:cxn ang="0">
                  <a:pos x="68" y="115"/>
                </a:cxn>
                <a:cxn ang="0">
                  <a:pos x="65" y="115"/>
                </a:cxn>
                <a:cxn ang="0">
                  <a:pos x="58" y="102"/>
                </a:cxn>
                <a:cxn ang="0">
                  <a:pos x="61" y="101"/>
                </a:cxn>
                <a:cxn ang="0">
                  <a:pos x="68" y="113"/>
                </a:cxn>
              </a:cxnLst>
              <a:rect l="0" t="0" r="r" b="b"/>
              <a:pathLst>
                <a:path w="97" h="116">
                  <a:moveTo>
                    <a:pt x="97" y="8"/>
                  </a:moveTo>
                  <a:cubicBezTo>
                    <a:pt x="88" y="16"/>
                    <a:pt x="88" y="16"/>
                    <a:pt x="88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9" y="35"/>
                    <a:pt x="84" y="45"/>
                    <a:pt x="84" y="56"/>
                  </a:cubicBezTo>
                  <a:cubicBezTo>
                    <a:pt x="84" y="79"/>
                    <a:pt x="65" y="98"/>
                    <a:pt x="42" y="98"/>
                  </a:cubicBezTo>
                  <a:cubicBezTo>
                    <a:pt x="19" y="98"/>
                    <a:pt x="0" y="79"/>
                    <a:pt x="0" y="56"/>
                  </a:cubicBezTo>
                  <a:cubicBezTo>
                    <a:pt x="0" y="33"/>
                    <a:pt x="19" y="14"/>
                    <a:pt x="42" y="14"/>
                  </a:cubicBezTo>
                  <a:cubicBezTo>
                    <a:pt x="52" y="14"/>
                    <a:pt x="62" y="18"/>
                    <a:pt x="69" y="2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8"/>
                    <a:pt x="88" y="8"/>
                    <a:pt x="88" y="8"/>
                  </a:cubicBezTo>
                  <a:lnTo>
                    <a:pt x="97" y="8"/>
                  </a:lnTo>
                  <a:close/>
                  <a:moveTo>
                    <a:pt x="68" y="31"/>
                  </a:moveTo>
                  <a:cubicBezTo>
                    <a:pt x="57" y="42"/>
                    <a:pt x="57" y="42"/>
                    <a:pt x="57" y="42"/>
                  </a:cubicBezTo>
                  <a:cubicBezTo>
                    <a:pt x="61" y="46"/>
                    <a:pt x="63" y="51"/>
                    <a:pt x="63" y="57"/>
                  </a:cubicBezTo>
                  <a:cubicBezTo>
                    <a:pt x="63" y="69"/>
                    <a:pt x="53" y="79"/>
                    <a:pt x="41" y="79"/>
                  </a:cubicBezTo>
                  <a:cubicBezTo>
                    <a:pt x="29" y="79"/>
                    <a:pt x="19" y="69"/>
                    <a:pt x="19" y="57"/>
                  </a:cubicBezTo>
                  <a:cubicBezTo>
                    <a:pt x="19" y="45"/>
                    <a:pt x="29" y="35"/>
                    <a:pt x="41" y="35"/>
                  </a:cubicBezTo>
                  <a:cubicBezTo>
                    <a:pt x="46" y="35"/>
                    <a:pt x="51" y="37"/>
                    <a:pt x="54" y="3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59" y="23"/>
                    <a:pt x="51" y="20"/>
                    <a:pt x="42" y="20"/>
                  </a:cubicBezTo>
                  <a:cubicBezTo>
                    <a:pt x="22" y="20"/>
                    <a:pt x="6" y="36"/>
                    <a:pt x="6" y="56"/>
                  </a:cubicBezTo>
                  <a:cubicBezTo>
                    <a:pt x="6" y="76"/>
                    <a:pt x="22" y="92"/>
                    <a:pt x="42" y="92"/>
                  </a:cubicBezTo>
                  <a:cubicBezTo>
                    <a:pt x="62" y="92"/>
                    <a:pt x="78" y="76"/>
                    <a:pt x="78" y="56"/>
                  </a:cubicBezTo>
                  <a:cubicBezTo>
                    <a:pt x="78" y="46"/>
                    <a:pt x="74" y="38"/>
                    <a:pt x="68" y="31"/>
                  </a:cubicBezTo>
                  <a:close/>
                  <a:moveTo>
                    <a:pt x="41" y="63"/>
                  </a:moveTo>
                  <a:cubicBezTo>
                    <a:pt x="38" y="63"/>
                    <a:pt x="35" y="61"/>
                    <a:pt x="35" y="57"/>
                  </a:cubicBezTo>
                  <a:cubicBezTo>
                    <a:pt x="35" y="54"/>
                    <a:pt x="38" y="51"/>
                    <a:pt x="41" y="51"/>
                  </a:cubicBezTo>
                  <a:cubicBezTo>
                    <a:pt x="42" y="51"/>
                    <a:pt x="42" y="51"/>
                    <a:pt x="42" y="5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9" y="40"/>
                    <a:pt x="45" y="39"/>
                    <a:pt x="41" y="39"/>
                  </a:cubicBezTo>
                  <a:cubicBezTo>
                    <a:pt x="31" y="39"/>
                    <a:pt x="23" y="47"/>
                    <a:pt x="23" y="57"/>
                  </a:cubicBezTo>
                  <a:cubicBezTo>
                    <a:pt x="23" y="67"/>
                    <a:pt x="31" y="75"/>
                    <a:pt x="41" y="75"/>
                  </a:cubicBezTo>
                  <a:cubicBezTo>
                    <a:pt x="51" y="75"/>
                    <a:pt x="59" y="67"/>
                    <a:pt x="59" y="57"/>
                  </a:cubicBezTo>
                  <a:cubicBezTo>
                    <a:pt x="59" y="52"/>
                    <a:pt x="57" y="48"/>
                    <a:pt x="55" y="4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5"/>
                    <a:pt x="47" y="56"/>
                    <a:pt x="47" y="57"/>
                  </a:cubicBezTo>
                  <a:cubicBezTo>
                    <a:pt x="47" y="61"/>
                    <a:pt x="44" y="63"/>
                    <a:pt x="41" y="63"/>
                  </a:cubicBezTo>
                  <a:close/>
                  <a:moveTo>
                    <a:pt x="24" y="101"/>
                  </a:moveTo>
                  <a:cubicBezTo>
                    <a:pt x="25" y="101"/>
                    <a:pt x="26" y="102"/>
                    <a:pt x="28" y="102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0" y="116"/>
                    <a:pt x="19" y="116"/>
                    <a:pt x="18" y="115"/>
                  </a:cubicBezTo>
                  <a:cubicBezTo>
                    <a:pt x="17" y="115"/>
                    <a:pt x="17" y="114"/>
                    <a:pt x="17" y="113"/>
                  </a:cubicBezTo>
                  <a:lnTo>
                    <a:pt x="24" y="101"/>
                  </a:lnTo>
                  <a:close/>
                  <a:moveTo>
                    <a:pt x="44" y="104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44" y="111"/>
                    <a:pt x="43" y="112"/>
                    <a:pt x="42" y="112"/>
                  </a:cubicBezTo>
                  <a:cubicBezTo>
                    <a:pt x="41" y="112"/>
                    <a:pt x="40" y="111"/>
                    <a:pt x="40" y="110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1" y="104"/>
                    <a:pt x="41" y="104"/>
                    <a:pt x="42" y="104"/>
                  </a:cubicBezTo>
                  <a:cubicBezTo>
                    <a:pt x="43" y="104"/>
                    <a:pt x="43" y="104"/>
                    <a:pt x="44" y="104"/>
                  </a:cubicBezTo>
                  <a:close/>
                  <a:moveTo>
                    <a:pt x="68" y="113"/>
                  </a:moveTo>
                  <a:cubicBezTo>
                    <a:pt x="69" y="114"/>
                    <a:pt x="69" y="115"/>
                    <a:pt x="68" y="115"/>
                  </a:cubicBezTo>
                  <a:cubicBezTo>
                    <a:pt x="67" y="116"/>
                    <a:pt x="65" y="116"/>
                    <a:pt x="65" y="115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2"/>
                    <a:pt x="60" y="101"/>
                    <a:pt x="61" y="101"/>
                  </a:cubicBezTo>
                  <a:lnTo>
                    <a:pt x="68" y="1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0261" name="TextBox 10"/>
          <p:cNvSpPr txBox="1"/>
          <p:nvPr/>
        </p:nvSpPr>
        <p:spPr>
          <a:xfrm>
            <a:off x="4187825" y="3060700"/>
            <a:ext cx="1093788" cy="338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KEYS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0313" y="1173163"/>
            <a:ext cx="8572500" cy="4926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11266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1267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1268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11269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1270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1" name="Freeform 27"/>
          <p:cNvSpPr>
            <a:spLocks noChangeArrowheads="1"/>
          </p:cNvSpPr>
          <p:nvPr/>
        </p:nvSpPr>
        <p:spPr bwMode="auto">
          <a:xfrm>
            <a:off x="1624013" y="2292350"/>
            <a:ext cx="911225" cy="712788"/>
          </a:xfrm>
          <a:custGeom>
            <a:avLst/>
            <a:gdLst>
              <a:gd name="T0" fmla="*/ 434 w 506"/>
              <a:gd name="T1" fmla="*/ 70 h 399"/>
              <a:gd name="T2" fmla="*/ 434 w 506"/>
              <a:gd name="T3" fmla="*/ 70 h 399"/>
              <a:gd name="T4" fmla="*/ 168 w 506"/>
              <a:gd name="T5" fmla="*/ 35 h 399"/>
              <a:gd name="T6" fmla="*/ 9 w 506"/>
              <a:gd name="T7" fmla="*/ 221 h 399"/>
              <a:gd name="T8" fmla="*/ 195 w 506"/>
              <a:gd name="T9" fmla="*/ 398 h 399"/>
              <a:gd name="T10" fmla="*/ 381 w 506"/>
              <a:gd name="T11" fmla="*/ 310 h 399"/>
              <a:gd name="T12" fmla="*/ 363 w 506"/>
              <a:gd name="T13" fmla="*/ 212 h 399"/>
              <a:gd name="T14" fmla="*/ 469 w 506"/>
              <a:gd name="T15" fmla="*/ 203 h 399"/>
              <a:gd name="T16" fmla="*/ 434 w 506"/>
              <a:gd name="T17" fmla="*/ 70 h 399"/>
              <a:gd name="T18" fmla="*/ 274 w 506"/>
              <a:gd name="T19" fmla="*/ 301 h 399"/>
              <a:gd name="T20" fmla="*/ 274 w 506"/>
              <a:gd name="T21" fmla="*/ 301 h 399"/>
              <a:gd name="T22" fmla="*/ 239 w 506"/>
              <a:gd name="T23" fmla="*/ 265 h 399"/>
              <a:gd name="T24" fmla="*/ 274 w 506"/>
              <a:gd name="T25" fmla="*/ 230 h 399"/>
              <a:gd name="T26" fmla="*/ 309 w 506"/>
              <a:gd name="T27" fmla="*/ 265 h 399"/>
              <a:gd name="T28" fmla="*/ 274 w 506"/>
              <a:gd name="T29" fmla="*/ 30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6" h="399">
                <a:moveTo>
                  <a:pt x="434" y="70"/>
                </a:moveTo>
                <a:lnTo>
                  <a:pt x="434" y="70"/>
                </a:lnTo>
                <a:cubicBezTo>
                  <a:pt x="354" y="17"/>
                  <a:pt x="265" y="0"/>
                  <a:pt x="168" y="35"/>
                </a:cubicBezTo>
                <a:cubicBezTo>
                  <a:pt x="89" y="53"/>
                  <a:pt x="9" y="141"/>
                  <a:pt x="9" y="221"/>
                </a:cubicBezTo>
                <a:cubicBezTo>
                  <a:pt x="0" y="319"/>
                  <a:pt x="71" y="398"/>
                  <a:pt x="195" y="398"/>
                </a:cubicBezTo>
                <a:cubicBezTo>
                  <a:pt x="337" y="398"/>
                  <a:pt x="381" y="328"/>
                  <a:pt x="381" y="310"/>
                </a:cubicBezTo>
                <a:cubicBezTo>
                  <a:pt x="390" y="292"/>
                  <a:pt x="328" y="248"/>
                  <a:pt x="363" y="212"/>
                </a:cubicBezTo>
                <a:cubicBezTo>
                  <a:pt x="408" y="168"/>
                  <a:pt x="452" y="203"/>
                  <a:pt x="469" y="203"/>
                </a:cubicBezTo>
                <a:cubicBezTo>
                  <a:pt x="496" y="194"/>
                  <a:pt x="505" y="124"/>
                  <a:pt x="434" y="70"/>
                </a:cubicBezTo>
                <a:close/>
                <a:moveTo>
                  <a:pt x="274" y="301"/>
                </a:moveTo>
                <a:lnTo>
                  <a:pt x="274" y="301"/>
                </a:lnTo>
                <a:cubicBezTo>
                  <a:pt x="248" y="301"/>
                  <a:pt x="239" y="283"/>
                  <a:pt x="239" y="265"/>
                </a:cubicBezTo>
                <a:cubicBezTo>
                  <a:pt x="239" y="248"/>
                  <a:pt x="248" y="230"/>
                  <a:pt x="274" y="230"/>
                </a:cubicBezTo>
                <a:cubicBezTo>
                  <a:pt x="293" y="230"/>
                  <a:pt x="309" y="248"/>
                  <a:pt x="309" y="265"/>
                </a:cubicBezTo>
                <a:cubicBezTo>
                  <a:pt x="309" y="283"/>
                  <a:pt x="293" y="301"/>
                  <a:pt x="274" y="3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Freeform 123"/>
          <p:cNvSpPr>
            <a:spLocks noChangeArrowheads="1"/>
          </p:cNvSpPr>
          <p:nvPr/>
        </p:nvSpPr>
        <p:spPr bwMode="auto">
          <a:xfrm>
            <a:off x="9891713" y="2433638"/>
            <a:ext cx="558800" cy="571500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273" name="Title 3"/>
          <p:cNvSpPr>
            <a:spLocks noGrp="1"/>
          </p:cNvSpPr>
          <p:nvPr/>
        </p:nvSpPr>
        <p:spPr>
          <a:xfrm>
            <a:off x="269875" y="428625"/>
            <a:ext cx="5254625" cy="1470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ClrTx/>
              <a:buFontTx/>
            </a:pPr>
            <a:r>
              <a:rPr lang="en-IN" altLang="en-US" sz="4800">
                <a:solidFill>
                  <a:srgbClr val="C55A11"/>
                </a:solidFill>
                <a:latin typeface="Arial Black" panose="020B0A04020102020204" charset="0"/>
                <a:ea typeface="SimSun" panose="02010600030101010101" pitchFamily="2" charset="-122"/>
              </a:rPr>
              <a:t>Operations performed :-</a:t>
            </a:r>
            <a:endParaRPr lang="en-IN" altLang="en-US" sz="4800">
              <a:solidFill>
                <a:srgbClr val="C55A11"/>
              </a:solidFill>
              <a:latin typeface="Arial Black" panose="020B0A04020102020204" charset="0"/>
              <a:ea typeface="SimSun" panose="02010600030101010101" pitchFamily="2" charset="-122"/>
            </a:endParaRPr>
          </a:p>
        </p:txBody>
      </p:sp>
      <p:sp>
        <p:nvSpPr>
          <p:cNvPr id="2" name="Subtitle 1"/>
          <p:cNvSpPr/>
          <p:nvPr>
            <p:ph type="subTitle" idx="1" hasCustomPrompt="1"/>
          </p:nvPr>
        </p:nvSpPr>
        <p:spPr>
          <a:xfrm>
            <a:off x="4530725" y="2576513"/>
            <a:ext cx="6400800" cy="3451225"/>
          </a:xfrm>
          <a:solidFill>
            <a:schemeClr val="lt1"/>
          </a:solidFill>
          <a:ln w="12700"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en-US" sz="5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1. READ</a:t>
            </a:r>
            <a:endParaRPr kumimoji="0" lang="en-IN" altLang="en-US" sz="5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en-US" sz="5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2. WRITE</a:t>
            </a:r>
            <a:endParaRPr kumimoji="0" lang="en-IN" altLang="en-US" sz="5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en-US" sz="5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3. SEARCH</a:t>
            </a:r>
            <a:endParaRPr kumimoji="0" lang="en-IN" altLang="en-US" sz="5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en-US" sz="5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4. MODIFY</a:t>
            </a:r>
            <a:endParaRPr kumimoji="0" lang="en-IN" altLang="en-US" sz="5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1229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2291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2292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12293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2294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241" name="Title 3"/>
          <p:cNvSpPr>
            <a:spLocks noGrp="1"/>
          </p:cNvSpPr>
          <p:nvPr/>
        </p:nvSpPr>
        <p:spPr>
          <a:xfrm>
            <a:off x="3027680" y="570230"/>
            <a:ext cx="626808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  <a:cs typeface="+mn-ea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buClrTx/>
              <a:buSzTx/>
              <a:buFontTx/>
            </a:pPr>
            <a:r>
              <a:rPr lang="en-IN" altLang="en-US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Write </a:t>
            </a:r>
            <a:r>
              <a:rPr lang="en-US" altLang="en-IN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O</a:t>
            </a:r>
            <a:r>
              <a:rPr lang="en-IN" altLang="en-US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peration :-</a:t>
            </a:r>
            <a:endParaRPr lang="en-IN" altLang="en-US" sz="5400" b="1" strike="noStrike" kern="1200" noProof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84425" y="2419350"/>
            <a:ext cx="7780338" cy="333851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Declare class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ofstream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 and create object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fout .</a:t>
            </a: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  <a:sym typeface="+mn-ea"/>
              </a:rPr>
              <a:t>Open record.txt file in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  <a:sym typeface="+mn-ea"/>
              </a:rPr>
              <a:t>append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  <a:sym typeface="+mn-ea"/>
              </a:rPr>
              <a:t> mode . By opening in append mode the previous datas wont delete.</a:t>
            </a: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Check for error.</a:t>
            </a: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Call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read_data()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 function declared in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Account_data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 class.</a:t>
            </a: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The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 fout.write 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will write the entered data in record file.</a:t>
            </a: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After writing the data in the file, close the file using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fout.close()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.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3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13314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315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3316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13317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318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331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547688"/>
            <a:ext cx="6096000" cy="5561012"/>
          </a:xfrm>
          <a:prstGeom prst="rect">
            <a:avLst/>
          </a:prstGeom>
          <a:noFill/>
          <a:ln w="38100" cap="flat" cmpd="sng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962" name="Google Shape;1962;p22"/>
          <p:cNvSpPr txBox="1"/>
          <p:nvPr>
            <p:ph type="body" sz="half" idx="2"/>
          </p:nvPr>
        </p:nvSpPr>
        <p:spPr>
          <a:xfrm>
            <a:off x="6670675" y="1139825"/>
            <a:ext cx="5041900" cy="4135438"/>
          </a:xfrm>
        </p:spPr>
        <p:txBody>
          <a:bodyPr wrap="square" lIns="91425" tIns="91425" rIns="91425" bIns="91425" anchor="t" anchorCtr="0">
            <a:noAutofit/>
          </a:bodyPr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fin.read((char*)(this), sizeof(*this))</a:t>
            </a: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is a function statement that is mostly used  to read and write the data to the data file.     Here the</a:t>
            </a:r>
            <a:r>
              <a:rPr kumimoji="0" 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this *</a:t>
            </a: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refers to the read_data() function. 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sizeof(*this)</a:t>
            </a:r>
            <a:r>
              <a:rPr kumimoji="0" lang="en-US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- yields the size of the function that we are referring .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1433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339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4340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14341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342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241" name="Title 3"/>
          <p:cNvSpPr>
            <a:spLocks noGrp="1"/>
          </p:cNvSpPr>
          <p:nvPr/>
        </p:nvSpPr>
        <p:spPr>
          <a:xfrm>
            <a:off x="2961640" y="282575"/>
            <a:ext cx="626808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  <a:cs typeface="+mn-ea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777777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buClrTx/>
              <a:buSzTx/>
              <a:buFontTx/>
            </a:pPr>
            <a:r>
              <a:rPr lang="en-US" altLang="en-IN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Read</a:t>
            </a:r>
            <a:r>
              <a:rPr lang="en-IN" altLang="en-US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 </a:t>
            </a:r>
            <a:r>
              <a:rPr lang="en-US" altLang="en-IN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O</a:t>
            </a:r>
            <a:r>
              <a:rPr lang="en-IN" altLang="en-US" sz="5400" b="1" strike="noStrike" kern="12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  <a:t>peration :-</a:t>
            </a:r>
            <a:endParaRPr lang="en-IN" altLang="en-US" sz="5400" b="1" strike="noStrike" kern="1200" noProof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04975" y="1735138"/>
            <a:ext cx="8328025" cy="414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Declare class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ifstream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 and create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object fin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.</a:t>
            </a: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  <a:sym typeface="+mn-ea"/>
              </a:rPr>
              <a:t>Open record.txt file in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  <a:sym typeface="+mn-ea"/>
              </a:rPr>
              <a:t>append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  <a:sym typeface="+mn-ea"/>
              </a:rPr>
              <a:t> mode . By opening in append mode the previous datas wont delete.</a:t>
            </a: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Check for error.</a:t>
            </a: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Read the datas present in the file in the output screen till the end of file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[fin.eof()]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 is reached.</a:t>
            </a: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Call 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show_data()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. Datas are shown on screen till the end of file.</a:t>
            </a: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  <a:sym typeface="+mn-ea"/>
              </a:rPr>
              <a:t>After reading the data from the file, close the file using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  <a:sym typeface="+mn-ea"/>
              </a:rPr>
              <a:t>fin.close()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+mn-cs"/>
                <a:sym typeface="+mn-ea"/>
              </a:rPr>
              <a:t>.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15362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363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5364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15365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366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5367" name="Picture 3"/>
          <p:cNvPicPr>
            <a:picLocks noChangeAspect="1"/>
          </p:cNvPicPr>
          <p:nvPr/>
        </p:nvPicPr>
        <p:blipFill>
          <a:blip r:embed="rId1"/>
          <a:srcRect b="8237"/>
          <a:stretch>
            <a:fillRect/>
          </a:stretch>
        </p:blipFill>
        <p:spPr>
          <a:xfrm>
            <a:off x="180975" y="538163"/>
            <a:ext cx="7375525" cy="5781675"/>
          </a:xfrm>
          <a:prstGeom prst="rect">
            <a:avLst/>
          </a:prstGeom>
          <a:noFill/>
          <a:ln w="57150" cap="flat" cmpd="sng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Google Shape;1962;p22"/>
          <p:cNvSpPr txBox="1"/>
          <p:nvPr>
            <p:ph type="subTitle" idx="1" hasCustomPrompt="1"/>
          </p:nvPr>
        </p:nvSpPr>
        <p:spPr>
          <a:xfrm>
            <a:off x="7667625" y="1133475"/>
            <a:ext cx="4378325" cy="4481513"/>
          </a:xfrm>
        </p:spPr>
        <p:txBody>
          <a:bodyPr wrap="square" lIns="91425" tIns="91425" rIns="91425" bIns="91425" anchor="t" anchorCtr="0">
            <a:noAutofit/>
          </a:bodyPr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fin.read((char*)(this), sizeof(*this))</a:t>
            </a: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is a function statement that is mostly used  to read and write the data to the data file.     Here the</a:t>
            </a:r>
            <a:r>
              <a:rPr kumimoji="0" 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this *</a:t>
            </a: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refers to the show_data() function. 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sizeof(*this)</a:t>
            </a: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- yields the size of the function that we are referring .</a:t>
            </a: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3795</Words>
  <Application>WPS Presentation</Application>
  <PresentationFormat/>
  <Paragraphs>107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Calibri Light</vt:lpstr>
      <vt:lpstr>Impact</vt:lpstr>
      <vt:lpstr>Javanese Text</vt:lpstr>
      <vt:lpstr>Microsoft JhengHei Light</vt:lpstr>
      <vt:lpstr>Times New Roman</vt:lpstr>
      <vt:lpstr>Microsoft YaHei</vt:lpstr>
      <vt:lpstr>Arial Black</vt:lpstr>
      <vt:lpstr>Arial Unicode MS</vt:lpstr>
      <vt:lpstr>Office 主题</vt:lpstr>
      <vt:lpstr>1_Office 主题</vt:lpstr>
      <vt:lpstr>Object Oriented Programming Assignment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Archit Sarkar</cp:lastModifiedBy>
  <cp:revision>28</cp:revision>
  <dcterms:created xsi:type="dcterms:W3CDTF">2015-06-23T01:18:00Z</dcterms:created>
  <dcterms:modified xsi:type="dcterms:W3CDTF">2022-01-03T20:07:51Z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1033-11.2.0.10426</vt:lpwstr>
  </property>
  <property fmtid="{D5CDD505-2E9C-101B-9397-08002B2CF9AE}" pid="3" name="ICV">
    <vt:lpwstr>B2C8C221615D40AE97CAB485B2C35129</vt:lpwstr>
  </property>
</Properties>
</file>