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Epilogue Black"/>
      <p:bold r:id="rId13"/>
      <p:boldItalic r:id="rId14"/>
    </p:embeddedFont>
    <p:embeddedFont>
      <p:font typeface="Heebo Black"/>
      <p:bold r:id="rId15"/>
    </p:embeddedFont>
    <p:embeddedFont>
      <p:font typeface="Ex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pilogueBlack-bold.fntdata"/><Relationship Id="rId12" Type="http://schemas.openxmlformats.org/officeDocument/2006/relationships/slide" Target="slides/slide7.xml"/><Relationship Id="rId15" Type="http://schemas.openxmlformats.org/officeDocument/2006/relationships/font" Target="fonts/HeeboBlack-bold.fntdata"/><Relationship Id="rId14" Type="http://schemas.openxmlformats.org/officeDocument/2006/relationships/font" Target="fonts/EpilogueBlack-boldItalic.fntdata"/><Relationship Id="rId17" Type="http://schemas.openxmlformats.org/officeDocument/2006/relationships/font" Target="fonts/Exo-bold.fntdata"/><Relationship Id="rId16" Type="http://schemas.openxmlformats.org/officeDocument/2006/relationships/font" Target="fonts/Exo-regular.fntdata"/><Relationship Id="rId19" Type="http://schemas.openxmlformats.org/officeDocument/2006/relationships/font" Target="fonts/Exo-boldItalic.fntdata"/><Relationship Id="rId18" Type="http://schemas.openxmlformats.org/officeDocument/2006/relationships/font" Target="fonts/Ex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172a5eea65b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172a5eea65b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14ad1829d9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14ad1829d9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14b99bbc319_0_17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14b99bbc319_0_17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14ad1829d91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1" name="Google Shape;1591;g14ad1829d9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14b99bbc319_0_18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14b99bbc319_0_18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14b99bbc319_0_18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14b99bbc319_0_18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10838"/>
            <a:ext cx="4182300" cy="23391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700">
                <a:latin typeface="Heebo Black"/>
                <a:ea typeface="Heebo Black"/>
                <a:cs typeface="Heebo Black"/>
                <a:sym typeface="Heebo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5" y="3330688"/>
            <a:ext cx="3006600" cy="70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700">
                <a:solidFill>
                  <a:schemeClr val="dk1"/>
                </a:solidFill>
                <a:latin typeface="Exo"/>
                <a:ea typeface="Exo"/>
                <a:cs typeface="Exo"/>
                <a:sym typeface="Ex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1347100" y="4453775"/>
            <a:ext cx="1375660" cy="309600"/>
            <a:chOff x="1347100" y="4453775"/>
            <a:chExt cx="1375660" cy="309600"/>
          </a:xfrm>
        </p:grpSpPr>
        <p:sp>
          <p:nvSpPr>
            <p:cNvPr id="12" name="Google Shape;12;p2"/>
            <p:cNvSpPr/>
            <p:nvPr/>
          </p:nvSpPr>
          <p:spPr>
            <a:xfrm>
              <a:off x="1347100" y="4453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742360" y="4453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29922" y="301738"/>
            <a:ext cx="2979621" cy="548663"/>
            <a:chOff x="729922" y="301738"/>
            <a:chExt cx="2979621" cy="548663"/>
          </a:xfrm>
        </p:grpSpPr>
        <p:grpSp>
          <p:nvGrpSpPr>
            <p:cNvPr id="15" name="Google Shape;15;p2"/>
            <p:cNvGrpSpPr/>
            <p:nvPr/>
          </p:nvGrpSpPr>
          <p:grpSpPr>
            <a:xfrm>
              <a:off x="729922" y="301738"/>
              <a:ext cx="2979621" cy="548663"/>
              <a:chOff x="906650" y="4198975"/>
              <a:chExt cx="2979621" cy="548663"/>
            </a:xfrm>
          </p:grpSpPr>
          <p:sp>
            <p:nvSpPr>
              <p:cNvPr id="16" name="Google Shape;16;p2"/>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a:off x="1254882" y="421287"/>
              <a:ext cx="1929726" cy="309603"/>
              <a:chOff x="1254882" y="421287"/>
              <a:chExt cx="1929726" cy="309603"/>
            </a:xfrm>
          </p:grpSpPr>
          <p:grpSp>
            <p:nvGrpSpPr>
              <p:cNvPr id="32" name="Google Shape;32;p2"/>
              <p:cNvGrpSpPr/>
              <p:nvPr/>
            </p:nvGrpSpPr>
            <p:grpSpPr>
              <a:xfrm>
                <a:off x="1254882" y="421287"/>
                <a:ext cx="309603" cy="309603"/>
                <a:chOff x="3574049" y="4101899"/>
                <a:chExt cx="494100" cy="494100"/>
              </a:xfrm>
            </p:grpSpPr>
            <p:sp>
              <p:nvSpPr>
                <p:cNvPr id="33" name="Google Shape;33;p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3729525" y="4283651"/>
                  <a:ext cx="183150" cy="48000"/>
                  <a:chOff x="3719825" y="4207451"/>
                  <a:chExt cx="183150" cy="48000"/>
                </a:xfrm>
              </p:grpSpPr>
              <p:sp>
                <p:nvSpPr>
                  <p:cNvPr id="36" name="Google Shape;36;p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 name="Google Shape;38;p2"/>
              <p:cNvGrpSpPr/>
              <p:nvPr/>
            </p:nvGrpSpPr>
            <p:grpSpPr>
              <a:xfrm>
                <a:off x="1794922" y="421287"/>
                <a:ext cx="309603" cy="309603"/>
                <a:chOff x="3574049" y="4101899"/>
                <a:chExt cx="494100" cy="494100"/>
              </a:xfrm>
            </p:grpSpPr>
            <p:sp>
              <p:nvSpPr>
                <p:cNvPr id="39" name="Google Shape;39;p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3729525" y="4283651"/>
                  <a:ext cx="183150" cy="48000"/>
                  <a:chOff x="3719825" y="4207451"/>
                  <a:chExt cx="183150" cy="48000"/>
                </a:xfrm>
              </p:grpSpPr>
              <p:sp>
                <p:nvSpPr>
                  <p:cNvPr id="42" name="Google Shape;42;p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 name="Google Shape;44;p2"/>
              <p:cNvGrpSpPr/>
              <p:nvPr/>
            </p:nvGrpSpPr>
            <p:grpSpPr>
              <a:xfrm>
                <a:off x="2334963" y="421287"/>
                <a:ext cx="309603" cy="309603"/>
                <a:chOff x="3574049" y="4101899"/>
                <a:chExt cx="494100" cy="494100"/>
              </a:xfrm>
            </p:grpSpPr>
            <p:sp>
              <p:nvSpPr>
                <p:cNvPr id="45" name="Google Shape;45;p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2"/>
                <p:cNvGrpSpPr/>
                <p:nvPr/>
              </p:nvGrpSpPr>
              <p:grpSpPr>
                <a:xfrm>
                  <a:off x="3729525" y="4283651"/>
                  <a:ext cx="183150" cy="48000"/>
                  <a:chOff x="3719825" y="4207451"/>
                  <a:chExt cx="183150" cy="48000"/>
                </a:xfrm>
              </p:grpSpPr>
              <p:sp>
                <p:nvSpPr>
                  <p:cNvPr id="48" name="Google Shape;48;p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 name="Google Shape;50;p2"/>
              <p:cNvGrpSpPr/>
              <p:nvPr/>
            </p:nvGrpSpPr>
            <p:grpSpPr>
              <a:xfrm>
                <a:off x="2875004" y="421287"/>
                <a:ext cx="309603" cy="309603"/>
                <a:chOff x="3574049" y="4101899"/>
                <a:chExt cx="494100" cy="494100"/>
              </a:xfrm>
            </p:grpSpPr>
            <p:sp>
              <p:nvSpPr>
                <p:cNvPr id="51" name="Google Shape;51;p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2"/>
                <p:cNvGrpSpPr/>
                <p:nvPr/>
              </p:nvGrpSpPr>
              <p:grpSpPr>
                <a:xfrm>
                  <a:off x="3729525" y="4283651"/>
                  <a:ext cx="183150" cy="48000"/>
                  <a:chOff x="3719825" y="4207451"/>
                  <a:chExt cx="183150" cy="48000"/>
                </a:xfrm>
              </p:grpSpPr>
              <p:sp>
                <p:nvSpPr>
                  <p:cNvPr id="54" name="Google Shape;54;p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56" name="Google Shape;56;p2"/>
          <p:cNvGrpSpPr/>
          <p:nvPr/>
        </p:nvGrpSpPr>
        <p:grpSpPr>
          <a:xfrm>
            <a:off x="7774075" y="443575"/>
            <a:ext cx="945900" cy="309725"/>
            <a:chOff x="7774075" y="519775"/>
            <a:chExt cx="945900" cy="309725"/>
          </a:xfrm>
        </p:grpSpPr>
        <p:sp>
          <p:nvSpPr>
            <p:cNvPr id="57" name="Google Shape;57;p2"/>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1" name="Shape 371"/>
        <p:cNvGrpSpPr/>
        <p:nvPr/>
      </p:nvGrpSpPr>
      <p:grpSpPr>
        <a:xfrm>
          <a:off x="0" y="0"/>
          <a:ext cx="0" cy="0"/>
          <a:chOff x="0" y="0"/>
          <a:chExt cx="0" cy="0"/>
        </a:xfrm>
      </p:grpSpPr>
      <p:sp>
        <p:nvSpPr>
          <p:cNvPr id="372" name="Google Shape;372;p11"/>
          <p:cNvSpPr txBox="1"/>
          <p:nvPr>
            <p:ph hasCustomPrompt="1" type="title"/>
          </p:nvPr>
        </p:nvSpPr>
        <p:spPr>
          <a:xfrm>
            <a:off x="713225" y="1377700"/>
            <a:ext cx="3805800" cy="17379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03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3" name="Google Shape;373;p11"/>
          <p:cNvSpPr txBox="1"/>
          <p:nvPr>
            <p:ph idx="1" type="subTitle"/>
          </p:nvPr>
        </p:nvSpPr>
        <p:spPr>
          <a:xfrm>
            <a:off x="713225" y="3046138"/>
            <a:ext cx="2813700" cy="7197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sz="1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 name="Google Shape;374;p11"/>
          <p:cNvSpPr/>
          <p:nvPr/>
        </p:nvSpPr>
        <p:spPr>
          <a:xfrm>
            <a:off x="7809300" y="-195396"/>
            <a:ext cx="1882800" cy="363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11"/>
          <p:cNvGrpSpPr/>
          <p:nvPr/>
        </p:nvGrpSpPr>
        <p:grpSpPr>
          <a:xfrm>
            <a:off x="435425" y="443575"/>
            <a:ext cx="945900" cy="309725"/>
            <a:chOff x="435425" y="519775"/>
            <a:chExt cx="945900" cy="309725"/>
          </a:xfrm>
        </p:grpSpPr>
        <p:sp>
          <p:nvSpPr>
            <p:cNvPr id="376" name="Google Shape;376;p11"/>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1"/>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11"/>
          <p:cNvGrpSpPr/>
          <p:nvPr/>
        </p:nvGrpSpPr>
        <p:grpSpPr>
          <a:xfrm>
            <a:off x="435413" y="4334238"/>
            <a:ext cx="2979621" cy="548663"/>
            <a:chOff x="435413" y="4334238"/>
            <a:chExt cx="2979621" cy="548663"/>
          </a:xfrm>
        </p:grpSpPr>
        <p:grpSp>
          <p:nvGrpSpPr>
            <p:cNvPr id="379" name="Google Shape;379;p11"/>
            <p:cNvGrpSpPr/>
            <p:nvPr/>
          </p:nvGrpSpPr>
          <p:grpSpPr>
            <a:xfrm>
              <a:off x="435413" y="4334238"/>
              <a:ext cx="2979621" cy="548663"/>
              <a:chOff x="906650" y="4198975"/>
              <a:chExt cx="2979621" cy="548663"/>
            </a:xfrm>
          </p:grpSpPr>
          <p:sp>
            <p:nvSpPr>
              <p:cNvPr id="380" name="Google Shape;380;p11"/>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1"/>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1"/>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1"/>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1"/>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1"/>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1"/>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1"/>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1"/>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1"/>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11"/>
            <p:cNvGrpSpPr/>
            <p:nvPr/>
          </p:nvGrpSpPr>
          <p:grpSpPr>
            <a:xfrm>
              <a:off x="960369" y="4453775"/>
              <a:ext cx="1929726" cy="309603"/>
              <a:chOff x="6301044" y="518987"/>
              <a:chExt cx="1929726" cy="309603"/>
            </a:xfrm>
          </p:grpSpPr>
          <p:grpSp>
            <p:nvGrpSpPr>
              <p:cNvPr id="396" name="Google Shape;396;p11"/>
              <p:cNvGrpSpPr/>
              <p:nvPr/>
            </p:nvGrpSpPr>
            <p:grpSpPr>
              <a:xfrm>
                <a:off x="6301044" y="518987"/>
                <a:ext cx="309603" cy="309603"/>
                <a:chOff x="3574049" y="4101899"/>
                <a:chExt cx="494100" cy="494100"/>
              </a:xfrm>
            </p:grpSpPr>
            <p:sp>
              <p:nvSpPr>
                <p:cNvPr id="397" name="Google Shape;397;p1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1"/>
                <p:cNvGrpSpPr/>
                <p:nvPr/>
              </p:nvGrpSpPr>
              <p:grpSpPr>
                <a:xfrm>
                  <a:off x="3729525" y="4283651"/>
                  <a:ext cx="183150" cy="48000"/>
                  <a:chOff x="3719825" y="4207451"/>
                  <a:chExt cx="183150" cy="48000"/>
                </a:xfrm>
              </p:grpSpPr>
              <p:sp>
                <p:nvSpPr>
                  <p:cNvPr id="400" name="Google Shape;400;p1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2" name="Google Shape;402;p11"/>
              <p:cNvGrpSpPr/>
              <p:nvPr/>
            </p:nvGrpSpPr>
            <p:grpSpPr>
              <a:xfrm>
                <a:off x="6845286" y="518987"/>
                <a:ext cx="309603" cy="309603"/>
                <a:chOff x="3574049" y="4101899"/>
                <a:chExt cx="494100" cy="494100"/>
              </a:xfrm>
            </p:grpSpPr>
            <p:sp>
              <p:nvSpPr>
                <p:cNvPr id="403" name="Google Shape;403;p1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11"/>
                <p:cNvGrpSpPr/>
                <p:nvPr/>
              </p:nvGrpSpPr>
              <p:grpSpPr>
                <a:xfrm>
                  <a:off x="3729525" y="4283651"/>
                  <a:ext cx="183150" cy="48000"/>
                  <a:chOff x="3719825" y="4207451"/>
                  <a:chExt cx="183150" cy="48000"/>
                </a:xfrm>
              </p:grpSpPr>
              <p:sp>
                <p:nvSpPr>
                  <p:cNvPr id="406" name="Google Shape;406;p1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8" name="Google Shape;408;p11"/>
              <p:cNvGrpSpPr/>
              <p:nvPr/>
            </p:nvGrpSpPr>
            <p:grpSpPr>
              <a:xfrm>
                <a:off x="7383221" y="518987"/>
                <a:ext cx="309603" cy="309603"/>
                <a:chOff x="3574049" y="4101899"/>
                <a:chExt cx="494100" cy="494100"/>
              </a:xfrm>
            </p:grpSpPr>
            <p:sp>
              <p:nvSpPr>
                <p:cNvPr id="409" name="Google Shape;409;p1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11"/>
                <p:cNvGrpSpPr/>
                <p:nvPr/>
              </p:nvGrpSpPr>
              <p:grpSpPr>
                <a:xfrm>
                  <a:off x="3729525" y="4283651"/>
                  <a:ext cx="183150" cy="48000"/>
                  <a:chOff x="3719825" y="4207451"/>
                  <a:chExt cx="183150" cy="48000"/>
                </a:xfrm>
              </p:grpSpPr>
              <p:sp>
                <p:nvSpPr>
                  <p:cNvPr id="412" name="Google Shape;412;p1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4" name="Google Shape;414;p11"/>
              <p:cNvGrpSpPr/>
              <p:nvPr/>
            </p:nvGrpSpPr>
            <p:grpSpPr>
              <a:xfrm>
                <a:off x="7921166" y="518987"/>
                <a:ext cx="309603" cy="309603"/>
                <a:chOff x="3574049" y="4101899"/>
                <a:chExt cx="494100" cy="494100"/>
              </a:xfrm>
            </p:grpSpPr>
            <p:sp>
              <p:nvSpPr>
                <p:cNvPr id="415" name="Google Shape;415;p1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11"/>
                <p:cNvGrpSpPr/>
                <p:nvPr/>
              </p:nvGrpSpPr>
              <p:grpSpPr>
                <a:xfrm>
                  <a:off x="3729525" y="4283651"/>
                  <a:ext cx="183150" cy="48000"/>
                  <a:chOff x="3719825" y="4207451"/>
                  <a:chExt cx="183150" cy="48000"/>
                </a:xfrm>
              </p:grpSpPr>
              <p:sp>
                <p:nvSpPr>
                  <p:cNvPr id="418" name="Google Shape;418;p1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420" name="Google Shape;420;p11"/>
          <p:cNvGrpSpPr/>
          <p:nvPr/>
        </p:nvGrpSpPr>
        <p:grpSpPr>
          <a:xfrm>
            <a:off x="6041325" y="4416875"/>
            <a:ext cx="1375660" cy="309600"/>
            <a:chOff x="3196350" y="4340675"/>
            <a:chExt cx="1375660" cy="309600"/>
          </a:xfrm>
        </p:grpSpPr>
        <p:sp>
          <p:nvSpPr>
            <p:cNvPr id="421" name="Google Shape;421;p11"/>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3" name="Shape 42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24" name="Shape 424"/>
        <p:cNvGrpSpPr/>
        <p:nvPr/>
      </p:nvGrpSpPr>
      <p:grpSpPr>
        <a:xfrm>
          <a:off x="0" y="0"/>
          <a:ext cx="0" cy="0"/>
          <a:chOff x="0" y="0"/>
          <a:chExt cx="0" cy="0"/>
        </a:xfrm>
      </p:grpSpPr>
      <p:sp>
        <p:nvSpPr>
          <p:cNvPr id="425" name="Google Shape;425;p13"/>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426" name="Google Shape;426;p13"/>
          <p:cNvSpPr txBox="1"/>
          <p:nvPr>
            <p:ph idx="1" type="subTitle"/>
          </p:nvPr>
        </p:nvSpPr>
        <p:spPr>
          <a:xfrm>
            <a:off x="2043675" y="1480275"/>
            <a:ext cx="2206200" cy="815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2400">
                <a:latin typeface="Heebo Black"/>
                <a:ea typeface="Heebo Black"/>
                <a:cs typeface="Heebo Black"/>
                <a:sym typeface="Heeb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7" name="Google Shape;427;p13"/>
          <p:cNvSpPr txBox="1"/>
          <p:nvPr>
            <p:ph idx="2" type="subTitle"/>
          </p:nvPr>
        </p:nvSpPr>
        <p:spPr>
          <a:xfrm>
            <a:off x="5901054" y="1480275"/>
            <a:ext cx="2206200" cy="815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2400">
                <a:latin typeface="Heebo Black"/>
                <a:ea typeface="Heebo Black"/>
                <a:cs typeface="Heebo Black"/>
                <a:sym typeface="Heeb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8" name="Google Shape;428;p13"/>
          <p:cNvSpPr txBox="1"/>
          <p:nvPr>
            <p:ph idx="3" type="subTitle"/>
          </p:nvPr>
        </p:nvSpPr>
        <p:spPr>
          <a:xfrm>
            <a:off x="2043675" y="3098550"/>
            <a:ext cx="2206200" cy="815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2400">
                <a:latin typeface="Heebo Black"/>
                <a:ea typeface="Heebo Black"/>
                <a:cs typeface="Heebo Black"/>
                <a:sym typeface="Heeb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9" name="Google Shape;429;p13"/>
          <p:cNvSpPr txBox="1"/>
          <p:nvPr>
            <p:ph idx="4" type="subTitle"/>
          </p:nvPr>
        </p:nvSpPr>
        <p:spPr>
          <a:xfrm>
            <a:off x="5901050" y="3098550"/>
            <a:ext cx="2206200" cy="815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2400">
                <a:latin typeface="Heebo Black"/>
                <a:ea typeface="Heebo Black"/>
                <a:cs typeface="Heebo Black"/>
                <a:sym typeface="Heeb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0" name="Google Shape;430;p13"/>
          <p:cNvSpPr txBox="1"/>
          <p:nvPr>
            <p:ph idx="5" type="subTitle"/>
          </p:nvPr>
        </p:nvSpPr>
        <p:spPr>
          <a:xfrm>
            <a:off x="2043650" y="2205450"/>
            <a:ext cx="22062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1" name="Google Shape;431;p13"/>
          <p:cNvSpPr txBox="1"/>
          <p:nvPr>
            <p:ph idx="6" type="subTitle"/>
          </p:nvPr>
        </p:nvSpPr>
        <p:spPr>
          <a:xfrm>
            <a:off x="5901025" y="2205450"/>
            <a:ext cx="22062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2" name="Google Shape;432;p13"/>
          <p:cNvSpPr txBox="1"/>
          <p:nvPr>
            <p:ph idx="7" type="subTitle"/>
          </p:nvPr>
        </p:nvSpPr>
        <p:spPr>
          <a:xfrm>
            <a:off x="2043650" y="3826000"/>
            <a:ext cx="22062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13"/>
          <p:cNvSpPr txBox="1"/>
          <p:nvPr>
            <p:ph idx="8" type="subTitle"/>
          </p:nvPr>
        </p:nvSpPr>
        <p:spPr>
          <a:xfrm>
            <a:off x="5901025" y="3826000"/>
            <a:ext cx="22062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4" name="Google Shape;434;p13"/>
          <p:cNvSpPr txBox="1"/>
          <p:nvPr>
            <p:ph hasCustomPrompt="1" idx="9" type="title"/>
          </p:nvPr>
        </p:nvSpPr>
        <p:spPr>
          <a:xfrm>
            <a:off x="1037000" y="1563824"/>
            <a:ext cx="10233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41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35" name="Google Shape;435;p13"/>
          <p:cNvSpPr txBox="1"/>
          <p:nvPr>
            <p:ph hasCustomPrompt="1" idx="13" type="title"/>
          </p:nvPr>
        </p:nvSpPr>
        <p:spPr>
          <a:xfrm>
            <a:off x="4893229" y="1563824"/>
            <a:ext cx="10233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41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36" name="Google Shape;436;p13"/>
          <p:cNvSpPr txBox="1"/>
          <p:nvPr>
            <p:ph hasCustomPrompt="1" idx="14" type="title"/>
          </p:nvPr>
        </p:nvSpPr>
        <p:spPr>
          <a:xfrm>
            <a:off x="1037000" y="3186674"/>
            <a:ext cx="10233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41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37" name="Google Shape;437;p13"/>
          <p:cNvSpPr txBox="1"/>
          <p:nvPr>
            <p:ph hasCustomPrompt="1" idx="15" type="title"/>
          </p:nvPr>
        </p:nvSpPr>
        <p:spPr>
          <a:xfrm>
            <a:off x="4893229" y="3186674"/>
            <a:ext cx="10233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41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grpSp>
        <p:nvGrpSpPr>
          <p:cNvPr id="438" name="Google Shape;438;p13"/>
          <p:cNvGrpSpPr/>
          <p:nvPr/>
        </p:nvGrpSpPr>
        <p:grpSpPr>
          <a:xfrm>
            <a:off x="203616" y="4334238"/>
            <a:ext cx="1358467" cy="548663"/>
            <a:chOff x="203616" y="4334238"/>
            <a:chExt cx="1358467" cy="548663"/>
          </a:xfrm>
        </p:grpSpPr>
        <p:grpSp>
          <p:nvGrpSpPr>
            <p:cNvPr id="439" name="Google Shape;439;p13"/>
            <p:cNvGrpSpPr/>
            <p:nvPr/>
          </p:nvGrpSpPr>
          <p:grpSpPr>
            <a:xfrm>
              <a:off x="203616" y="4334238"/>
              <a:ext cx="1358467" cy="548663"/>
              <a:chOff x="408416" y="384763"/>
              <a:chExt cx="1358467" cy="548663"/>
            </a:xfrm>
          </p:grpSpPr>
          <p:grpSp>
            <p:nvGrpSpPr>
              <p:cNvPr id="440" name="Google Shape;440;p13"/>
              <p:cNvGrpSpPr/>
              <p:nvPr/>
            </p:nvGrpSpPr>
            <p:grpSpPr>
              <a:xfrm>
                <a:off x="408416" y="384763"/>
                <a:ext cx="1358467" cy="548663"/>
                <a:chOff x="-1063759" y="384763"/>
                <a:chExt cx="1358467" cy="548663"/>
              </a:xfrm>
            </p:grpSpPr>
            <p:grpSp>
              <p:nvGrpSpPr>
                <p:cNvPr id="441" name="Google Shape;441;p13"/>
                <p:cNvGrpSpPr/>
                <p:nvPr/>
              </p:nvGrpSpPr>
              <p:grpSpPr>
                <a:xfrm>
                  <a:off x="-1063759" y="384763"/>
                  <a:ext cx="814847" cy="548663"/>
                  <a:chOff x="-733134" y="4466063"/>
                  <a:chExt cx="814847" cy="548663"/>
                </a:xfrm>
              </p:grpSpPr>
              <p:sp>
                <p:nvSpPr>
                  <p:cNvPr id="442" name="Google Shape;442;p13"/>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3"/>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3"/>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3"/>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13"/>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3"/>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3"/>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3"/>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3"/>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13"/>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3"/>
            <p:cNvGrpSpPr/>
            <p:nvPr/>
          </p:nvGrpSpPr>
          <p:grpSpPr>
            <a:xfrm>
              <a:off x="476419" y="4453775"/>
              <a:ext cx="851653" cy="309603"/>
              <a:chOff x="476419" y="4453775"/>
              <a:chExt cx="851653" cy="309603"/>
            </a:xfrm>
          </p:grpSpPr>
          <p:grpSp>
            <p:nvGrpSpPr>
              <p:cNvPr id="456" name="Google Shape;456;p13"/>
              <p:cNvGrpSpPr/>
              <p:nvPr/>
            </p:nvGrpSpPr>
            <p:grpSpPr>
              <a:xfrm>
                <a:off x="476419" y="4453775"/>
                <a:ext cx="309603" cy="309603"/>
                <a:chOff x="3574049" y="4101899"/>
                <a:chExt cx="494100" cy="494100"/>
              </a:xfrm>
            </p:grpSpPr>
            <p:sp>
              <p:nvSpPr>
                <p:cNvPr id="457" name="Google Shape;457;p1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13"/>
                <p:cNvGrpSpPr/>
                <p:nvPr/>
              </p:nvGrpSpPr>
              <p:grpSpPr>
                <a:xfrm>
                  <a:off x="3729525" y="4283651"/>
                  <a:ext cx="183150" cy="48000"/>
                  <a:chOff x="3719825" y="4207451"/>
                  <a:chExt cx="183150" cy="48000"/>
                </a:xfrm>
              </p:grpSpPr>
              <p:sp>
                <p:nvSpPr>
                  <p:cNvPr id="460" name="Google Shape;460;p1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2" name="Google Shape;462;p13"/>
              <p:cNvGrpSpPr/>
              <p:nvPr/>
            </p:nvGrpSpPr>
            <p:grpSpPr>
              <a:xfrm>
                <a:off x="1018469" y="4453775"/>
                <a:ext cx="309603" cy="309603"/>
                <a:chOff x="3574049" y="4101899"/>
                <a:chExt cx="494100" cy="494100"/>
              </a:xfrm>
            </p:grpSpPr>
            <p:sp>
              <p:nvSpPr>
                <p:cNvPr id="463" name="Google Shape;463;p1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13"/>
                <p:cNvGrpSpPr/>
                <p:nvPr/>
              </p:nvGrpSpPr>
              <p:grpSpPr>
                <a:xfrm>
                  <a:off x="3729525" y="4283651"/>
                  <a:ext cx="183150" cy="48000"/>
                  <a:chOff x="3719825" y="4207451"/>
                  <a:chExt cx="183150" cy="48000"/>
                </a:xfrm>
              </p:grpSpPr>
              <p:sp>
                <p:nvSpPr>
                  <p:cNvPr id="466" name="Google Shape;466;p1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468" name="Shape 468"/>
        <p:cNvGrpSpPr/>
        <p:nvPr/>
      </p:nvGrpSpPr>
      <p:grpSpPr>
        <a:xfrm>
          <a:off x="0" y="0"/>
          <a:ext cx="0" cy="0"/>
          <a:chOff x="0" y="0"/>
          <a:chExt cx="0" cy="0"/>
        </a:xfrm>
      </p:grpSpPr>
      <p:sp>
        <p:nvSpPr>
          <p:cNvPr id="469" name="Google Shape;469;p14"/>
          <p:cNvSpPr txBox="1"/>
          <p:nvPr>
            <p:ph type="title"/>
          </p:nvPr>
        </p:nvSpPr>
        <p:spPr>
          <a:xfrm>
            <a:off x="4362775" y="3298438"/>
            <a:ext cx="4068000" cy="6162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1800"/>
              <a:buNone/>
              <a:defRPr sz="24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470" name="Google Shape;470;p14"/>
          <p:cNvSpPr txBox="1"/>
          <p:nvPr>
            <p:ph idx="1" type="subTitle"/>
          </p:nvPr>
        </p:nvSpPr>
        <p:spPr>
          <a:xfrm>
            <a:off x="4362800" y="1229038"/>
            <a:ext cx="4068000" cy="21456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27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71" name="Google Shape;471;p14"/>
          <p:cNvSpPr/>
          <p:nvPr/>
        </p:nvSpPr>
        <p:spPr>
          <a:xfrm>
            <a:off x="0" y="1398248"/>
            <a:ext cx="1882800" cy="332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14"/>
          <p:cNvGrpSpPr/>
          <p:nvPr/>
        </p:nvGrpSpPr>
        <p:grpSpPr>
          <a:xfrm>
            <a:off x="4109725" y="4416875"/>
            <a:ext cx="1375660" cy="309600"/>
            <a:chOff x="3196350" y="4340675"/>
            <a:chExt cx="1375660" cy="309600"/>
          </a:xfrm>
        </p:grpSpPr>
        <p:sp>
          <p:nvSpPr>
            <p:cNvPr id="473" name="Google Shape;473;p14"/>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4"/>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14"/>
          <p:cNvGrpSpPr/>
          <p:nvPr/>
        </p:nvGrpSpPr>
        <p:grpSpPr>
          <a:xfrm>
            <a:off x="3048688" y="301738"/>
            <a:ext cx="2979621" cy="548663"/>
            <a:chOff x="3048688" y="301738"/>
            <a:chExt cx="2979621" cy="548663"/>
          </a:xfrm>
        </p:grpSpPr>
        <p:grpSp>
          <p:nvGrpSpPr>
            <p:cNvPr id="476" name="Google Shape;476;p14"/>
            <p:cNvGrpSpPr/>
            <p:nvPr/>
          </p:nvGrpSpPr>
          <p:grpSpPr>
            <a:xfrm>
              <a:off x="3048688" y="301738"/>
              <a:ext cx="2979621" cy="548663"/>
              <a:chOff x="906650" y="4198975"/>
              <a:chExt cx="2979621" cy="548663"/>
            </a:xfrm>
          </p:grpSpPr>
          <p:sp>
            <p:nvSpPr>
              <p:cNvPr id="477" name="Google Shape;477;p14"/>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4"/>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4"/>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4"/>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4"/>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4"/>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4"/>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4"/>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4"/>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4"/>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4"/>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14"/>
            <p:cNvGrpSpPr/>
            <p:nvPr/>
          </p:nvGrpSpPr>
          <p:grpSpPr>
            <a:xfrm>
              <a:off x="3573644" y="421275"/>
              <a:ext cx="1929726" cy="309603"/>
              <a:chOff x="6301044" y="518987"/>
              <a:chExt cx="1929726" cy="309603"/>
            </a:xfrm>
          </p:grpSpPr>
          <p:grpSp>
            <p:nvGrpSpPr>
              <p:cNvPr id="493" name="Google Shape;493;p14"/>
              <p:cNvGrpSpPr/>
              <p:nvPr/>
            </p:nvGrpSpPr>
            <p:grpSpPr>
              <a:xfrm>
                <a:off x="6301044" y="518987"/>
                <a:ext cx="309603" cy="309603"/>
                <a:chOff x="3574049" y="4101899"/>
                <a:chExt cx="494100" cy="494100"/>
              </a:xfrm>
            </p:grpSpPr>
            <p:sp>
              <p:nvSpPr>
                <p:cNvPr id="494" name="Google Shape;494;p1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14"/>
                <p:cNvGrpSpPr/>
                <p:nvPr/>
              </p:nvGrpSpPr>
              <p:grpSpPr>
                <a:xfrm>
                  <a:off x="3729525" y="4283651"/>
                  <a:ext cx="183150" cy="48000"/>
                  <a:chOff x="3719825" y="4207451"/>
                  <a:chExt cx="183150" cy="48000"/>
                </a:xfrm>
              </p:grpSpPr>
              <p:sp>
                <p:nvSpPr>
                  <p:cNvPr id="497" name="Google Shape;497;p1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9" name="Google Shape;499;p14"/>
              <p:cNvGrpSpPr/>
              <p:nvPr/>
            </p:nvGrpSpPr>
            <p:grpSpPr>
              <a:xfrm>
                <a:off x="6845286" y="518987"/>
                <a:ext cx="309603" cy="309603"/>
                <a:chOff x="3574049" y="4101899"/>
                <a:chExt cx="494100" cy="494100"/>
              </a:xfrm>
            </p:grpSpPr>
            <p:sp>
              <p:nvSpPr>
                <p:cNvPr id="500" name="Google Shape;500;p1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14"/>
                <p:cNvGrpSpPr/>
                <p:nvPr/>
              </p:nvGrpSpPr>
              <p:grpSpPr>
                <a:xfrm>
                  <a:off x="3729525" y="4283651"/>
                  <a:ext cx="183150" cy="48000"/>
                  <a:chOff x="3719825" y="4207451"/>
                  <a:chExt cx="183150" cy="48000"/>
                </a:xfrm>
              </p:grpSpPr>
              <p:sp>
                <p:nvSpPr>
                  <p:cNvPr id="503" name="Google Shape;503;p1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5" name="Google Shape;505;p14"/>
              <p:cNvGrpSpPr/>
              <p:nvPr/>
            </p:nvGrpSpPr>
            <p:grpSpPr>
              <a:xfrm>
                <a:off x="7383221" y="518987"/>
                <a:ext cx="309603" cy="309603"/>
                <a:chOff x="3574049" y="4101899"/>
                <a:chExt cx="494100" cy="494100"/>
              </a:xfrm>
            </p:grpSpPr>
            <p:sp>
              <p:nvSpPr>
                <p:cNvPr id="506" name="Google Shape;506;p1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14"/>
                <p:cNvGrpSpPr/>
                <p:nvPr/>
              </p:nvGrpSpPr>
              <p:grpSpPr>
                <a:xfrm>
                  <a:off x="3729525" y="4283651"/>
                  <a:ext cx="183150" cy="48000"/>
                  <a:chOff x="3719825" y="4207451"/>
                  <a:chExt cx="183150" cy="48000"/>
                </a:xfrm>
              </p:grpSpPr>
              <p:sp>
                <p:nvSpPr>
                  <p:cNvPr id="509" name="Google Shape;509;p1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1" name="Google Shape;511;p14"/>
              <p:cNvGrpSpPr/>
              <p:nvPr/>
            </p:nvGrpSpPr>
            <p:grpSpPr>
              <a:xfrm>
                <a:off x="7921166" y="518987"/>
                <a:ext cx="309603" cy="309603"/>
                <a:chOff x="3574049" y="4101899"/>
                <a:chExt cx="494100" cy="494100"/>
              </a:xfrm>
            </p:grpSpPr>
            <p:sp>
              <p:nvSpPr>
                <p:cNvPr id="512" name="Google Shape;512;p1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4" name="Google Shape;514;p14"/>
                <p:cNvGrpSpPr/>
                <p:nvPr/>
              </p:nvGrpSpPr>
              <p:grpSpPr>
                <a:xfrm>
                  <a:off x="3729525" y="4283651"/>
                  <a:ext cx="183150" cy="48000"/>
                  <a:chOff x="3719825" y="4207451"/>
                  <a:chExt cx="183150" cy="48000"/>
                </a:xfrm>
              </p:grpSpPr>
              <p:sp>
                <p:nvSpPr>
                  <p:cNvPr id="515" name="Google Shape;515;p1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517" name="Google Shape;517;p14"/>
          <p:cNvGrpSpPr/>
          <p:nvPr/>
        </p:nvGrpSpPr>
        <p:grpSpPr>
          <a:xfrm>
            <a:off x="7774075" y="443575"/>
            <a:ext cx="945900" cy="309725"/>
            <a:chOff x="7774075" y="519775"/>
            <a:chExt cx="945900" cy="309725"/>
          </a:xfrm>
        </p:grpSpPr>
        <p:sp>
          <p:nvSpPr>
            <p:cNvPr id="518" name="Google Shape;518;p14"/>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9">
    <p:spTree>
      <p:nvGrpSpPr>
        <p:cNvPr id="520" name="Shape 520"/>
        <p:cNvGrpSpPr/>
        <p:nvPr/>
      </p:nvGrpSpPr>
      <p:grpSpPr>
        <a:xfrm>
          <a:off x="0" y="0"/>
          <a:ext cx="0" cy="0"/>
          <a:chOff x="0" y="0"/>
          <a:chExt cx="0" cy="0"/>
        </a:xfrm>
      </p:grpSpPr>
      <p:sp>
        <p:nvSpPr>
          <p:cNvPr id="521" name="Google Shape;521;p15"/>
          <p:cNvSpPr txBox="1"/>
          <p:nvPr>
            <p:ph idx="1" type="subTitle"/>
          </p:nvPr>
        </p:nvSpPr>
        <p:spPr>
          <a:xfrm>
            <a:off x="713225" y="3233700"/>
            <a:ext cx="2342400" cy="451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2" name="Google Shape;522;p15"/>
          <p:cNvSpPr txBox="1"/>
          <p:nvPr>
            <p:ph idx="2" type="subTitle"/>
          </p:nvPr>
        </p:nvSpPr>
        <p:spPr>
          <a:xfrm>
            <a:off x="713225" y="2266375"/>
            <a:ext cx="2342400" cy="1083000"/>
          </a:xfrm>
          <a:prstGeom prst="rect">
            <a:avLst/>
          </a:prstGeom>
          <a:ln>
            <a:noFill/>
          </a:ln>
        </p:spPr>
        <p:txBody>
          <a:bodyPr anchorCtr="0" anchor="b" bIns="91425" lIns="91425" spcFirstLastPara="1" rIns="91425" wrap="square" tIns="91425">
            <a:noAutofit/>
          </a:bodyPr>
          <a:lstStyle>
            <a:lvl1pPr lvl="0" marR="179999"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3" name="Google Shape;523;p15"/>
          <p:cNvSpPr txBox="1"/>
          <p:nvPr>
            <p:ph hasCustomPrompt="1" type="title"/>
          </p:nvPr>
        </p:nvSpPr>
        <p:spPr>
          <a:xfrm>
            <a:off x="713225" y="1723125"/>
            <a:ext cx="2342400" cy="666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41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524" name="Google Shape;524;p15"/>
          <p:cNvSpPr txBox="1"/>
          <p:nvPr>
            <p:ph idx="3" type="subTitle"/>
          </p:nvPr>
        </p:nvSpPr>
        <p:spPr>
          <a:xfrm>
            <a:off x="3400800" y="3233701"/>
            <a:ext cx="2342400" cy="451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5" name="Google Shape;525;p15"/>
          <p:cNvSpPr txBox="1"/>
          <p:nvPr>
            <p:ph idx="4" type="subTitle"/>
          </p:nvPr>
        </p:nvSpPr>
        <p:spPr>
          <a:xfrm>
            <a:off x="3400800" y="2266375"/>
            <a:ext cx="2342400" cy="1083000"/>
          </a:xfrm>
          <a:prstGeom prst="rect">
            <a:avLst/>
          </a:prstGeom>
          <a:ln>
            <a:noFill/>
          </a:ln>
        </p:spPr>
        <p:txBody>
          <a:bodyPr anchorCtr="0" anchor="b" bIns="91425" lIns="91425" spcFirstLastPara="1" rIns="91425" wrap="square" tIns="91425">
            <a:noAutofit/>
          </a:bodyPr>
          <a:lstStyle>
            <a:lvl1pPr lvl="0" marR="179999"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6" name="Google Shape;526;p15"/>
          <p:cNvSpPr txBox="1"/>
          <p:nvPr>
            <p:ph hasCustomPrompt="1" idx="5" type="title"/>
          </p:nvPr>
        </p:nvSpPr>
        <p:spPr>
          <a:xfrm>
            <a:off x="3400800" y="1723125"/>
            <a:ext cx="2342400" cy="666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41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527" name="Google Shape;527;p15"/>
          <p:cNvSpPr txBox="1"/>
          <p:nvPr>
            <p:ph idx="6" type="subTitle"/>
          </p:nvPr>
        </p:nvSpPr>
        <p:spPr>
          <a:xfrm>
            <a:off x="6088375" y="3233701"/>
            <a:ext cx="2342400" cy="451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8" name="Google Shape;528;p15"/>
          <p:cNvSpPr txBox="1"/>
          <p:nvPr>
            <p:ph idx="7" type="subTitle"/>
          </p:nvPr>
        </p:nvSpPr>
        <p:spPr>
          <a:xfrm>
            <a:off x="6088375" y="2266375"/>
            <a:ext cx="2342400" cy="10830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9" name="Google Shape;529;p15"/>
          <p:cNvSpPr txBox="1"/>
          <p:nvPr>
            <p:ph hasCustomPrompt="1" idx="8" type="title"/>
          </p:nvPr>
        </p:nvSpPr>
        <p:spPr>
          <a:xfrm>
            <a:off x="6088375" y="1723125"/>
            <a:ext cx="2342400" cy="666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41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530" name="Google Shape;530;p15"/>
          <p:cNvSpPr txBox="1"/>
          <p:nvPr>
            <p:ph idx="9"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grpSp>
        <p:nvGrpSpPr>
          <p:cNvPr id="531" name="Google Shape;531;p15"/>
          <p:cNvGrpSpPr/>
          <p:nvPr/>
        </p:nvGrpSpPr>
        <p:grpSpPr>
          <a:xfrm>
            <a:off x="3884300" y="4416875"/>
            <a:ext cx="1375660" cy="309600"/>
            <a:chOff x="3196350" y="4340675"/>
            <a:chExt cx="1375660" cy="309600"/>
          </a:xfrm>
        </p:grpSpPr>
        <p:sp>
          <p:nvSpPr>
            <p:cNvPr id="532" name="Google Shape;532;p15"/>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6">
    <p:spTree>
      <p:nvGrpSpPr>
        <p:cNvPr id="534" name="Shape 534"/>
        <p:cNvGrpSpPr/>
        <p:nvPr/>
      </p:nvGrpSpPr>
      <p:grpSpPr>
        <a:xfrm>
          <a:off x="0" y="0"/>
          <a:ext cx="0" cy="0"/>
          <a:chOff x="0" y="0"/>
          <a:chExt cx="0" cy="0"/>
        </a:xfrm>
      </p:grpSpPr>
      <p:sp>
        <p:nvSpPr>
          <p:cNvPr id="535" name="Google Shape;535;p16"/>
          <p:cNvSpPr txBox="1"/>
          <p:nvPr>
            <p:ph idx="1" type="subTitle"/>
          </p:nvPr>
        </p:nvSpPr>
        <p:spPr>
          <a:xfrm>
            <a:off x="4371974" y="1564342"/>
            <a:ext cx="4058700" cy="37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536" name="Google Shape;536;p16"/>
          <p:cNvSpPr txBox="1"/>
          <p:nvPr>
            <p:ph hasCustomPrompt="1" type="title"/>
          </p:nvPr>
        </p:nvSpPr>
        <p:spPr>
          <a:xfrm>
            <a:off x="4371974" y="933200"/>
            <a:ext cx="4058700" cy="71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45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537" name="Google Shape;537;p16"/>
          <p:cNvSpPr txBox="1"/>
          <p:nvPr>
            <p:ph idx="2" type="subTitle"/>
          </p:nvPr>
        </p:nvSpPr>
        <p:spPr>
          <a:xfrm>
            <a:off x="4371974" y="2697871"/>
            <a:ext cx="4058700" cy="37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538" name="Google Shape;538;p16"/>
          <p:cNvSpPr txBox="1"/>
          <p:nvPr>
            <p:ph hasCustomPrompt="1" idx="3" type="title"/>
          </p:nvPr>
        </p:nvSpPr>
        <p:spPr>
          <a:xfrm>
            <a:off x="4371974" y="2066704"/>
            <a:ext cx="4058700" cy="71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45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539" name="Google Shape;539;p16"/>
          <p:cNvSpPr txBox="1"/>
          <p:nvPr>
            <p:ph idx="4" type="subTitle"/>
          </p:nvPr>
        </p:nvSpPr>
        <p:spPr>
          <a:xfrm>
            <a:off x="4371974" y="3831400"/>
            <a:ext cx="4058700" cy="37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540" name="Google Shape;540;p16"/>
          <p:cNvSpPr txBox="1"/>
          <p:nvPr>
            <p:ph hasCustomPrompt="1" idx="5" type="title"/>
          </p:nvPr>
        </p:nvSpPr>
        <p:spPr>
          <a:xfrm>
            <a:off x="4371974" y="3200208"/>
            <a:ext cx="4058700" cy="71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45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541" name="Google Shape;541;p16"/>
          <p:cNvSpPr/>
          <p:nvPr/>
        </p:nvSpPr>
        <p:spPr>
          <a:xfrm>
            <a:off x="-382325" y="633750"/>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16"/>
          <p:cNvGrpSpPr/>
          <p:nvPr/>
        </p:nvGrpSpPr>
        <p:grpSpPr>
          <a:xfrm>
            <a:off x="7774075" y="443575"/>
            <a:ext cx="945900" cy="309725"/>
            <a:chOff x="7774075" y="519775"/>
            <a:chExt cx="945900" cy="309725"/>
          </a:xfrm>
        </p:grpSpPr>
        <p:sp>
          <p:nvSpPr>
            <p:cNvPr id="543" name="Google Shape;543;p16"/>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6"/>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16"/>
          <p:cNvGrpSpPr/>
          <p:nvPr/>
        </p:nvGrpSpPr>
        <p:grpSpPr>
          <a:xfrm>
            <a:off x="1280888" y="301738"/>
            <a:ext cx="2979621" cy="548663"/>
            <a:chOff x="1280888" y="301738"/>
            <a:chExt cx="2979621" cy="548663"/>
          </a:xfrm>
        </p:grpSpPr>
        <p:grpSp>
          <p:nvGrpSpPr>
            <p:cNvPr id="546" name="Google Shape;546;p16"/>
            <p:cNvGrpSpPr/>
            <p:nvPr/>
          </p:nvGrpSpPr>
          <p:grpSpPr>
            <a:xfrm>
              <a:off x="1280888" y="301738"/>
              <a:ext cx="2979621" cy="548663"/>
              <a:chOff x="906650" y="4198975"/>
              <a:chExt cx="2979621" cy="548663"/>
            </a:xfrm>
          </p:grpSpPr>
          <p:sp>
            <p:nvSpPr>
              <p:cNvPr id="547" name="Google Shape;547;p16"/>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6"/>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6"/>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6"/>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6"/>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6"/>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6"/>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6"/>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6"/>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6"/>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6"/>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6"/>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6"/>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6"/>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6"/>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6"/>
            <p:cNvGrpSpPr/>
            <p:nvPr/>
          </p:nvGrpSpPr>
          <p:grpSpPr>
            <a:xfrm>
              <a:off x="1805844" y="421275"/>
              <a:ext cx="1929726" cy="309603"/>
              <a:chOff x="6301044" y="518987"/>
              <a:chExt cx="1929726" cy="309603"/>
            </a:xfrm>
          </p:grpSpPr>
          <p:grpSp>
            <p:nvGrpSpPr>
              <p:cNvPr id="563" name="Google Shape;563;p16"/>
              <p:cNvGrpSpPr/>
              <p:nvPr/>
            </p:nvGrpSpPr>
            <p:grpSpPr>
              <a:xfrm>
                <a:off x="6301044" y="518987"/>
                <a:ext cx="309603" cy="309603"/>
                <a:chOff x="3574049" y="4101899"/>
                <a:chExt cx="494100" cy="494100"/>
              </a:xfrm>
            </p:grpSpPr>
            <p:sp>
              <p:nvSpPr>
                <p:cNvPr id="564" name="Google Shape;564;p1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16"/>
                <p:cNvGrpSpPr/>
                <p:nvPr/>
              </p:nvGrpSpPr>
              <p:grpSpPr>
                <a:xfrm>
                  <a:off x="3729525" y="4283651"/>
                  <a:ext cx="183150" cy="48000"/>
                  <a:chOff x="3719825" y="4207451"/>
                  <a:chExt cx="183150" cy="48000"/>
                </a:xfrm>
              </p:grpSpPr>
              <p:sp>
                <p:nvSpPr>
                  <p:cNvPr id="567" name="Google Shape;567;p1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9" name="Google Shape;569;p16"/>
              <p:cNvGrpSpPr/>
              <p:nvPr/>
            </p:nvGrpSpPr>
            <p:grpSpPr>
              <a:xfrm>
                <a:off x="6845286" y="518987"/>
                <a:ext cx="309603" cy="309603"/>
                <a:chOff x="3574049" y="4101899"/>
                <a:chExt cx="494100" cy="494100"/>
              </a:xfrm>
            </p:grpSpPr>
            <p:sp>
              <p:nvSpPr>
                <p:cNvPr id="570" name="Google Shape;570;p1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16"/>
                <p:cNvGrpSpPr/>
                <p:nvPr/>
              </p:nvGrpSpPr>
              <p:grpSpPr>
                <a:xfrm>
                  <a:off x="3729525" y="4283651"/>
                  <a:ext cx="183150" cy="48000"/>
                  <a:chOff x="3719825" y="4207451"/>
                  <a:chExt cx="183150" cy="48000"/>
                </a:xfrm>
              </p:grpSpPr>
              <p:sp>
                <p:nvSpPr>
                  <p:cNvPr id="573" name="Google Shape;573;p1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5" name="Google Shape;575;p16"/>
              <p:cNvGrpSpPr/>
              <p:nvPr/>
            </p:nvGrpSpPr>
            <p:grpSpPr>
              <a:xfrm>
                <a:off x="7383221" y="518987"/>
                <a:ext cx="309603" cy="309603"/>
                <a:chOff x="3574049" y="4101899"/>
                <a:chExt cx="494100" cy="494100"/>
              </a:xfrm>
            </p:grpSpPr>
            <p:sp>
              <p:nvSpPr>
                <p:cNvPr id="576" name="Google Shape;576;p1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16"/>
                <p:cNvGrpSpPr/>
                <p:nvPr/>
              </p:nvGrpSpPr>
              <p:grpSpPr>
                <a:xfrm>
                  <a:off x="3729525" y="4283651"/>
                  <a:ext cx="183150" cy="48000"/>
                  <a:chOff x="3719825" y="4207451"/>
                  <a:chExt cx="183150" cy="48000"/>
                </a:xfrm>
              </p:grpSpPr>
              <p:sp>
                <p:nvSpPr>
                  <p:cNvPr id="579" name="Google Shape;579;p1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1" name="Google Shape;581;p16"/>
              <p:cNvGrpSpPr/>
              <p:nvPr/>
            </p:nvGrpSpPr>
            <p:grpSpPr>
              <a:xfrm>
                <a:off x="7921166" y="518987"/>
                <a:ext cx="309603" cy="309603"/>
                <a:chOff x="3574049" y="4101899"/>
                <a:chExt cx="494100" cy="494100"/>
              </a:xfrm>
            </p:grpSpPr>
            <p:sp>
              <p:nvSpPr>
                <p:cNvPr id="582" name="Google Shape;582;p1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16"/>
                <p:cNvGrpSpPr/>
                <p:nvPr/>
              </p:nvGrpSpPr>
              <p:grpSpPr>
                <a:xfrm>
                  <a:off x="3729525" y="4283651"/>
                  <a:ext cx="183150" cy="48000"/>
                  <a:chOff x="3719825" y="4207451"/>
                  <a:chExt cx="183150" cy="48000"/>
                </a:xfrm>
              </p:grpSpPr>
              <p:sp>
                <p:nvSpPr>
                  <p:cNvPr id="585" name="Google Shape;585;p1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587" name="Google Shape;587;p16"/>
          <p:cNvGrpSpPr/>
          <p:nvPr/>
        </p:nvGrpSpPr>
        <p:grpSpPr>
          <a:xfrm>
            <a:off x="3884300" y="4416875"/>
            <a:ext cx="1375660" cy="309600"/>
            <a:chOff x="3196350" y="4340675"/>
            <a:chExt cx="1375660" cy="309600"/>
          </a:xfrm>
        </p:grpSpPr>
        <p:sp>
          <p:nvSpPr>
            <p:cNvPr id="588" name="Google Shape;588;p16"/>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6"/>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7">
    <p:spTree>
      <p:nvGrpSpPr>
        <p:cNvPr id="590" name="Shape 590"/>
        <p:cNvGrpSpPr/>
        <p:nvPr/>
      </p:nvGrpSpPr>
      <p:grpSpPr>
        <a:xfrm>
          <a:off x="0" y="0"/>
          <a:ext cx="0" cy="0"/>
          <a:chOff x="0" y="0"/>
          <a:chExt cx="0" cy="0"/>
        </a:xfrm>
      </p:grpSpPr>
      <p:sp>
        <p:nvSpPr>
          <p:cNvPr id="591" name="Google Shape;591;p17"/>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592" name="Google Shape;592;p17"/>
          <p:cNvSpPr txBox="1"/>
          <p:nvPr>
            <p:ph idx="1" type="subTitle"/>
          </p:nvPr>
        </p:nvSpPr>
        <p:spPr>
          <a:xfrm>
            <a:off x="713225" y="3181350"/>
            <a:ext cx="2342400" cy="3741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93" name="Google Shape;593;p17"/>
          <p:cNvSpPr txBox="1"/>
          <p:nvPr>
            <p:ph idx="2" type="subTitle"/>
          </p:nvPr>
        </p:nvSpPr>
        <p:spPr>
          <a:xfrm>
            <a:off x="713225" y="3399288"/>
            <a:ext cx="2342400" cy="600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94" name="Google Shape;594;p17"/>
          <p:cNvSpPr txBox="1"/>
          <p:nvPr>
            <p:ph hasCustomPrompt="1" idx="3" type="title"/>
          </p:nvPr>
        </p:nvSpPr>
        <p:spPr>
          <a:xfrm>
            <a:off x="713216" y="2567300"/>
            <a:ext cx="23424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4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595" name="Google Shape;595;p17"/>
          <p:cNvSpPr txBox="1"/>
          <p:nvPr>
            <p:ph idx="4" type="subTitle"/>
          </p:nvPr>
        </p:nvSpPr>
        <p:spPr>
          <a:xfrm>
            <a:off x="3400800" y="2379450"/>
            <a:ext cx="2342400" cy="3741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96" name="Google Shape;596;p17"/>
          <p:cNvSpPr txBox="1"/>
          <p:nvPr>
            <p:ph idx="5" type="subTitle"/>
          </p:nvPr>
        </p:nvSpPr>
        <p:spPr>
          <a:xfrm>
            <a:off x="3400800" y="2597388"/>
            <a:ext cx="2342400" cy="600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97" name="Google Shape;597;p17"/>
          <p:cNvSpPr txBox="1"/>
          <p:nvPr>
            <p:ph hasCustomPrompt="1" idx="6" type="title"/>
          </p:nvPr>
        </p:nvSpPr>
        <p:spPr>
          <a:xfrm>
            <a:off x="3400791" y="1765400"/>
            <a:ext cx="23424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4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598" name="Google Shape;598;p17"/>
          <p:cNvSpPr txBox="1"/>
          <p:nvPr>
            <p:ph idx="7" type="subTitle"/>
          </p:nvPr>
        </p:nvSpPr>
        <p:spPr>
          <a:xfrm>
            <a:off x="6088375" y="3181350"/>
            <a:ext cx="2342400" cy="3741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99" name="Google Shape;599;p17"/>
          <p:cNvSpPr txBox="1"/>
          <p:nvPr>
            <p:ph idx="8" type="subTitle"/>
          </p:nvPr>
        </p:nvSpPr>
        <p:spPr>
          <a:xfrm>
            <a:off x="6088375" y="3399288"/>
            <a:ext cx="2342400" cy="600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00" name="Google Shape;600;p17"/>
          <p:cNvSpPr txBox="1"/>
          <p:nvPr>
            <p:ph hasCustomPrompt="1" idx="9" type="title"/>
          </p:nvPr>
        </p:nvSpPr>
        <p:spPr>
          <a:xfrm>
            <a:off x="6088366" y="2567300"/>
            <a:ext cx="23424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4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grpSp>
        <p:nvGrpSpPr>
          <p:cNvPr id="601" name="Google Shape;601;p17"/>
          <p:cNvGrpSpPr/>
          <p:nvPr/>
        </p:nvGrpSpPr>
        <p:grpSpPr>
          <a:xfrm>
            <a:off x="3082313" y="4334238"/>
            <a:ext cx="2979621" cy="548663"/>
            <a:chOff x="3082313" y="4334238"/>
            <a:chExt cx="2979621" cy="548663"/>
          </a:xfrm>
        </p:grpSpPr>
        <p:grpSp>
          <p:nvGrpSpPr>
            <p:cNvPr id="602" name="Google Shape;602;p17"/>
            <p:cNvGrpSpPr/>
            <p:nvPr/>
          </p:nvGrpSpPr>
          <p:grpSpPr>
            <a:xfrm>
              <a:off x="3082313" y="4334238"/>
              <a:ext cx="2979621" cy="548663"/>
              <a:chOff x="906650" y="4198975"/>
              <a:chExt cx="2979621" cy="548663"/>
            </a:xfrm>
          </p:grpSpPr>
          <p:sp>
            <p:nvSpPr>
              <p:cNvPr id="603" name="Google Shape;603;p17"/>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7"/>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7"/>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7"/>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7"/>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7"/>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7"/>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7"/>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7"/>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7"/>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7"/>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7"/>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7"/>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7"/>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17"/>
            <p:cNvGrpSpPr/>
            <p:nvPr/>
          </p:nvGrpSpPr>
          <p:grpSpPr>
            <a:xfrm>
              <a:off x="3607269" y="4453775"/>
              <a:ext cx="1929726" cy="309603"/>
              <a:chOff x="6301044" y="518987"/>
              <a:chExt cx="1929726" cy="309603"/>
            </a:xfrm>
          </p:grpSpPr>
          <p:grpSp>
            <p:nvGrpSpPr>
              <p:cNvPr id="619" name="Google Shape;619;p17"/>
              <p:cNvGrpSpPr/>
              <p:nvPr/>
            </p:nvGrpSpPr>
            <p:grpSpPr>
              <a:xfrm>
                <a:off x="6301044" y="518987"/>
                <a:ext cx="309603" cy="309603"/>
                <a:chOff x="3574049" y="4101899"/>
                <a:chExt cx="494100" cy="494100"/>
              </a:xfrm>
            </p:grpSpPr>
            <p:sp>
              <p:nvSpPr>
                <p:cNvPr id="620" name="Google Shape;620;p1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17"/>
                <p:cNvGrpSpPr/>
                <p:nvPr/>
              </p:nvGrpSpPr>
              <p:grpSpPr>
                <a:xfrm>
                  <a:off x="3729525" y="4283651"/>
                  <a:ext cx="183150" cy="48000"/>
                  <a:chOff x="3719825" y="4207451"/>
                  <a:chExt cx="183150" cy="48000"/>
                </a:xfrm>
              </p:grpSpPr>
              <p:sp>
                <p:nvSpPr>
                  <p:cNvPr id="623" name="Google Shape;623;p1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5" name="Google Shape;625;p17"/>
              <p:cNvGrpSpPr/>
              <p:nvPr/>
            </p:nvGrpSpPr>
            <p:grpSpPr>
              <a:xfrm>
                <a:off x="6845286" y="518987"/>
                <a:ext cx="309603" cy="309603"/>
                <a:chOff x="3574049" y="4101899"/>
                <a:chExt cx="494100" cy="494100"/>
              </a:xfrm>
            </p:grpSpPr>
            <p:sp>
              <p:nvSpPr>
                <p:cNvPr id="626" name="Google Shape;626;p1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8" name="Google Shape;628;p17"/>
                <p:cNvGrpSpPr/>
                <p:nvPr/>
              </p:nvGrpSpPr>
              <p:grpSpPr>
                <a:xfrm>
                  <a:off x="3729525" y="4283651"/>
                  <a:ext cx="183150" cy="48000"/>
                  <a:chOff x="3719825" y="4207451"/>
                  <a:chExt cx="183150" cy="48000"/>
                </a:xfrm>
              </p:grpSpPr>
              <p:sp>
                <p:nvSpPr>
                  <p:cNvPr id="629" name="Google Shape;629;p1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1" name="Google Shape;631;p17"/>
              <p:cNvGrpSpPr/>
              <p:nvPr/>
            </p:nvGrpSpPr>
            <p:grpSpPr>
              <a:xfrm>
                <a:off x="7383221" y="518987"/>
                <a:ext cx="309603" cy="309603"/>
                <a:chOff x="3574049" y="4101899"/>
                <a:chExt cx="494100" cy="494100"/>
              </a:xfrm>
            </p:grpSpPr>
            <p:sp>
              <p:nvSpPr>
                <p:cNvPr id="632" name="Google Shape;632;p1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17"/>
                <p:cNvGrpSpPr/>
                <p:nvPr/>
              </p:nvGrpSpPr>
              <p:grpSpPr>
                <a:xfrm>
                  <a:off x="3729525" y="4283651"/>
                  <a:ext cx="183150" cy="48000"/>
                  <a:chOff x="3719825" y="4207451"/>
                  <a:chExt cx="183150" cy="48000"/>
                </a:xfrm>
              </p:grpSpPr>
              <p:sp>
                <p:nvSpPr>
                  <p:cNvPr id="635" name="Google Shape;635;p1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7" name="Google Shape;637;p17"/>
              <p:cNvGrpSpPr/>
              <p:nvPr/>
            </p:nvGrpSpPr>
            <p:grpSpPr>
              <a:xfrm>
                <a:off x="7921166" y="518987"/>
                <a:ext cx="309603" cy="309603"/>
                <a:chOff x="3574049" y="4101899"/>
                <a:chExt cx="494100" cy="494100"/>
              </a:xfrm>
            </p:grpSpPr>
            <p:sp>
              <p:nvSpPr>
                <p:cNvPr id="638" name="Google Shape;638;p1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17"/>
                <p:cNvGrpSpPr/>
                <p:nvPr/>
              </p:nvGrpSpPr>
              <p:grpSpPr>
                <a:xfrm>
                  <a:off x="3729525" y="4283651"/>
                  <a:ext cx="183150" cy="48000"/>
                  <a:chOff x="3719825" y="4207451"/>
                  <a:chExt cx="183150" cy="48000"/>
                </a:xfrm>
              </p:grpSpPr>
              <p:sp>
                <p:nvSpPr>
                  <p:cNvPr id="641" name="Google Shape;641;p1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43" name="Shape 643"/>
        <p:cNvGrpSpPr/>
        <p:nvPr/>
      </p:nvGrpSpPr>
      <p:grpSpPr>
        <a:xfrm>
          <a:off x="0" y="0"/>
          <a:ext cx="0" cy="0"/>
          <a:chOff x="0" y="0"/>
          <a:chExt cx="0" cy="0"/>
        </a:xfrm>
      </p:grpSpPr>
      <p:sp>
        <p:nvSpPr>
          <p:cNvPr id="644" name="Google Shape;644;p18"/>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645" name="Shape 645"/>
        <p:cNvGrpSpPr/>
        <p:nvPr/>
      </p:nvGrpSpPr>
      <p:grpSpPr>
        <a:xfrm>
          <a:off x="0" y="0"/>
          <a:ext cx="0" cy="0"/>
          <a:chOff x="0" y="0"/>
          <a:chExt cx="0" cy="0"/>
        </a:xfrm>
      </p:grpSpPr>
      <p:sp>
        <p:nvSpPr>
          <p:cNvPr id="646" name="Google Shape;646;p19"/>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647" name="Google Shape;647;p19"/>
          <p:cNvSpPr/>
          <p:nvPr/>
        </p:nvSpPr>
        <p:spPr>
          <a:xfrm>
            <a:off x="7961700" y="1936911"/>
            <a:ext cx="1882800" cy="150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8" name="Google Shape;648;p19"/>
          <p:cNvGrpSpPr/>
          <p:nvPr/>
        </p:nvGrpSpPr>
        <p:grpSpPr>
          <a:xfrm>
            <a:off x="1384475" y="4441100"/>
            <a:ext cx="1375660" cy="309600"/>
            <a:chOff x="3196350" y="4340675"/>
            <a:chExt cx="1375660" cy="309600"/>
          </a:xfrm>
        </p:grpSpPr>
        <p:sp>
          <p:nvSpPr>
            <p:cNvPr id="649" name="Google Shape;649;p19"/>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9"/>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651" name="Shape 651"/>
        <p:cNvGrpSpPr/>
        <p:nvPr/>
      </p:nvGrpSpPr>
      <p:grpSpPr>
        <a:xfrm>
          <a:off x="0" y="0"/>
          <a:ext cx="0" cy="0"/>
          <a:chOff x="0" y="0"/>
          <a:chExt cx="0" cy="0"/>
        </a:xfrm>
      </p:grpSpPr>
      <p:sp>
        <p:nvSpPr>
          <p:cNvPr id="652" name="Google Shape;652;p20"/>
          <p:cNvSpPr txBox="1"/>
          <p:nvPr>
            <p:ph type="title"/>
          </p:nvPr>
        </p:nvSpPr>
        <p:spPr>
          <a:xfrm>
            <a:off x="713225" y="1536850"/>
            <a:ext cx="2258100" cy="12540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653" name="Google Shape;653;p20"/>
          <p:cNvSpPr txBox="1"/>
          <p:nvPr>
            <p:ph idx="1" type="subTitle"/>
          </p:nvPr>
        </p:nvSpPr>
        <p:spPr>
          <a:xfrm>
            <a:off x="713225" y="2714775"/>
            <a:ext cx="3786300" cy="893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4" name="Google Shape;654;p20"/>
          <p:cNvSpPr/>
          <p:nvPr/>
        </p:nvSpPr>
        <p:spPr>
          <a:xfrm>
            <a:off x="7261200" y="-728937"/>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20"/>
          <p:cNvGrpSpPr/>
          <p:nvPr/>
        </p:nvGrpSpPr>
        <p:grpSpPr>
          <a:xfrm>
            <a:off x="2281950" y="4416875"/>
            <a:ext cx="1375660" cy="309600"/>
            <a:chOff x="3196350" y="4340675"/>
            <a:chExt cx="1375660" cy="309600"/>
          </a:xfrm>
        </p:grpSpPr>
        <p:sp>
          <p:nvSpPr>
            <p:cNvPr id="656" name="Google Shape;656;p20"/>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0"/>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20"/>
          <p:cNvGrpSpPr/>
          <p:nvPr/>
        </p:nvGrpSpPr>
        <p:grpSpPr>
          <a:xfrm>
            <a:off x="1432688" y="301738"/>
            <a:ext cx="2979621" cy="548663"/>
            <a:chOff x="1432688" y="301738"/>
            <a:chExt cx="2979621" cy="548663"/>
          </a:xfrm>
        </p:grpSpPr>
        <p:grpSp>
          <p:nvGrpSpPr>
            <p:cNvPr id="659" name="Google Shape;659;p20"/>
            <p:cNvGrpSpPr/>
            <p:nvPr/>
          </p:nvGrpSpPr>
          <p:grpSpPr>
            <a:xfrm>
              <a:off x="1432688" y="301738"/>
              <a:ext cx="2979621" cy="548663"/>
              <a:chOff x="906650" y="4198975"/>
              <a:chExt cx="2979621" cy="548663"/>
            </a:xfrm>
          </p:grpSpPr>
          <p:sp>
            <p:nvSpPr>
              <p:cNvPr id="660" name="Google Shape;660;p20"/>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0"/>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0"/>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0"/>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0"/>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0"/>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0"/>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0"/>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0"/>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20"/>
            <p:cNvGrpSpPr/>
            <p:nvPr/>
          </p:nvGrpSpPr>
          <p:grpSpPr>
            <a:xfrm>
              <a:off x="1957644" y="421275"/>
              <a:ext cx="1929726" cy="309603"/>
              <a:chOff x="2567244" y="518987"/>
              <a:chExt cx="1929726" cy="309603"/>
            </a:xfrm>
          </p:grpSpPr>
          <p:grpSp>
            <p:nvGrpSpPr>
              <p:cNvPr id="676" name="Google Shape;676;p20"/>
              <p:cNvGrpSpPr/>
              <p:nvPr/>
            </p:nvGrpSpPr>
            <p:grpSpPr>
              <a:xfrm>
                <a:off x="3111486" y="518987"/>
                <a:ext cx="309603" cy="309603"/>
                <a:chOff x="3574049" y="4101899"/>
                <a:chExt cx="494100" cy="494100"/>
              </a:xfrm>
            </p:grpSpPr>
            <p:sp>
              <p:nvSpPr>
                <p:cNvPr id="677" name="Google Shape;677;p2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20"/>
                <p:cNvGrpSpPr/>
                <p:nvPr/>
              </p:nvGrpSpPr>
              <p:grpSpPr>
                <a:xfrm>
                  <a:off x="3729525" y="4283651"/>
                  <a:ext cx="183150" cy="48000"/>
                  <a:chOff x="3719825" y="4207451"/>
                  <a:chExt cx="183150" cy="48000"/>
                </a:xfrm>
              </p:grpSpPr>
              <p:sp>
                <p:nvSpPr>
                  <p:cNvPr id="680" name="Google Shape;680;p2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2" name="Google Shape;682;p20"/>
              <p:cNvGrpSpPr/>
              <p:nvPr/>
            </p:nvGrpSpPr>
            <p:grpSpPr>
              <a:xfrm>
                <a:off x="3649421" y="518987"/>
                <a:ext cx="309603" cy="309603"/>
                <a:chOff x="3574049" y="4101899"/>
                <a:chExt cx="494100" cy="494100"/>
              </a:xfrm>
            </p:grpSpPr>
            <p:sp>
              <p:nvSpPr>
                <p:cNvPr id="683" name="Google Shape;683;p2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20"/>
                <p:cNvGrpSpPr/>
                <p:nvPr/>
              </p:nvGrpSpPr>
              <p:grpSpPr>
                <a:xfrm>
                  <a:off x="3729525" y="4283651"/>
                  <a:ext cx="183150" cy="48000"/>
                  <a:chOff x="3719825" y="4207451"/>
                  <a:chExt cx="183150" cy="48000"/>
                </a:xfrm>
              </p:grpSpPr>
              <p:sp>
                <p:nvSpPr>
                  <p:cNvPr id="686" name="Google Shape;686;p2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8" name="Google Shape;688;p20"/>
              <p:cNvGrpSpPr/>
              <p:nvPr/>
            </p:nvGrpSpPr>
            <p:grpSpPr>
              <a:xfrm>
                <a:off x="4187366" y="518987"/>
                <a:ext cx="309603" cy="309603"/>
                <a:chOff x="3574049" y="4101899"/>
                <a:chExt cx="494100" cy="494100"/>
              </a:xfrm>
            </p:grpSpPr>
            <p:sp>
              <p:nvSpPr>
                <p:cNvPr id="689" name="Google Shape;689;p2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20"/>
                <p:cNvGrpSpPr/>
                <p:nvPr/>
              </p:nvGrpSpPr>
              <p:grpSpPr>
                <a:xfrm>
                  <a:off x="3729525" y="4283651"/>
                  <a:ext cx="183150" cy="48000"/>
                  <a:chOff x="3719825" y="4207451"/>
                  <a:chExt cx="183150" cy="48000"/>
                </a:xfrm>
              </p:grpSpPr>
              <p:sp>
                <p:nvSpPr>
                  <p:cNvPr id="692" name="Google Shape;692;p2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4" name="Google Shape;694;p20"/>
              <p:cNvGrpSpPr/>
              <p:nvPr/>
            </p:nvGrpSpPr>
            <p:grpSpPr>
              <a:xfrm>
                <a:off x="2567244" y="518987"/>
                <a:ext cx="309603" cy="309603"/>
                <a:chOff x="3574049" y="4101899"/>
                <a:chExt cx="494100" cy="494100"/>
              </a:xfrm>
            </p:grpSpPr>
            <p:sp>
              <p:nvSpPr>
                <p:cNvPr id="695" name="Google Shape;695;p2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20"/>
                <p:cNvGrpSpPr/>
                <p:nvPr/>
              </p:nvGrpSpPr>
              <p:grpSpPr>
                <a:xfrm>
                  <a:off x="3729525" y="4283651"/>
                  <a:ext cx="183150" cy="48000"/>
                  <a:chOff x="3719825" y="4207451"/>
                  <a:chExt cx="183150" cy="48000"/>
                </a:xfrm>
              </p:grpSpPr>
              <p:sp>
                <p:nvSpPr>
                  <p:cNvPr id="698" name="Google Shape;698;p2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700" name="Google Shape;700;p20"/>
          <p:cNvGrpSpPr/>
          <p:nvPr/>
        </p:nvGrpSpPr>
        <p:grpSpPr>
          <a:xfrm>
            <a:off x="7774075" y="443575"/>
            <a:ext cx="945900" cy="309725"/>
            <a:chOff x="7774075" y="519775"/>
            <a:chExt cx="945900" cy="309725"/>
          </a:xfrm>
        </p:grpSpPr>
        <p:sp>
          <p:nvSpPr>
            <p:cNvPr id="701" name="Google Shape;701;p20"/>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0"/>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3"/>
          <p:cNvSpPr txBox="1"/>
          <p:nvPr>
            <p:ph type="title"/>
          </p:nvPr>
        </p:nvSpPr>
        <p:spPr>
          <a:xfrm>
            <a:off x="713225" y="1999700"/>
            <a:ext cx="3858900" cy="1524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b="0" sz="49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1" name="Google Shape;61;p3"/>
          <p:cNvSpPr txBox="1"/>
          <p:nvPr>
            <p:ph idx="1" type="subTitle"/>
          </p:nvPr>
        </p:nvSpPr>
        <p:spPr>
          <a:xfrm>
            <a:off x="713225" y="3441100"/>
            <a:ext cx="3184500" cy="688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3"/>
          <p:cNvSpPr txBox="1"/>
          <p:nvPr>
            <p:ph hasCustomPrompt="1" idx="2" type="title"/>
          </p:nvPr>
        </p:nvSpPr>
        <p:spPr>
          <a:xfrm>
            <a:off x="713225" y="1013588"/>
            <a:ext cx="2590200" cy="1015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8900"/>
              <a:buNone/>
              <a:defRPr b="1" sz="7600">
                <a:solidFill>
                  <a:schemeClr val="accent1"/>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
        <p:nvSpPr>
          <p:cNvPr id="63" name="Google Shape;63;p3"/>
          <p:cNvSpPr/>
          <p:nvPr/>
        </p:nvSpPr>
        <p:spPr>
          <a:xfrm>
            <a:off x="7261200" y="2657963"/>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3"/>
          <p:cNvGrpSpPr/>
          <p:nvPr/>
        </p:nvGrpSpPr>
        <p:grpSpPr>
          <a:xfrm>
            <a:off x="7303250" y="443575"/>
            <a:ext cx="1375660" cy="309600"/>
            <a:chOff x="1508000" y="519775"/>
            <a:chExt cx="1375660" cy="309600"/>
          </a:xfrm>
        </p:grpSpPr>
        <p:sp>
          <p:nvSpPr>
            <p:cNvPr id="65" name="Google Shape;65;p3"/>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435425" y="443575"/>
            <a:ext cx="945900" cy="309725"/>
            <a:chOff x="435425" y="519775"/>
            <a:chExt cx="945900" cy="309725"/>
          </a:xfrm>
        </p:grpSpPr>
        <p:sp>
          <p:nvSpPr>
            <p:cNvPr id="68" name="Google Shape;68;p3"/>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67512" y="4334238"/>
            <a:ext cx="2979621" cy="548663"/>
            <a:chOff x="-167512" y="4334238"/>
            <a:chExt cx="2979621" cy="548663"/>
          </a:xfrm>
        </p:grpSpPr>
        <p:grpSp>
          <p:nvGrpSpPr>
            <p:cNvPr id="71" name="Google Shape;71;p3"/>
            <p:cNvGrpSpPr/>
            <p:nvPr/>
          </p:nvGrpSpPr>
          <p:grpSpPr>
            <a:xfrm>
              <a:off x="-167512" y="4334238"/>
              <a:ext cx="2979621" cy="548663"/>
              <a:chOff x="906650" y="4198975"/>
              <a:chExt cx="2979621" cy="548663"/>
            </a:xfrm>
          </p:grpSpPr>
          <p:sp>
            <p:nvSpPr>
              <p:cNvPr id="72" name="Google Shape;72;p3"/>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357432" y="4463037"/>
              <a:ext cx="1929726" cy="309603"/>
              <a:chOff x="357432" y="4463037"/>
              <a:chExt cx="1929726" cy="309603"/>
            </a:xfrm>
          </p:grpSpPr>
          <p:grpSp>
            <p:nvGrpSpPr>
              <p:cNvPr id="88" name="Google Shape;88;p3"/>
              <p:cNvGrpSpPr/>
              <p:nvPr/>
            </p:nvGrpSpPr>
            <p:grpSpPr>
              <a:xfrm>
                <a:off x="357432" y="4463037"/>
                <a:ext cx="309603" cy="309603"/>
                <a:chOff x="3574049" y="4101899"/>
                <a:chExt cx="494100" cy="494100"/>
              </a:xfrm>
            </p:grpSpPr>
            <p:sp>
              <p:nvSpPr>
                <p:cNvPr id="89" name="Google Shape;89;p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3"/>
                <p:cNvGrpSpPr/>
                <p:nvPr/>
              </p:nvGrpSpPr>
              <p:grpSpPr>
                <a:xfrm>
                  <a:off x="3729525" y="4283651"/>
                  <a:ext cx="183150" cy="48000"/>
                  <a:chOff x="3719825" y="4207451"/>
                  <a:chExt cx="183150" cy="48000"/>
                </a:xfrm>
              </p:grpSpPr>
              <p:sp>
                <p:nvSpPr>
                  <p:cNvPr id="92" name="Google Shape;92;p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 name="Google Shape;94;p3"/>
              <p:cNvGrpSpPr/>
              <p:nvPr/>
            </p:nvGrpSpPr>
            <p:grpSpPr>
              <a:xfrm>
                <a:off x="901673" y="4463037"/>
                <a:ext cx="309603" cy="309603"/>
                <a:chOff x="3574049" y="4101899"/>
                <a:chExt cx="494100" cy="494100"/>
              </a:xfrm>
            </p:grpSpPr>
            <p:sp>
              <p:nvSpPr>
                <p:cNvPr id="95" name="Google Shape;95;p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3"/>
                <p:cNvGrpSpPr/>
                <p:nvPr/>
              </p:nvGrpSpPr>
              <p:grpSpPr>
                <a:xfrm>
                  <a:off x="3729525" y="4283651"/>
                  <a:ext cx="183150" cy="48000"/>
                  <a:chOff x="3719825" y="4207451"/>
                  <a:chExt cx="183150" cy="48000"/>
                </a:xfrm>
              </p:grpSpPr>
              <p:sp>
                <p:nvSpPr>
                  <p:cNvPr id="98" name="Google Shape;98;p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 name="Google Shape;100;p3"/>
              <p:cNvGrpSpPr/>
              <p:nvPr/>
            </p:nvGrpSpPr>
            <p:grpSpPr>
              <a:xfrm>
                <a:off x="1439608" y="4463037"/>
                <a:ext cx="309603" cy="309603"/>
                <a:chOff x="3574049" y="4101899"/>
                <a:chExt cx="494100" cy="494100"/>
              </a:xfrm>
            </p:grpSpPr>
            <p:sp>
              <p:nvSpPr>
                <p:cNvPr id="101" name="Google Shape;101;p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3"/>
                <p:cNvGrpSpPr/>
                <p:nvPr/>
              </p:nvGrpSpPr>
              <p:grpSpPr>
                <a:xfrm>
                  <a:off x="3729525" y="4283651"/>
                  <a:ext cx="183150" cy="48000"/>
                  <a:chOff x="3719825" y="4207451"/>
                  <a:chExt cx="183150" cy="48000"/>
                </a:xfrm>
              </p:grpSpPr>
              <p:sp>
                <p:nvSpPr>
                  <p:cNvPr id="104" name="Google Shape;104;p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 name="Google Shape;106;p3"/>
              <p:cNvGrpSpPr/>
              <p:nvPr/>
            </p:nvGrpSpPr>
            <p:grpSpPr>
              <a:xfrm>
                <a:off x="1977554" y="4463037"/>
                <a:ext cx="309603" cy="309603"/>
                <a:chOff x="3574049" y="4101899"/>
                <a:chExt cx="494100" cy="494100"/>
              </a:xfrm>
            </p:grpSpPr>
            <p:sp>
              <p:nvSpPr>
                <p:cNvPr id="107" name="Google Shape;107;p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3729525" y="4283651"/>
                  <a:ext cx="183150" cy="48000"/>
                  <a:chOff x="3719825" y="4207451"/>
                  <a:chExt cx="183150" cy="48000"/>
                </a:xfrm>
              </p:grpSpPr>
              <p:sp>
                <p:nvSpPr>
                  <p:cNvPr id="110" name="Google Shape;110;p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703" name="Shape 703"/>
        <p:cNvGrpSpPr/>
        <p:nvPr/>
      </p:nvGrpSpPr>
      <p:grpSpPr>
        <a:xfrm>
          <a:off x="0" y="0"/>
          <a:ext cx="0" cy="0"/>
          <a:chOff x="0" y="0"/>
          <a:chExt cx="0" cy="0"/>
        </a:xfrm>
      </p:grpSpPr>
      <p:sp>
        <p:nvSpPr>
          <p:cNvPr id="704" name="Google Shape;704;p21"/>
          <p:cNvSpPr txBox="1"/>
          <p:nvPr>
            <p:ph type="title"/>
          </p:nvPr>
        </p:nvSpPr>
        <p:spPr>
          <a:xfrm>
            <a:off x="4644475" y="1721338"/>
            <a:ext cx="3786300" cy="731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705" name="Google Shape;705;p21"/>
          <p:cNvSpPr txBox="1"/>
          <p:nvPr>
            <p:ph idx="1" type="subTitle"/>
          </p:nvPr>
        </p:nvSpPr>
        <p:spPr>
          <a:xfrm>
            <a:off x="4644475" y="2376663"/>
            <a:ext cx="3786300" cy="10455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6" name="Google Shape;706;p21"/>
          <p:cNvSpPr/>
          <p:nvPr/>
        </p:nvSpPr>
        <p:spPr>
          <a:xfrm>
            <a:off x="0" y="-305702"/>
            <a:ext cx="1882800" cy="332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21"/>
          <p:cNvGrpSpPr/>
          <p:nvPr/>
        </p:nvGrpSpPr>
        <p:grpSpPr>
          <a:xfrm>
            <a:off x="7774075" y="443575"/>
            <a:ext cx="945900" cy="309725"/>
            <a:chOff x="7774075" y="519775"/>
            <a:chExt cx="945900" cy="309725"/>
          </a:xfrm>
        </p:grpSpPr>
        <p:sp>
          <p:nvSpPr>
            <p:cNvPr id="708" name="Google Shape;708;p21"/>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1"/>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21"/>
          <p:cNvGrpSpPr/>
          <p:nvPr/>
        </p:nvGrpSpPr>
        <p:grpSpPr>
          <a:xfrm>
            <a:off x="4819213" y="4334238"/>
            <a:ext cx="2979621" cy="548663"/>
            <a:chOff x="4819213" y="4334238"/>
            <a:chExt cx="2979621" cy="548663"/>
          </a:xfrm>
        </p:grpSpPr>
        <p:grpSp>
          <p:nvGrpSpPr>
            <p:cNvPr id="711" name="Google Shape;711;p21"/>
            <p:cNvGrpSpPr/>
            <p:nvPr/>
          </p:nvGrpSpPr>
          <p:grpSpPr>
            <a:xfrm>
              <a:off x="4819213" y="4334238"/>
              <a:ext cx="2979621" cy="548663"/>
              <a:chOff x="906650" y="4198975"/>
              <a:chExt cx="2979621" cy="548663"/>
            </a:xfrm>
          </p:grpSpPr>
          <p:sp>
            <p:nvSpPr>
              <p:cNvPr id="712" name="Google Shape;712;p21"/>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1"/>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1"/>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1"/>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1"/>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1"/>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1"/>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1"/>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1"/>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1"/>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1"/>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1"/>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1"/>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1"/>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1"/>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21"/>
            <p:cNvGrpSpPr/>
            <p:nvPr/>
          </p:nvGrpSpPr>
          <p:grpSpPr>
            <a:xfrm>
              <a:off x="5344169" y="4453775"/>
              <a:ext cx="1929726" cy="309603"/>
              <a:chOff x="6301044" y="518987"/>
              <a:chExt cx="1929726" cy="309603"/>
            </a:xfrm>
          </p:grpSpPr>
          <p:grpSp>
            <p:nvGrpSpPr>
              <p:cNvPr id="728" name="Google Shape;728;p21"/>
              <p:cNvGrpSpPr/>
              <p:nvPr/>
            </p:nvGrpSpPr>
            <p:grpSpPr>
              <a:xfrm>
                <a:off x="6301044" y="518987"/>
                <a:ext cx="309603" cy="309603"/>
                <a:chOff x="3574049" y="4101899"/>
                <a:chExt cx="494100" cy="494100"/>
              </a:xfrm>
            </p:grpSpPr>
            <p:sp>
              <p:nvSpPr>
                <p:cNvPr id="729" name="Google Shape;729;p2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21"/>
                <p:cNvGrpSpPr/>
                <p:nvPr/>
              </p:nvGrpSpPr>
              <p:grpSpPr>
                <a:xfrm>
                  <a:off x="3729525" y="4283651"/>
                  <a:ext cx="183150" cy="48000"/>
                  <a:chOff x="3719825" y="4207451"/>
                  <a:chExt cx="183150" cy="48000"/>
                </a:xfrm>
              </p:grpSpPr>
              <p:sp>
                <p:nvSpPr>
                  <p:cNvPr id="732" name="Google Shape;732;p2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4" name="Google Shape;734;p21"/>
              <p:cNvGrpSpPr/>
              <p:nvPr/>
            </p:nvGrpSpPr>
            <p:grpSpPr>
              <a:xfrm>
                <a:off x="6845286" y="518987"/>
                <a:ext cx="309603" cy="309603"/>
                <a:chOff x="3574049" y="4101899"/>
                <a:chExt cx="494100" cy="494100"/>
              </a:xfrm>
            </p:grpSpPr>
            <p:sp>
              <p:nvSpPr>
                <p:cNvPr id="735" name="Google Shape;735;p2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7" name="Google Shape;737;p21"/>
                <p:cNvGrpSpPr/>
                <p:nvPr/>
              </p:nvGrpSpPr>
              <p:grpSpPr>
                <a:xfrm>
                  <a:off x="3729525" y="4283651"/>
                  <a:ext cx="183150" cy="48000"/>
                  <a:chOff x="3719825" y="4207451"/>
                  <a:chExt cx="183150" cy="48000"/>
                </a:xfrm>
              </p:grpSpPr>
              <p:sp>
                <p:nvSpPr>
                  <p:cNvPr id="738" name="Google Shape;738;p2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0" name="Google Shape;740;p21"/>
              <p:cNvGrpSpPr/>
              <p:nvPr/>
            </p:nvGrpSpPr>
            <p:grpSpPr>
              <a:xfrm>
                <a:off x="7383221" y="518987"/>
                <a:ext cx="309603" cy="309603"/>
                <a:chOff x="3574049" y="4101899"/>
                <a:chExt cx="494100" cy="494100"/>
              </a:xfrm>
            </p:grpSpPr>
            <p:sp>
              <p:nvSpPr>
                <p:cNvPr id="741" name="Google Shape;741;p2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21"/>
                <p:cNvGrpSpPr/>
                <p:nvPr/>
              </p:nvGrpSpPr>
              <p:grpSpPr>
                <a:xfrm>
                  <a:off x="3729525" y="4283651"/>
                  <a:ext cx="183150" cy="48000"/>
                  <a:chOff x="3719825" y="4207451"/>
                  <a:chExt cx="183150" cy="48000"/>
                </a:xfrm>
              </p:grpSpPr>
              <p:sp>
                <p:nvSpPr>
                  <p:cNvPr id="744" name="Google Shape;744;p2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6" name="Google Shape;746;p21"/>
              <p:cNvGrpSpPr/>
              <p:nvPr/>
            </p:nvGrpSpPr>
            <p:grpSpPr>
              <a:xfrm>
                <a:off x="7921166" y="518987"/>
                <a:ext cx="309603" cy="309603"/>
                <a:chOff x="3574049" y="4101899"/>
                <a:chExt cx="494100" cy="494100"/>
              </a:xfrm>
            </p:grpSpPr>
            <p:sp>
              <p:nvSpPr>
                <p:cNvPr id="747" name="Google Shape;747;p2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9" name="Google Shape;749;p21"/>
                <p:cNvGrpSpPr/>
                <p:nvPr/>
              </p:nvGrpSpPr>
              <p:grpSpPr>
                <a:xfrm>
                  <a:off x="3729525" y="4283651"/>
                  <a:ext cx="183150" cy="48000"/>
                  <a:chOff x="3719825" y="4207451"/>
                  <a:chExt cx="183150" cy="48000"/>
                </a:xfrm>
              </p:grpSpPr>
              <p:sp>
                <p:nvSpPr>
                  <p:cNvPr id="750" name="Google Shape;750;p2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752" name="Google Shape;752;p21"/>
          <p:cNvGrpSpPr/>
          <p:nvPr/>
        </p:nvGrpSpPr>
        <p:grpSpPr>
          <a:xfrm>
            <a:off x="3188450" y="443575"/>
            <a:ext cx="1375660" cy="309600"/>
            <a:chOff x="1508000" y="519775"/>
            <a:chExt cx="1375660" cy="309600"/>
          </a:xfrm>
        </p:grpSpPr>
        <p:sp>
          <p:nvSpPr>
            <p:cNvPr id="753" name="Google Shape;753;p21"/>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1"/>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
    <p:spTree>
      <p:nvGrpSpPr>
        <p:cNvPr id="755" name="Shape 755"/>
        <p:cNvGrpSpPr/>
        <p:nvPr/>
      </p:nvGrpSpPr>
      <p:grpSpPr>
        <a:xfrm>
          <a:off x="0" y="0"/>
          <a:ext cx="0" cy="0"/>
          <a:chOff x="0" y="0"/>
          <a:chExt cx="0" cy="0"/>
        </a:xfrm>
      </p:grpSpPr>
      <p:sp>
        <p:nvSpPr>
          <p:cNvPr id="756" name="Google Shape;756;p22"/>
          <p:cNvSpPr txBox="1"/>
          <p:nvPr>
            <p:ph type="title"/>
          </p:nvPr>
        </p:nvSpPr>
        <p:spPr>
          <a:xfrm>
            <a:off x="713225" y="1721338"/>
            <a:ext cx="3786300" cy="7314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757" name="Google Shape;757;p22"/>
          <p:cNvSpPr txBox="1"/>
          <p:nvPr>
            <p:ph idx="1" type="subTitle"/>
          </p:nvPr>
        </p:nvSpPr>
        <p:spPr>
          <a:xfrm>
            <a:off x="713225" y="2376663"/>
            <a:ext cx="3786300" cy="1045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8" name="Google Shape;758;p22"/>
          <p:cNvSpPr/>
          <p:nvPr/>
        </p:nvSpPr>
        <p:spPr>
          <a:xfrm>
            <a:off x="7261200" y="633738"/>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9" name="Google Shape;759;p22"/>
          <p:cNvGrpSpPr/>
          <p:nvPr/>
        </p:nvGrpSpPr>
        <p:grpSpPr>
          <a:xfrm>
            <a:off x="7774075" y="443575"/>
            <a:ext cx="945900" cy="309725"/>
            <a:chOff x="7774075" y="519775"/>
            <a:chExt cx="945900" cy="309725"/>
          </a:xfrm>
        </p:grpSpPr>
        <p:sp>
          <p:nvSpPr>
            <p:cNvPr id="760" name="Google Shape;760;p22"/>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2"/>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2" name="Google Shape;762;p22"/>
          <p:cNvGrpSpPr/>
          <p:nvPr/>
        </p:nvGrpSpPr>
        <p:grpSpPr>
          <a:xfrm>
            <a:off x="475813" y="4334238"/>
            <a:ext cx="2979621" cy="548663"/>
            <a:chOff x="475813" y="4334238"/>
            <a:chExt cx="2979621" cy="548663"/>
          </a:xfrm>
        </p:grpSpPr>
        <p:grpSp>
          <p:nvGrpSpPr>
            <p:cNvPr id="763" name="Google Shape;763;p22"/>
            <p:cNvGrpSpPr/>
            <p:nvPr/>
          </p:nvGrpSpPr>
          <p:grpSpPr>
            <a:xfrm>
              <a:off x="475813" y="4334238"/>
              <a:ext cx="2979621" cy="548663"/>
              <a:chOff x="906650" y="4198975"/>
              <a:chExt cx="2979621" cy="548663"/>
            </a:xfrm>
          </p:grpSpPr>
          <p:sp>
            <p:nvSpPr>
              <p:cNvPr id="764" name="Google Shape;764;p22"/>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2"/>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2"/>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2"/>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2"/>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2"/>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2"/>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2"/>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2"/>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2"/>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2"/>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2"/>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2"/>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2"/>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2"/>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9" name="Google Shape;779;p22"/>
            <p:cNvGrpSpPr/>
            <p:nvPr/>
          </p:nvGrpSpPr>
          <p:grpSpPr>
            <a:xfrm>
              <a:off x="1000769" y="4453775"/>
              <a:ext cx="1929726" cy="309603"/>
              <a:chOff x="6301044" y="518987"/>
              <a:chExt cx="1929726" cy="309603"/>
            </a:xfrm>
          </p:grpSpPr>
          <p:grpSp>
            <p:nvGrpSpPr>
              <p:cNvPr id="780" name="Google Shape;780;p22"/>
              <p:cNvGrpSpPr/>
              <p:nvPr/>
            </p:nvGrpSpPr>
            <p:grpSpPr>
              <a:xfrm>
                <a:off x="6301044" y="518987"/>
                <a:ext cx="309603" cy="309603"/>
                <a:chOff x="3574049" y="4101899"/>
                <a:chExt cx="494100" cy="494100"/>
              </a:xfrm>
            </p:grpSpPr>
            <p:sp>
              <p:nvSpPr>
                <p:cNvPr id="781" name="Google Shape;781;p2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22"/>
                <p:cNvGrpSpPr/>
                <p:nvPr/>
              </p:nvGrpSpPr>
              <p:grpSpPr>
                <a:xfrm>
                  <a:off x="3729525" y="4283651"/>
                  <a:ext cx="183150" cy="48000"/>
                  <a:chOff x="3719825" y="4207451"/>
                  <a:chExt cx="183150" cy="48000"/>
                </a:xfrm>
              </p:grpSpPr>
              <p:sp>
                <p:nvSpPr>
                  <p:cNvPr id="784" name="Google Shape;784;p2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6" name="Google Shape;786;p22"/>
              <p:cNvGrpSpPr/>
              <p:nvPr/>
            </p:nvGrpSpPr>
            <p:grpSpPr>
              <a:xfrm>
                <a:off x="6845286" y="518987"/>
                <a:ext cx="309603" cy="309603"/>
                <a:chOff x="3574049" y="4101899"/>
                <a:chExt cx="494100" cy="494100"/>
              </a:xfrm>
            </p:grpSpPr>
            <p:sp>
              <p:nvSpPr>
                <p:cNvPr id="787" name="Google Shape;787;p2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22"/>
                <p:cNvGrpSpPr/>
                <p:nvPr/>
              </p:nvGrpSpPr>
              <p:grpSpPr>
                <a:xfrm>
                  <a:off x="3729525" y="4283651"/>
                  <a:ext cx="183150" cy="48000"/>
                  <a:chOff x="3719825" y="4207451"/>
                  <a:chExt cx="183150" cy="48000"/>
                </a:xfrm>
              </p:grpSpPr>
              <p:sp>
                <p:nvSpPr>
                  <p:cNvPr id="790" name="Google Shape;790;p2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2" name="Google Shape;792;p22"/>
              <p:cNvGrpSpPr/>
              <p:nvPr/>
            </p:nvGrpSpPr>
            <p:grpSpPr>
              <a:xfrm>
                <a:off x="7383221" y="518987"/>
                <a:ext cx="309603" cy="309603"/>
                <a:chOff x="3574049" y="4101899"/>
                <a:chExt cx="494100" cy="494100"/>
              </a:xfrm>
            </p:grpSpPr>
            <p:sp>
              <p:nvSpPr>
                <p:cNvPr id="793" name="Google Shape;793;p2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22"/>
                <p:cNvGrpSpPr/>
                <p:nvPr/>
              </p:nvGrpSpPr>
              <p:grpSpPr>
                <a:xfrm>
                  <a:off x="3729525" y="4283651"/>
                  <a:ext cx="183150" cy="48000"/>
                  <a:chOff x="3719825" y="4207451"/>
                  <a:chExt cx="183150" cy="48000"/>
                </a:xfrm>
              </p:grpSpPr>
              <p:sp>
                <p:nvSpPr>
                  <p:cNvPr id="796" name="Google Shape;796;p2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8" name="Google Shape;798;p22"/>
              <p:cNvGrpSpPr/>
              <p:nvPr/>
            </p:nvGrpSpPr>
            <p:grpSpPr>
              <a:xfrm>
                <a:off x="7921166" y="518987"/>
                <a:ext cx="309603" cy="309603"/>
                <a:chOff x="3574049" y="4101899"/>
                <a:chExt cx="494100" cy="494100"/>
              </a:xfrm>
            </p:grpSpPr>
            <p:sp>
              <p:nvSpPr>
                <p:cNvPr id="799" name="Google Shape;799;p2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22"/>
                <p:cNvGrpSpPr/>
                <p:nvPr/>
              </p:nvGrpSpPr>
              <p:grpSpPr>
                <a:xfrm>
                  <a:off x="3729525" y="4283651"/>
                  <a:ext cx="183150" cy="48000"/>
                  <a:chOff x="3719825" y="4207451"/>
                  <a:chExt cx="183150" cy="48000"/>
                </a:xfrm>
              </p:grpSpPr>
              <p:sp>
                <p:nvSpPr>
                  <p:cNvPr id="802" name="Google Shape;802;p2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804" name="Google Shape;804;p22"/>
          <p:cNvGrpSpPr/>
          <p:nvPr/>
        </p:nvGrpSpPr>
        <p:grpSpPr>
          <a:xfrm>
            <a:off x="2828875" y="443575"/>
            <a:ext cx="1375660" cy="309600"/>
            <a:chOff x="1508000" y="519775"/>
            <a:chExt cx="1375660" cy="309600"/>
          </a:xfrm>
        </p:grpSpPr>
        <p:sp>
          <p:nvSpPr>
            <p:cNvPr id="805" name="Google Shape;805;p22"/>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2"/>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spTree>
      <p:nvGrpSpPr>
        <p:cNvPr id="807" name="Shape 807"/>
        <p:cNvGrpSpPr/>
        <p:nvPr/>
      </p:nvGrpSpPr>
      <p:grpSpPr>
        <a:xfrm>
          <a:off x="0" y="0"/>
          <a:ext cx="0" cy="0"/>
          <a:chOff x="0" y="0"/>
          <a:chExt cx="0" cy="0"/>
        </a:xfrm>
      </p:grpSpPr>
      <p:sp>
        <p:nvSpPr>
          <p:cNvPr id="808" name="Google Shape;808;p23"/>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809" name="Google Shape;809;p23"/>
          <p:cNvSpPr txBox="1"/>
          <p:nvPr>
            <p:ph idx="1" type="body"/>
          </p:nvPr>
        </p:nvSpPr>
        <p:spPr>
          <a:xfrm>
            <a:off x="2559375" y="1649750"/>
            <a:ext cx="3858900" cy="20151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Clr>
                <a:schemeClr val="dk2"/>
              </a:buClr>
              <a:buSzPts val="1500"/>
              <a:buFont typeface="Arimo"/>
              <a:buChar char="●"/>
              <a:defRPr sz="1400"/>
            </a:lvl1pPr>
            <a:lvl2pPr indent="-323850" lvl="1" marL="914400" rtl="0">
              <a:spcBef>
                <a:spcPts val="0"/>
              </a:spcBef>
              <a:spcAft>
                <a:spcPts val="0"/>
              </a:spcAft>
              <a:buClr>
                <a:srgbClr val="DC391E"/>
              </a:buClr>
              <a:buSzPts val="1500"/>
              <a:buFont typeface="Arimo"/>
              <a:buChar char="○"/>
              <a:defRPr/>
            </a:lvl2pPr>
            <a:lvl3pPr indent="-323850" lvl="2" marL="1371600" rtl="0">
              <a:spcBef>
                <a:spcPts val="0"/>
              </a:spcBef>
              <a:spcAft>
                <a:spcPts val="0"/>
              </a:spcAft>
              <a:buClr>
                <a:srgbClr val="DC391E"/>
              </a:buClr>
              <a:buSzPts val="1500"/>
              <a:buFont typeface="Arimo"/>
              <a:buChar char="●"/>
              <a:defRPr/>
            </a:lvl3pPr>
            <a:lvl4pPr indent="-323850" lvl="3" marL="1828800" rtl="0">
              <a:spcBef>
                <a:spcPts val="0"/>
              </a:spcBef>
              <a:spcAft>
                <a:spcPts val="0"/>
              </a:spcAft>
              <a:buClr>
                <a:srgbClr val="DC391E"/>
              </a:buClr>
              <a:buSzPts val="1500"/>
              <a:buFont typeface="Arimo"/>
              <a:buChar char="●"/>
              <a:defRPr/>
            </a:lvl4pPr>
            <a:lvl5pPr indent="-323850" lvl="4" marL="2286000" rtl="0">
              <a:spcBef>
                <a:spcPts val="0"/>
              </a:spcBef>
              <a:spcAft>
                <a:spcPts val="0"/>
              </a:spcAft>
              <a:buClr>
                <a:srgbClr val="DC391E"/>
              </a:buClr>
              <a:buSzPts val="1500"/>
              <a:buFont typeface="Arimo"/>
              <a:buChar char="○"/>
              <a:defRPr/>
            </a:lvl5pPr>
            <a:lvl6pPr indent="-323850" lvl="5" marL="2743200" rtl="0">
              <a:spcBef>
                <a:spcPts val="0"/>
              </a:spcBef>
              <a:spcAft>
                <a:spcPts val="0"/>
              </a:spcAft>
              <a:buClr>
                <a:srgbClr val="DC391E"/>
              </a:buClr>
              <a:buSzPts val="1500"/>
              <a:buFont typeface="Arimo"/>
              <a:buChar char="■"/>
              <a:defRPr/>
            </a:lvl6pPr>
            <a:lvl7pPr indent="-323850" lvl="6" marL="3200400" rtl="0">
              <a:spcBef>
                <a:spcPts val="0"/>
              </a:spcBef>
              <a:spcAft>
                <a:spcPts val="0"/>
              </a:spcAft>
              <a:buClr>
                <a:srgbClr val="DC391E"/>
              </a:buClr>
              <a:buSzPts val="1500"/>
              <a:buFont typeface="Arimo"/>
              <a:buChar char="●"/>
              <a:defRPr/>
            </a:lvl7pPr>
            <a:lvl8pPr indent="-323850" lvl="7" marL="3657600" rtl="0">
              <a:spcBef>
                <a:spcPts val="0"/>
              </a:spcBef>
              <a:spcAft>
                <a:spcPts val="0"/>
              </a:spcAft>
              <a:buClr>
                <a:srgbClr val="DC391E"/>
              </a:buClr>
              <a:buSzPts val="1500"/>
              <a:buFont typeface="Arimo"/>
              <a:buChar char="○"/>
              <a:defRPr/>
            </a:lvl8pPr>
            <a:lvl9pPr indent="-323850" lvl="8" marL="4114800" rtl="0">
              <a:spcBef>
                <a:spcPts val="0"/>
              </a:spcBef>
              <a:spcAft>
                <a:spcPts val="0"/>
              </a:spcAft>
              <a:buClr>
                <a:srgbClr val="DC391E"/>
              </a:buClr>
              <a:buSzPts val="1500"/>
              <a:buFont typeface="Arimo"/>
              <a:buChar char="■"/>
              <a:defRPr/>
            </a:lvl9pPr>
          </a:lstStyle>
          <a:p/>
        </p:txBody>
      </p:sp>
      <p:grpSp>
        <p:nvGrpSpPr>
          <p:cNvPr id="810" name="Google Shape;810;p23"/>
          <p:cNvGrpSpPr/>
          <p:nvPr/>
        </p:nvGrpSpPr>
        <p:grpSpPr>
          <a:xfrm>
            <a:off x="5222663" y="4334238"/>
            <a:ext cx="2979621" cy="548663"/>
            <a:chOff x="5222663" y="4334238"/>
            <a:chExt cx="2979621" cy="548663"/>
          </a:xfrm>
        </p:grpSpPr>
        <p:grpSp>
          <p:nvGrpSpPr>
            <p:cNvPr id="811" name="Google Shape;811;p23"/>
            <p:cNvGrpSpPr/>
            <p:nvPr/>
          </p:nvGrpSpPr>
          <p:grpSpPr>
            <a:xfrm>
              <a:off x="5222663" y="4334238"/>
              <a:ext cx="2979621" cy="548663"/>
              <a:chOff x="906650" y="4198975"/>
              <a:chExt cx="2979621" cy="548663"/>
            </a:xfrm>
          </p:grpSpPr>
          <p:sp>
            <p:nvSpPr>
              <p:cNvPr id="812" name="Google Shape;812;p23"/>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3"/>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3"/>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3"/>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3"/>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3"/>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3"/>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3"/>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3"/>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3"/>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3"/>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3"/>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3"/>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3"/>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3"/>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23"/>
            <p:cNvGrpSpPr/>
            <p:nvPr/>
          </p:nvGrpSpPr>
          <p:grpSpPr>
            <a:xfrm>
              <a:off x="5747619" y="4453775"/>
              <a:ext cx="1929726" cy="309603"/>
              <a:chOff x="6301044" y="518987"/>
              <a:chExt cx="1929726" cy="309603"/>
            </a:xfrm>
          </p:grpSpPr>
          <p:grpSp>
            <p:nvGrpSpPr>
              <p:cNvPr id="828" name="Google Shape;828;p23"/>
              <p:cNvGrpSpPr/>
              <p:nvPr/>
            </p:nvGrpSpPr>
            <p:grpSpPr>
              <a:xfrm>
                <a:off x="6301044" y="518987"/>
                <a:ext cx="309603" cy="309603"/>
                <a:chOff x="3574049" y="4101899"/>
                <a:chExt cx="494100" cy="494100"/>
              </a:xfrm>
            </p:grpSpPr>
            <p:sp>
              <p:nvSpPr>
                <p:cNvPr id="829" name="Google Shape;829;p2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23"/>
                <p:cNvGrpSpPr/>
                <p:nvPr/>
              </p:nvGrpSpPr>
              <p:grpSpPr>
                <a:xfrm>
                  <a:off x="3729525" y="4283651"/>
                  <a:ext cx="183150" cy="48000"/>
                  <a:chOff x="3719825" y="4207451"/>
                  <a:chExt cx="183150" cy="48000"/>
                </a:xfrm>
              </p:grpSpPr>
              <p:sp>
                <p:nvSpPr>
                  <p:cNvPr id="832" name="Google Shape;832;p2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4" name="Google Shape;834;p23"/>
              <p:cNvGrpSpPr/>
              <p:nvPr/>
            </p:nvGrpSpPr>
            <p:grpSpPr>
              <a:xfrm>
                <a:off x="6845286" y="518987"/>
                <a:ext cx="309603" cy="309603"/>
                <a:chOff x="3574049" y="4101899"/>
                <a:chExt cx="494100" cy="494100"/>
              </a:xfrm>
            </p:grpSpPr>
            <p:sp>
              <p:nvSpPr>
                <p:cNvPr id="835" name="Google Shape;835;p2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23"/>
                <p:cNvGrpSpPr/>
                <p:nvPr/>
              </p:nvGrpSpPr>
              <p:grpSpPr>
                <a:xfrm>
                  <a:off x="3729525" y="4283651"/>
                  <a:ext cx="183150" cy="48000"/>
                  <a:chOff x="3719825" y="4207451"/>
                  <a:chExt cx="183150" cy="48000"/>
                </a:xfrm>
              </p:grpSpPr>
              <p:sp>
                <p:nvSpPr>
                  <p:cNvPr id="838" name="Google Shape;838;p2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0" name="Google Shape;840;p23"/>
              <p:cNvGrpSpPr/>
              <p:nvPr/>
            </p:nvGrpSpPr>
            <p:grpSpPr>
              <a:xfrm>
                <a:off x="7383221" y="518987"/>
                <a:ext cx="309603" cy="309603"/>
                <a:chOff x="3574049" y="4101899"/>
                <a:chExt cx="494100" cy="494100"/>
              </a:xfrm>
            </p:grpSpPr>
            <p:sp>
              <p:nvSpPr>
                <p:cNvPr id="841" name="Google Shape;841;p2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3" name="Google Shape;843;p23"/>
                <p:cNvGrpSpPr/>
                <p:nvPr/>
              </p:nvGrpSpPr>
              <p:grpSpPr>
                <a:xfrm>
                  <a:off x="3729525" y="4283651"/>
                  <a:ext cx="183150" cy="48000"/>
                  <a:chOff x="3719825" y="4207451"/>
                  <a:chExt cx="183150" cy="48000"/>
                </a:xfrm>
              </p:grpSpPr>
              <p:sp>
                <p:nvSpPr>
                  <p:cNvPr id="844" name="Google Shape;844;p2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6" name="Google Shape;846;p23"/>
              <p:cNvGrpSpPr/>
              <p:nvPr/>
            </p:nvGrpSpPr>
            <p:grpSpPr>
              <a:xfrm>
                <a:off x="7921166" y="518987"/>
                <a:ext cx="309603" cy="309603"/>
                <a:chOff x="3574049" y="4101899"/>
                <a:chExt cx="494100" cy="494100"/>
              </a:xfrm>
            </p:grpSpPr>
            <p:sp>
              <p:nvSpPr>
                <p:cNvPr id="847" name="Google Shape;847;p2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23"/>
                <p:cNvGrpSpPr/>
                <p:nvPr/>
              </p:nvGrpSpPr>
              <p:grpSpPr>
                <a:xfrm>
                  <a:off x="3729525" y="4283651"/>
                  <a:ext cx="183150" cy="48000"/>
                  <a:chOff x="3719825" y="4207451"/>
                  <a:chExt cx="183150" cy="48000"/>
                </a:xfrm>
              </p:grpSpPr>
              <p:sp>
                <p:nvSpPr>
                  <p:cNvPr id="850" name="Google Shape;850;p2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852" name="Google Shape;852;p23"/>
          <p:cNvGrpSpPr/>
          <p:nvPr/>
        </p:nvGrpSpPr>
        <p:grpSpPr>
          <a:xfrm>
            <a:off x="1061725" y="4416875"/>
            <a:ext cx="1375660" cy="309600"/>
            <a:chOff x="3196350" y="4340675"/>
            <a:chExt cx="1375660" cy="309600"/>
          </a:xfrm>
        </p:grpSpPr>
        <p:sp>
          <p:nvSpPr>
            <p:cNvPr id="853" name="Google Shape;853;p23"/>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3"/>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855" name="Shape 855"/>
        <p:cNvGrpSpPr/>
        <p:nvPr/>
      </p:nvGrpSpPr>
      <p:grpSpPr>
        <a:xfrm>
          <a:off x="0" y="0"/>
          <a:ext cx="0" cy="0"/>
          <a:chOff x="0" y="0"/>
          <a:chExt cx="0" cy="0"/>
        </a:xfrm>
      </p:grpSpPr>
      <p:sp>
        <p:nvSpPr>
          <p:cNvPr id="856" name="Google Shape;856;p24"/>
          <p:cNvSpPr/>
          <p:nvPr/>
        </p:nvSpPr>
        <p:spPr>
          <a:xfrm flipH="1">
            <a:off x="-12" y="-841687"/>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7" name="Google Shape;857;p24"/>
          <p:cNvGrpSpPr/>
          <p:nvPr/>
        </p:nvGrpSpPr>
        <p:grpSpPr>
          <a:xfrm>
            <a:off x="4868954" y="4334238"/>
            <a:ext cx="2979621" cy="548663"/>
            <a:chOff x="4868954" y="4334238"/>
            <a:chExt cx="2979621" cy="548663"/>
          </a:xfrm>
        </p:grpSpPr>
        <p:grpSp>
          <p:nvGrpSpPr>
            <p:cNvPr id="858" name="Google Shape;858;p24"/>
            <p:cNvGrpSpPr/>
            <p:nvPr/>
          </p:nvGrpSpPr>
          <p:grpSpPr>
            <a:xfrm flipH="1">
              <a:off x="4868954" y="4334238"/>
              <a:ext cx="2979621" cy="548663"/>
              <a:chOff x="906650" y="4198975"/>
              <a:chExt cx="2979621" cy="548663"/>
            </a:xfrm>
          </p:grpSpPr>
          <p:sp>
            <p:nvSpPr>
              <p:cNvPr id="859" name="Google Shape;859;p24"/>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4"/>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4"/>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4"/>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4"/>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4"/>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4"/>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4"/>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4"/>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4"/>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4"/>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4"/>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24"/>
            <p:cNvGrpSpPr/>
            <p:nvPr/>
          </p:nvGrpSpPr>
          <p:grpSpPr>
            <a:xfrm flipH="1">
              <a:off x="5393893" y="4453775"/>
              <a:ext cx="1929726" cy="309603"/>
              <a:chOff x="6301044" y="518987"/>
              <a:chExt cx="1929726" cy="309603"/>
            </a:xfrm>
          </p:grpSpPr>
          <p:grpSp>
            <p:nvGrpSpPr>
              <p:cNvPr id="875" name="Google Shape;875;p24"/>
              <p:cNvGrpSpPr/>
              <p:nvPr/>
            </p:nvGrpSpPr>
            <p:grpSpPr>
              <a:xfrm>
                <a:off x="6301044" y="518987"/>
                <a:ext cx="309603" cy="309603"/>
                <a:chOff x="3574049" y="4101899"/>
                <a:chExt cx="494100" cy="494100"/>
              </a:xfrm>
            </p:grpSpPr>
            <p:sp>
              <p:nvSpPr>
                <p:cNvPr id="876" name="Google Shape;876;p2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8" name="Google Shape;878;p24"/>
                <p:cNvGrpSpPr/>
                <p:nvPr/>
              </p:nvGrpSpPr>
              <p:grpSpPr>
                <a:xfrm>
                  <a:off x="3729525" y="4283651"/>
                  <a:ext cx="183150" cy="48000"/>
                  <a:chOff x="3719825" y="4207451"/>
                  <a:chExt cx="183150" cy="48000"/>
                </a:xfrm>
              </p:grpSpPr>
              <p:sp>
                <p:nvSpPr>
                  <p:cNvPr id="879" name="Google Shape;879;p2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1" name="Google Shape;881;p24"/>
              <p:cNvGrpSpPr/>
              <p:nvPr/>
            </p:nvGrpSpPr>
            <p:grpSpPr>
              <a:xfrm>
                <a:off x="6845286" y="518987"/>
                <a:ext cx="309603" cy="309603"/>
                <a:chOff x="3574049" y="4101899"/>
                <a:chExt cx="494100" cy="494100"/>
              </a:xfrm>
            </p:grpSpPr>
            <p:sp>
              <p:nvSpPr>
                <p:cNvPr id="882" name="Google Shape;882;p2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24"/>
                <p:cNvGrpSpPr/>
                <p:nvPr/>
              </p:nvGrpSpPr>
              <p:grpSpPr>
                <a:xfrm>
                  <a:off x="3729525" y="4283651"/>
                  <a:ext cx="183150" cy="48000"/>
                  <a:chOff x="3719825" y="4207451"/>
                  <a:chExt cx="183150" cy="48000"/>
                </a:xfrm>
              </p:grpSpPr>
              <p:sp>
                <p:nvSpPr>
                  <p:cNvPr id="885" name="Google Shape;885;p2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7" name="Google Shape;887;p24"/>
              <p:cNvGrpSpPr/>
              <p:nvPr/>
            </p:nvGrpSpPr>
            <p:grpSpPr>
              <a:xfrm>
                <a:off x="7383221" y="518987"/>
                <a:ext cx="309603" cy="309603"/>
                <a:chOff x="3574049" y="4101899"/>
                <a:chExt cx="494100" cy="494100"/>
              </a:xfrm>
            </p:grpSpPr>
            <p:sp>
              <p:nvSpPr>
                <p:cNvPr id="888" name="Google Shape;888;p2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24"/>
                <p:cNvGrpSpPr/>
                <p:nvPr/>
              </p:nvGrpSpPr>
              <p:grpSpPr>
                <a:xfrm>
                  <a:off x="3729525" y="4283651"/>
                  <a:ext cx="183150" cy="48000"/>
                  <a:chOff x="3719825" y="4207451"/>
                  <a:chExt cx="183150" cy="48000"/>
                </a:xfrm>
              </p:grpSpPr>
              <p:sp>
                <p:nvSpPr>
                  <p:cNvPr id="891" name="Google Shape;891;p2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3" name="Google Shape;893;p24"/>
              <p:cNvGrpSpPr/>
              <p:nvPr/>
            </p:nvGrpSpPr>
            <p:grpSpPr>
              <a:xfrm>
                <a:off x="7921166" y="518987"/>
                <a:ext cx="309603" cy="309603"/>
                <a:chOff x="3574049" y="4101899"/>
                <a:chExt cx="494100" cy="494100"/>
              </a:xfrm>
            </p:grpSpPr>
            <p:sp>
              <p:nvSpPr>
                <p:cNvPr id="894" name="Google Shape;894;p2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24"/>
                <p:cNvGrpSpPr/>
                <p:nvPr/>
              </p:nvGrpSpPr>
              <p:grpSpPr>
                <a:xfrm>
                  <a:off x="3729525" y="4283651"/>
                  <a:ext cx="183150" cy="48000"/>
                  <a:chOff x="3719825" y="4207451"/>
                  <a:chExt cx="183150" cy="48000"/>
                </a:xfrm>
              </p:grpSpPr>
              <p:sp>
                <p:nvSpPr>
                  <p:cNvPr id="897" name="Google Shape;897;p2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899" name="Google Shape;899;p24"/>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900" name="Google Shape;900;p24"/>
          <p:cNvSpPr txBox="1"/>
          <p:nvPr>
            <p:ph idx="1" type="subTitle"/>
          </p:nvPr>
        </p:nvSpPr>
        <p:spPr>
          <a:xfrm flipH="1">
            <a:off x="5460763" y="2224263"/>
            <a:ext cx="2970000" cy="10272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0">
    <p:spTree>
      <p:nvGrpSpPr>
        <p:cNvPr id="901" name="Shape 901"/>
        <p:cNvGrpSpPr/>
        <p:nvPr/>
      </p:nvGrpSpPr>
      <p:grpSpPr>
        <a:xfrm>
          <a:off x="0" y="0"/>
          <a:ext cx="0" cy="0"/>
          <a:chOff x="0" y="0"/>
          <a:chExt cx="0" cy="0"/>
        </a:xfrm>
      </p:grpSpPr>
      <p:sp>
        <p:nvSpPr>
          <p:cNvPr id="902" name="Google Shape;902;p25"/>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903" name="Google Shape;903;p25"/>
          <p:cNvSpPr txBox="1"/>
          <p:nvPr>
            <p:ph idx="1" type="body"/>
          </p:nvPr>
        </p:nvSpPr>
        <p:spPr>
          <a:xfrm>
            <a:off x="713225" y="1162950"/>
            <a:ext cx="7717800" cy="1408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Clr>
                <a:schemeClr val="dk2"/>
              </a:buClr>
              <a:buSzPts val="1500"/>
              <a:buFont typeface="Arimo"/>
              <a:buChar char="●"/>
              <a:defRPr sz="1400"/>
            </a:lvl1pPr>
            <a:lvl2pPr indent="-317500" lvl="1" marL="914400" rtl="0">
              <a:spcBef>
                <a:spcPts val="0"/>
              </a:spcBef>
              <a:spcAft>
                <a:spcPts val="0"/>
              </a:spcAft>
              <a:buClr>
                <a:srgbClr val="DC391E"/>
              </a:buClr>
              <a:buSzPts val="1400"/>
              <a:buFont typeface="Arimo"/>
              <a:buChar char="○"/>
              <a:defRPr/>
            </a:lvl2pPr>
            <a:lvl3pPr indent="-317500" lvl="2" marL="1371600" rtl="0">
              <a:spcBef>
                <a:spcPts val="0"/>
              </a:spcBef>
              <a:spcAft>
                <a:spcPts val="0"/>
              </a:spcAft>
              <a:buClr>
                <a:srgbClr val="DC391E"/>
              </a:buClr>
              <a:buSzPts val="1400"/>
              <a:buFont typeface="Arimo"/>
              <a:buChar char="■"/>
              <a:defRPr/>
            </a:lvl3pPr>
            <a:lvl4pPr indent="-317500" lvl="3" marL="1828800" rtl="0">
              <a:spcBef>
                <a:spcPts val="0"/>
              </a:spcBef>
              <a:spcAft>
                <a:spcPts val="0"/>
              </a:spcAft>
              <a:buClr>
                <a:srgbClr val="DC391E"/>
              </a:buClr>
              <a:buSzPts val="1400"/>
              <a:buFont typeface="Arimo"/>
              <a:buChar char="●"/>
              <a:defRPr/>
            </a:lvl4pPr>
            <a:lvl5pPr indent="-317500" lvl="4" marL="2286000" rtl="0">
              <a:spcBef>
                <a:spcPts val="0"/>
              </a:spcBef>
              <a:spcAft>
                <a:spcPts val="0"/>
              </a:spcAft>
              <a:buClr>
                <a:srgbClr val="DC391E"/>
              </a:buClr>
              <a:buSzPts val="1400"/>
              <a:buFont typeface="Arimo"/>
              <a:buChar char="○"/>
              <a:defRPr/>
            </a:lvl5pPr>
            <a:lvl6pPr indent="-317500" lvl="5" marL="2743200" rtl="0">
              <a:spcBef>
                <a:spcPts val="0"/>
              </a:spcBef>
              <a:spcAft>
                <a:spcPts val="0"/>
              </a:spcAft>
              <a:buClr>
                <a:srgbClr val="DC391E"/>
              </a:buClr>
              <a:buSzPts val="1400"/>
              <a:buFont typeface="Arimo"/>
              <a:buChar char="■"/>
              <a:defRPr/>
            </a:lvl6pPr>
            <a:lvl7pPr indent="-317500" lvl="6" marL="3200400" rtl="0">
              <a:spcBef>
                <a:spcPts val="0"/>
              </a:spcBef>
              <a:spcAft>
                <a:spcPts val="0"/>
              </a:spcAft>
              <a:buClr>
                <a:srgbClr val="DC391E"/>
              </a:buClr>
              <a:buSzPts val="1400"/>
              <a:buFont typeface="Arimo"/>
              <a:buChar char="●"/>
              <a:defRPr/>
            </a:lvl7pPr>
            <a:lvl8pPr indent="-317500" lvl="7" marL="3657600" rtl="0">
              <a:spcBef>
                <a:spcPts val="0"/>
              </a:spcBef>
              <a:spcAft>
                <a:spcPts val="0"/>
              </a:spcAft>
              <a:buClr>
                <a:srgbClr val="DC391E"/>
              </a:buClr>
              <a:buSzPts val="1400"/>
              <a:buFont typeface="Arimo"/>
              <a:buChar char="○"/>
              <a:defRPr/>
            </a:lvl8pPr>
            <a:lvl9pPr indent="-317500" lvl="8" marL="4114800" rtl="0">
              <a:spcBef>
                <a:spcPts val="0"/>
              </a:spcBef>
              <a:spcAft>
                <a:spcPts val="0"/>
              </a:spcAft>
              <a:buClr>
                <a:srgbClr val="DC391E"/>
              </a:buClr>
              <a:buSzPts val="1400"/>
              <a:buFont typeface="Arimo"/>
              <a:buChar char="■"/>
              <a:defRPr/>
            </a:lvl9pPr>
          </a:lstStyle>
          <a:p/>
        </p:txBody>
      </p:sp>
      <p:grpSp>
        <p:nvGrpSpPr>
          <p:cNvPr id="904" name="Google Shape;904;p25"/>
          <p:cNvGrpSpPr/>
          <p:nvPr/>
        </p:nvGrpSpPr>
        <p:grpSpPr>
          <a:xfrm>
            <a:off x="713213" y="4334238"/>
            <a:ext cx="2979621" cy="548663"/>
            <a:chOff x="713213" y="4334238"/>
            <a:chExt cx="2979621" cy="548663"/>
          </a:xfrm>
        </p:grpSpPr>
        <p:grpSp>
          <p:nvGrpSpPr>
            <p:cNvPr id="905" name="Google Shape;905;p25"/>
            <p:cNvGrpSpPr/>
            <p:nvPr/>
          </p:nvGrpSpPr>
          <p:grpSpPr>
            <a:xfrm>
              <a:off x="713213" y="4334238"/>
              <a:ext cx="2979621" cy="548663"/>
              <a:chOff x="906650" y="4198975"/>
              <a:chExt cx="2979621" cy="548663"/>
            </a:xfrm>
          </p:grpSpPr>
          <p:sp>
            <p:nvSpPr>
              <p:cNvPr id="906" name="Google Shape;906;p25"/>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5"/>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5"/>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5"/>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5"/>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5"/>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5"/>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5"/>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5"/>
            <p:cNvGrpSpPr/>
            <p:nvPr/>
          </p:nvGrpSpPr>
          <p:grpSpPr>
            <a:xfrm>
              <a:off x="1238169" y="4453775"/>
              <a:ext cx="1929726" cy="309603"/>
              <a:chOff x="6301044" y="518987"/>
              <a:chExt cx="1929726" cy="309603"/>
            </a:xfrm>
          </p:grpSpPr>
          <p:grpSp>
            <p:nvGrpSpPr>
              <p:cNvPr id="922" name="Google Shape;922;p25"/>
              <p:cNvGrpSpPr/>
              <p:nvPr/>
            </p:nvGrpSpPr>
            <p:grpSpPr>
              <a:xfrm>
                <a:off x="6301044" y="518987"/>
                <a:ext cx="309603" cy="309603"/>
                <a:chOff x="3574049" y="4101899"/>
                <a:chExt cx="494100" cy="494100"/>
              </a:xfrm>
            </p:grpSpPr>
            <p:sp>
              <p:nvSpPr>
                <p:cNvPr id="923" name="Google Shape;923;p2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25"/>
                <p:cNvGrpSpPr/>
                <p:nvPr/>
              </p:nvGrpSpPr>
              <p:grpSpPr>
                <a:xfrm>
                  <a:off x="3729525" y="4283651"/>
                  <a:ext cx="183150" cy="48000"/>
                  <a:chOff x="3719825" y="4207451"/>
                  <a:chExt cx="183150" cy="48000"/>
                </a:xfrm>
              </p:grpSpPr>
              <p:sp>
                <p:nvSpPr>
                  <p:cNvPr id="926" name="Google Shape;926;p2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8" name="Google Shape;928;p25"/>
              <p:cNvGrpSpPr/>
              <p:nvPr/>
            </p:nvGrpSpPr>
            <p:grpSpPr>
              <a:xfrm>
                <a:off x="6845286" y="518987"/>
                <a:ext cx="309603" cy="309603"/>
                <a:chOff x="3574049" y="4101899"/>
                <a:chExt cx="494100" cy="494100"/>
              </a:xfrm>
            </p:grpSpPr>
            <p:sp>
              <p:nvSpPr>
                <p:cNvPr id="929" name="Google Shape;929;p2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1" name="Google Shape;931;p25"/>
                <p:cNvGrpSpPr/>
                <p:nvPr/>
              </p:nvGrpSpPr>
              <p:grpSpPr>
                <a:xfrm>
                  <a:off x="3729525" y="4283651"/>
                  <a:ext cx="183150" cy="48000"/>
                  <a:chOff x="3719825" y="4207451"/>
                  <a:chExt cx="183150" cy="48000"/>
                </a:xfrm>
              </p:grpSpPr>
              <p:sp>
                <p:nvSpPr>
                  <p:cNvPr id="932" name="Google Shape;932;p2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4" name="Google Shape;934;p25"/>
              <p:cNvGrpSpPr/>
              <p:nvPr/>
            </p:nvGrpSpPr>
            <p:grpSpPr>
              <a:xfrm>
                <a:off x="7383221" y="518987"/>
                <a:ext cx="309603" cy="309603"/>
                <a:chOff x="3574049" y="4101899"/>
                <a:chExt cx="494100" cy="494100"/>
              </a:xfrm>
            </p:grpSpPr>
            <p:sp>
              <p:nvSpPr>
                <p:cNvPr id="935" name="Google Shape;935;p2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5"/>
                <p:cNvGrpSpPr/>
                <p:nvPr/>
              </p:nvGrpSpPr>
              <p:grpSpPr>
                <a:xfrm>
                  <a:off x="3729525" y="4283651"/>
                  <a:ext cx="183150" cy="48000"/>
                  <a:chOff x="3719825" y="4207451"/>
                  <a:chExt cx="183150" cy="48000"/>
                </a:xfrm>
              </p:grpSpPr>
              <p:sp>
                <p:nvSpPr>
                  <p:cNvPr id="938" name="Google Shape;938;p2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0" name="Google Shape;940;p25"/>
              <p:cNvGrpSpPr/>
              <p:nvPr/>
            </p:nvGrpSpPr>
            <p:grpSpPr>
              <a:xfrm>
                <a:off x="7921166" y="518987"/>
                <a:ext cx="309603" cy="309603"/>
                <a:chOff x="3574049" y="4101899"/>
                <a:chExt cx="494100" cy="494100"/>
              </a:xfrm>
            </p:grpSpPr>
            <p:sp>
              <p:nvSpPr>
                <p:cNvPr id="941" name="Google Shape;941;p2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3" name="Google Shape;943;p25"/>
                <p:cNvGrpSpPr/>
                <p:nvPr/>
              </p:nvGrpSpPr>
              <p:grpSpPr>
                <a:xfrm>
                  <a:off x="3729525" y="4283651"/>
                  <a:ext cx="183150" cy="48000"/>
                  <a:chOff x="3719825" y="4207451"/>
                  <a:chExt cx="183150" cy="48000"/>
                </a:xfrm>
              </p:grpSpPr>
              <p:sp>
                <p:nvSpPr>
                  <p:cNvPr id="944" name="Google Shape;944;p2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1">
    <p:spTree>
      <p:nvGrpSpPr>
        <p:cNvPr id="946" name="Shape 946"/>
        <p:cNvGrpSpPr/>
        <p:nvPr/>
      </p:nvGrpSpPr>
      <p:grpSpPr>
        <a:xfrm>
          <a:off x="0" y="0"/>
          <a:ext cx="0" cy="0"/>
          <a:chOff x="0" y="0"/>
          <a:chExt cx="0" cy="0"/>
        </a:xfrm>
      </p:grpSpPr>
      <p:sp>
        <p:nvSpPr>
          <p:cNvPr id="947" name="Google Shape;947;p26"/>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948" name="Google Shape;948;p26"/>
          <p:cNvSpPr txBox="1"/>
          <p:nvPr>
            <p:ph idx="1" type="body"/>
          </p:nvPr>
        </p:nvSpPr>
        <p:spPr>
          <a:xfrm>
            <a:off x="1727700" y="2040950"/>
            <a:ext cx="5688600" cy="164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0"/>
              </a:spcBef>
              <a:spcAft>
                <a:spcPts val="0"/>
              </a:spcAft>
              <a:buClr>
                <a:srgbClr val="595959"/>
              </a:buClr>
              <a:buSzPts val="1400"/>
              <a:buFont typeface="Anaheim"/>
              <a:buChar char="○"/>
              <a:defRPr/>
            </a:lvl2pPr>
            <a:lvl3pPr indent="-317500" lvl="2" marL="1371600" rtl="0">
              <a:spcBef>
                <a:spcPts val="0"/>
              </a:spcBef>
              <a:spcAft>
                <a:spcPts val="0"/>
              </a:spcAft>
              <a:buClr>
                <a:srgbClr val="595959"/>
              </a:buClr>
              <a:buSzPts val="1400"/>
              <a:buFont typeface="Anaheim"/>
              <a:buChar char="■"/>
              <a:defRPr/>
            </a:lvl3pPr>
            <a:lvl4pPr indent="-317500" lvl="3" marL="1828800" rtl="0">
              <a:spcBef>
                <a:spcPts val="0"/>
              </a:spcBef>
              <a:spcAft>
                <a:spcPts val="0"/>
              </a:spcAft>
              <a:buClr>
                <a:srgbClr val="595959"/>
              </a:buClr>
              <a:buSzPts val="1400"/>
              <a:buFont typeface="Anaheim"/>
              <a:buChar char="●"/>
              <a:defRPr/>
            </a:lvl4pPr>
            <a:lvl5pPr indent="-317500" lvl="4" marL="2286000" rtl="0">
              <a:spcBef>
                <a:spcPts val="0"/>
              </a:spcBef>
              <a:spcAft>
                <a:spcPts val="0"/>
              </a:spcAft>
              <a:buClr>
                <a:srgbClr val="595959"/>
              </a:buClr>
              <a:buSzPts val="1400"/>
              <a:buFont typeface="Anaheim"/>
              <a:buChar char="○"/>
              <a:defRPr/>
            </a:lvl5pPr>
            <a:lvl6pPr indent="-317500" lvl="5" marL="2743200" rtl="0">
              <a:spcBef>
                <a:spcPts val="0"/>
              </a:spcBef>
              <a:spcAft>
                <a:spcPts val="0"/>
              </a:spcAft>
              <a:buClr>
                <a:srgbClr val="595959"/>
              </a:buClr>
              <a:buSzPts val="1400"/>
              <a:buFont typeface="Anaheim"/>
              <a:buChar char="■"/>
              <a:defRPr/>
            </a:lvl6pPr>
            <a:lvl7pPr indent="-317500" lvl="6" marL="3200400" rtl="0">
              <a:spcBef>
                <a:spcPts val="0"/>
              </a:spcBef>
              <a:spcAft>
                <a:spcPts val="0"/>
              </a:spcAft>
              <a:buClr>
                <a:srgbClr val="595959"/>
              </a:buClr>
              <a:buSzPts val="1400"/>
              <a:buFont typeface="Anaheim"/>
              <a:buChar char="●"/>
              <a:defRPr/>
            </a:lvl7pPr>
            <a:lvl8pPr indent="-317500" lvl="7" marL="3657600" rtl="0">
              <a:spcBef>
                <a:spcPts val="0"/>
              </a:spcBef>
              <a:spcAft>
                <a:spcPts val="0"/>
              </a:spcAft>
              <a:buClr>
                <a:srgbClr val="595959"/>
              </a:buClr>
              <a:buSzPts val="1400"/>
              <a:buFont typeface="Anaheim"/>
              <a:buChar char="○"/>
              <a:defRPr/>
            </a:lvl8pPr>
            <a:lvl9pPr indent="-317500" lvl="8" marL="4114800" rtl="0">
              <a:spcBef>
                <a:spcPts val="0"/>
              </a:spcBef>
              <a:spcAft>
                <a:spcPts val="0"/>
              </a:spcAft>
              <a:buClr>
                <a:srgbClr val="595959"/>
              </a:buClr>
              <a:buSzPts val="1400"/>
              <a:buFont typeface="Anaheim"/>
              <a:buChar char="■"/>
              <a:defRPr/>
            </a:lvl9pPr>
          </a:lstStyle>
          <a:p/>
        </p:txBody>
      </p:sp>
      <p:grpSp>
        <p:nvGrpSpPr>
          <p:cNvPr id="949" name="Google Shape;949;p26"/>
          <p:cNvGrpSpPr/>
          <p:nvPr/>
        </p:nvGrpSpPr>
        <p:grpSpPr>
          <a:xfrm>
            <a:off x="3082188" y="4334238"/>
            <a:ext cx="2979621" cy="548663"/>
            <a:chOff x="4687663" y="4334238"/>
            <a:chExt cx="2979621" cy="548663"/>
          </a:xfrm>
        </p:grpSpPr>
        <p:grpSp>
          <p:nvGrpSpPr>
            <p:cNvPr id="950" name="Google Shape;950;p26"/>
            <p:cNvGrpSpPr/>
            <p:nvPr/>
          </p:nvGrpSpPr>
          <p:grpSpPr>
            <a:xfrm>
              <a:off x="4687663" y="4334238"/>
              <a:ext cx="2979621" cy="548663"/>
              <a:chOff x="906650" y="4198975"/>
              <a:chExt cx="2979621" cy="548663"/>
            </a:xfrm>
          </p:grpSpPr>
          <p:sp>
            <p:nvSpPr>
              <p:cNvPr id="951" name="Google Shape;951;p26"/>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6"/>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6"/>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6"/>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6"/>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6"/>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6"/>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6"/>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6"/>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6"/>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6"/>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6"/>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6"/>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6"/>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6"/>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26"/>
            <p:cNvGrpSpPr/>
            <p:nvPr/>
          </p:nvGrpSpPr>
          <p:grpSpPr>
            <a:xfrm>
              <a:off x="5212619" y="4453787"/>
              <a:ext cx="1929726" cy="309603"/>
              <a:chOff x="5212619" y="4340750"/>
              <a:chExt cx="1929726" cy="309603"/>
            </a:xfrm>
          </p:grpSpPr>
          <p:grpSp>
            <p:nvGrpSpPr>
              <p:cNvPr id="967" name="Google Shape;967;p26"/>
              <p:cNvGrpSpPr/>
              <p:nvPr/>
            </p:nvGrpSpPr>
            <p:grpSpPr>
              <a:xfrm>
                <a:off x="5212619" y="4340750"/>
                <a:ext cx="309603" cy="309603"/>
                <a:chOff x="3574049" y="4101899"/>
                <a:chExt cx="494100" cy="494100"/>
              </a:xfrm>
            </p:grpSpPr>
            <p:sp>
              <p:nvSpPr>
                <p:cNvPr id="968" name="Google Shape;968;p2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0" name="Google Shape;970;p26"/>
                <p:cNvGrpSpPr/>
                <p:nvPr/>
              </p:nvGrpSpPr>
              <p:grpSpPr>
                <a:xfrm>
                  <a:off x="3729525" y="4283651"/>
                  <a:ext cx="183150" cy="48000"/>
                  <a:chOff x="3719825" y="4207451"/>
                  <a:chExt cx="183150" cy="48000"/>
                </a:xfrm>
              </p:grpSpPr>
              <p:sp>
                <p:nvSpPr>
                  <p:cNvPr id="971" name="Google Shape;971;p2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3" name="Google Shape;973;p26"/>
              <p:cNvGrpSpPr/>
              <p:nvPr/>
            </p:nvGrpSpPr>
            <p:grpSpPr>
              <a:xfrm>
                <a:off x="5756861" y="4340750"/>
                <a:ext cx="309603" cy="309603"/>
                <a:chOff x="3574049" y="4101899"/>
                <a:chExt cx="494100" cy="494100"/>
              </a:xfrm>
            </p:grpSpPr>
            <p:sp>
              <p:nvSpPr>
                <p:cNvPr id="974" name="Google Shape;974;p2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26"/>
                <p:cNvGrpSpPr/>
                <p:nvPr/>
              </p:nvGrpSpPr>
              <p:grpSpPr>
                <a:xfrm>
                  <a:off x="3729525" y="4283651"/>
                  <a:ext cx="183150" cy="48000"/>
                  <a:chOff x="3719825" y="4207451"/>
                  <a:chExt cx="183150" cy="48000"/>
                </a:xfrm>
              </p:grpSpPr>
              <p:sp>
                <p:nvSpPr>
                  <p:cNvPr id="977" name="Google Shape;977;p2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9" name="Google Shape;979;p26"/>
              <p:cNvGrpSpPr/>
              <p:nvPr/>
            </p:nvGrpSpPr>
            <p:grpSpPr>
              <a:xfrm>
                <a:off x="6294796" y="4340750"/>
                <a:ext cx="309603" cy="309603"/>
                <a:chOff x="3574049" y="4101899"/>
                <a:chExt cx="494100" cy="494100"/>
              </a:xfrm>
            </p:grpSpPr>
            <p:sp>
              <p:nvSpPr>
                <p:cNvPr id="980" name="Google Shape;980;p2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2" name="Google Shape;982;p26"/>
                <p:cNvGrpSpPr/>
                <p:nvPr/>
              </p:nvGrpSpPr>
              <p:grpSpPr>
                <a:xfrm>
                  <a:off x="3729525" y="4283651"/>
                  <a:ext cx="183150" cy="48000"/>
                  <a:chOff x="3719825" y="4207451"/>
                  <a:chExt cx="183150" cy="48000"/>
                </a:xfrm>
              </p:grpSpPr>
              <p:sp>
                <p:nvSpPr>
                  <p:cNvPr id="983" name="Google Shape;983;p2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5" name="Google Shape;985;p26"/>
              <p:cNvGrpSpPr/>
              <p:nvPr/>
            </p:nvGrpSpPr>
            <p:grpSpPr>
              <a:xfrm>
                <a:off x="6832741" y="4340750"/>
                <a:ext cx="309603" cy="309603"/>
                <a:chOff x="3574049" y="4101899"/>
                <a:chExt cx="494100" cy="494100"/>
              </a:xfrm>
            </p:grpSpPr>
            <p:sp>
              <p:nvSpPr>
                <p:cNvPr id="986" name="Google Shape;986;p2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8" name="Google Shape;988;p26"/>
                <p:cNvGrpSpPr/>
                <p:nvPr/>
              </p:nvGrpSpPr>
              <p:grpSpPr>
                <a:xfrm>
                  <a:off x="3729525" y="4283651"/>
                  <a:ext cx="183150" cy="48000"/>
                  <a:chOff x="3719825" y="4207451"/>
                  <a:chExt cx="183150" cy="48000"/>
                </a:xfrm>
              </p:grpSpPr>
              <p:sp>
                <p:nvSpPr>
                  <p:cNvPr id="989" name="Google Shape;989;p2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991" name="Google Shape;991;p26"/>
          <p:cNvSpPr/>
          <p:nvPr/>
        </p:nvSpPr>
        <p:spPr>
          <a:xfrm>
            <a:off x="-463225" y="1816394"/>
            <a:ext cx="1882800" cy="209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992" name="Shape 992"/>
        <p:cNvGrpSpPr/>
        <p:nvPr/>
      </p:nvGrpSpPr>
      <p:grpSpPr>
        <a:xfrm>
          <a:off x="0" y="0"/>
          <a:ext cx="0" cy="0"/>
          <a:chOff x="0" y="0"/>
          <a:chExt cx="0" cy="0"/>
        </a:xfrm>
      </p:grpSpPr>
      <p:sp>
        <p:nvSpPr>
          <p:cNvPr id="993" name="Google Shape;993;p27"/>
          <p:cNvSpPr txBox="1"/>
          <p:nvPr>
            <p:ph idx="1" type="subTitle"/>
          </p:nvPr>
        </p:nvSpPr>
        <p:spPr>
          <a:xfrm>
            <a:off x="1381323" y="1827875"/>
            <a:ext cx="2846100" cy="5685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3800">
                <a:latin typeface="Heebo Black"/>
                <a:ea typeface="Heebo Black"/>
                <a:cs typeface="Heebo Black"/>
                <a:sym typeface="Heeb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4" name="Google Shape;994;p27"/>
          <p:cNvSpPr txBox="1"/>
          <p:nvPr>
            <p:ph idx="2" type="subTitle"/>
          </p:nvPr>
        </p:nvSpPr>
        <p:spPr>
          <a:xfrm>
            <a:off x="4905800" y="1827875"/>
            <a:ext cx="2846100" cy="5685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3800">
                <a:latin typeface="Heebo Black"/>
                <a:ea typeface="Heebo Black"/>
                <a:cs typeface="Heebo Black"/>
                <a:sym typeface="Heeb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5" name="Google Shape;995;p27"/>
          <p:cNvSpPr txBox="1"/>
          <p:nvPr>
            <p:ph idx="3" type="subTitle"/>
          </p:nvPr>
        </p:nvSpPr>
        <p:spPr>
          <a:xfrm>
            <a:off x="1381325" y="2213425"/>
            <a:ext cx="2846100" cy="14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996" name="Google Shape;996;p27"/>
          <p:cNvSpPr txBox="1"/>
          <p:nvPr>
            <p:ph idx="4" type="subTitle"/>
          </p:nvPr>
        </p:nvSpPr>
        <p:spPr>
          <a:xfrm>
            <a:off x="4905801" y="2213425"/>
            <a:ext cx="2846100" cy="14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grpSp>
        <p:nvGrpSpPr>
          <p:cNvPr id="997" name="Google Shape;997;p27"/>
          <p:cNvGrpSpPr/>
          <p:nvPr/>
        </p:nvGrpSpPr>
        <p:grpSpPr>
          <a:xfrm>
            <a:off x="435425" y="443575"/>
            <a:ext cx="945900" cy="309725"/>
            <a:chOff x="435425" y="519775"/>
            <a:chExt cx="945900" cy="309725"/>
          </a:xfrm>
        </p:grpSpPr>
        <p:sp>
          <p:nvSpPr>
            <p:cNvPr id="998" name="Google Shape;998;p27"/>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0" name="Google Shape;1000;p27"/>
          <p:cNvGrpSpPr/>
          <p:nvPr/>
        </p:nvGrpSpPr>
        <p:grpSpPr>
          <a:xfrm>
            <a:off x="4877488" y="301738"/>
            <a:ext cx="2979621" cy="548663"/>
            <a:chOff x="4877488" y="301738"/>
            <a:chExt cx="2979621" cy="548663"/>
          </a:xfrm>
        </p:grpSpPr>
        <p:grpSp>
          <p:nvGrpSpPr>
            <p:cNvPr id="1001" name="Google Shape;1001;p27"/>
            <p:cNvGrpSpPr/>
            <p:nvPr/>
          </p:nvGrpSpPr>
          <p:grpSpPr>
            <a:xfrm>
              <a:off x="4877488" y="301738"/>
              <a:ext cx="2979621" cy="548663"/>
              <a:chOff x="906650" y="4198975"/>
              <a:chExt cx="2979621" cy="548663"/>
            </a:xfrm>
          </p:grpSpPr>
          <p:sp>
            <p:nvSpPr>
              <p:cNvPr id="1002" name="Google Shape;1002;p27"/>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7"/>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7"/>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7"/>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7"/>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7"/>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7"/>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7"/>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7"/>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7"/>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7" name="Google Shape;1017;p27"/>
            <p:cNvGrpSpPr/>
            <p:nvPr/>
          </p:nvGrpSpPr>
          <p:grpSpPr>
            <a:xfrm>
              <a:off x="5402444" y="421275"/>
              <a:ext cx="1929726" cy="309603"/>
              <a:chOff x="6301044" y="518987"/>
              <a:chExt cx="1929726" cy="309603"/>
            </a:xfrm>
          </p:grpSpPr>
          <p:grpSp>
            <p:nvGrpSpPr>
              <p:cNvPr id="1018" name="Google Shape;1018;p27"/>
              <p:cNvGrpSpPr/>
              <p:nvPr/>
            </p:nvGrpSpPr>
            <p:grpSpPr>
              <a:xfrm>
                <a:off x="6301044" y="518987"/>
                <a:ext cx="309603" cy="309603"/>
                <a:chOff x="3574049" y="4101899"/>
                <a:chExt cx="494100" cy="494100"/>
              </a:xfrm>
            </p:grpSpPr>
            <p:sp>
              <p:nvSpPr>
                <p:cNvPr id="1019" name="Google Shape;1019;p2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1" name="Google Shape;1021;p27"/>
                <p:cNvGrpSpPr/>
                <p:nvPr/>
              </p:nvGrpSpPr>
              <p:grpSpPr>
                <a:xfrm>
                  <a:off x="3729525" y="4283651"/>
                  <a:ext cx="183150" cy="48000"/>
                  <a:chOff x="3719825" y="4207451"/>
                  <a:chExt cx="183150" cy="48000"/>
                </a:xfrm>
              </p:grpSpPr>
              <p:sp>
                <p:nvSpPr>
                  <p:cNvPr id="1022" name="Google Shape;1022;p2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4" name="Google Shape;1024;p27"/>
              <p:cNvGrpSpPr/>
              <p:nvPr/>
            </p:nvGrpSpPr>
            <p:grpSpPr>
              <a:xfrm>
                <a:off x="6845286" y="518987"/>
                <a:ext cx="309603" cy="309603"/>
                <a:chOff x="3574049" y="4101899"/>
                <a:chExt cx="494100" cy="494100"/>
              </a:xfrm>
            </p:grpSpPr>
            <p:sp>
              <p:nvSpPr>
                <p:cNvPr id="1025" name="Google Shape;1025;p2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7" name="Google Shape;1027;p27"/>
                <p:cNvGrpSpPr/>
                <p:nvPr/>
              </p:nvGrpSpPr>
              <p:grpSpPr>
                <a:xfrm>
                  <a:off x="3729525" y="4283651"/>
                  <a:ext cx="183150" cy="48000"/>
                  <a:chOff x="3719825" y="4207451"/>
                  <a:chExt cx="183150" cy="48000"/>
                </a:xfrm>
              </p:grpSpPr>
              <p:sp>
                <p:nvSpPr>
                  <p:cNvPr id="1028" name="Google Shape;1028;p2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0" name="Google Shape;1030;p27"/>
              <p:cNvGrpSpPr/>
              <p:nvPr/>
            </p:nvGrpSpPr>
            <p:grpSpPr>
              <a:xfrm>
                <a:off x="7383221" y="518987"/>
                <a:ext cx="309603" cy="309603"/>
                <a:chOff x="3574049" y="4101899"/>
                <a:chExt cx="494100" cy="494100"/>
              </a:xfrm>
            </p:grpSpPr>
            <p:sp>
              <p:nvSpPr>
                <p:cNvPr id="1031" name="Google Shape;1031;p2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3" name="Google Shape;1033;p27"/>
                <p:cNvGrpSpPr/>
                <p:nvPr/>
              </p:nvGrpSpPr>
              <p:grpSpPr>
                <a:xfrm>
                  <a:off x="3729525" y="4283651"/>
                  <a:ext cx="183150" cy="48000"/>
                  <a:chOff x="3719825" y="4207451"/>
                  <a:chExt cx="183150" cy="48000"/>
                </a:xfrm>
              </p:grpSpPr>
              <p:sp>
                <p:nvSpPr>
                  <p:cNvPr id="1034" name="Google Shape;1034;p2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6" name="Google Shape;1036;p27"/>
              <p:cNvGrpSpPr/>
              <p:nvPr/>
            </p:nvGrpSpPr>
            <p:grpSpPr>
              <a:xfrm>
                <a:off x="7921166" y="518987"/>
                <a:ext cx="309603" cy="309603"/>
                <a:chOff x="3574049" y="4101899"/>
                <a:chExt cx="494100" cy="494100"/>
              </a:xfrm>
            </p:grpSpPr>
            <p:sp>
              <p:nvSpPr>
                <p:cNvPr id="1037" name="Google Shape;1037;p2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9" name="Google Shape;1039;p27"/>
                <p:cNvGrpSpPr/>
                <p:nvPr/>
              </p:nvGrpSpPr>
              <p:grpSpPr>
                <a:xfrm>
                  <a:off x="3729525" y="4283651"/>
                  <a:ext cx="183150" cy="48000"/>
                  <a:chOff x="3719825" y="4207451"/>
                  <a:chExt cx="183150" cy="48000"/>
                </a:xfrm>
              </p:grpSpPr>
              <p:sp>
                <p:nvSpPr>
                  <p:cNvPr id="1040" name="Google Shape;1040;p2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042" name="Google Shape;1042;p27"/>
          <p:cNvGrpSpPr/>
          <p:nvPr/>
        </p:nvGrpSpPr>
        <p:grpSpPr>
          <a:xfrm>
            <a:off x="2585725" y="4416875"/>
            <a:ext cx="1375660" cy="309600"/>
            <a:chOff x="3196350" y="4340675"/>
            <a:chExt cx="1375660" cy="309600"/>
          </a:xfrm>
        </p:grpSpPr>
        <p:sp>
          <p:nvSpPr>
            <p:cNvPr id="1043" name="Google Shape;1043;p27"/>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7"/>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8">
    <p:spTree>
      <p:nvGrpSpPr>
        <p:cNvPr id="1045" name="Shape 1045"/>
        <p:cNvGrpSpPr/>
        <p:nvPr/>
      </p:nvGrpSpPr>
      <p:grpSpPr>
        <a:xfrm>
          <a:off x="0" y="0"/>
          <a:ext cx="0" cy="0"/>
          <a:chOff x="0" y="0"/>
          <a:chExt cx="0" cy="0"/>
        </a:xfrm>
      </p:grpSpPr>
      <p:sp>
        <p:nvSpPr>
          <p:cNvPr id="1046" name="Google Shape;1046;p28"/>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047" name="Google Shape;1047;p28"/>
          <p:cNvSpPr txBox="1"/>
          <p:nvPr>
            <p:ph idx="1" type="subTitle"/>
          </p:nvPr>
        </p:nvSpPr>
        <p:spPr>
          <a:xfrm>
            <a:off x="713271" y="1804500"/>
            <a:ext cx="4035000" cy="429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48" name="Google Shape;1048;p28"/>
          <p:cNvSpPr txBox="1"/>
          <p:nvPr>
            <p:ph idx="2" type="subTitle"/>
          </p:nvPr>
        </p:nvSpPr>
        <p:spPr>
          <a:xfrm>
            <a:off x="713225" y="2100975"/>
            <a:ext cx="40350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49" name="Google Shape;1049;p28"/>
          <p:cNvSpPr txBox="1"/>
          <p:nvPr>
            <p:ph idx="3" type="subTitle"/>
          </p:nvPr>
        </p:nvSpPr>
        <p:spPr>
          <a:xfrm>
            <a:off x="713499" y="3248925"/>
            <a:ext cx="4035000" cy="429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0" name="Google Shape;1050;p28"/>
          <p:cNvSpPr txBox="1"/>
          <p:nvPr>
            <p:ph idx="4" type="subTitle"/>
          </p:nvPr>
        </p:nvSpPr>
        <p:spPr>
          <a:xfrm>
            <a:off x="713454" y="3545525"/>
            <a:ext cx="40350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051" name="Google Shape;1051;p28"/>
          <p:cNvGrpSpPr/>
          <p:nvPr/>
        </p:nvGrpSpPr>
        <p:grpSpPr>
          <a:xfrm>
            <a:off x="2646750" y="4416875"/>
            <a:ext cx="1375660" cy="309600"/>
            <a:chOff x="3196350" y="4340675"/>
            <a:chExt cx="1375660" cy="309600"/>
          </a:xfrm>
        </p:grpSpPr>
        <p:sp>
          <p:nvSpPr>
            <p:cNvPr id="1052" name="Google Shape;1052;p28"/>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4" name="Google Shape;1054;p28"/>
          <p:cNvSpPr/>
          <p:nvPr/>
        </p:nvSpPr>
        <p:spPr>
          <a:xfrm>
            <a:off x="7261200" y="1693263"/>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3">
    <p:spTree>
      <p:nvGrpSpPr>
        <p:cNvPr id="1055" name="Shape 1055"/>
        <p:cNvGrpSpPr/>
        <p:nvPr/>
      </p:nvGrpSpPr>
      <p:grpSpPr>
        <a:xfrm>
          <a:off x="0" y="0"/>
          <a:ext cx="0" cy="0"/>
          <a:chOff x="0" y="0"/>
          <a:chExt cx="0" cy="0"/>
        </a:xfrm>
      </p:grpSpPr>
      <p:sp>
        <p:nvSpPr>
          <p:cNvPr id="1056" name="Google Shape;1056;p29"/>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057" name="Google Shape;1057;p29"/>
          <p:cNvSpPr txBox="1"/>
          <p:nvPr>
            <p:ph idx="1" type="subTitle"/>
          </p:nvPr>
        </p:nvSpPr>
        <p:spPr>
          <a:xfrm>
            <a:off x="1143679" y="2764125"/>
            <a:ext cx="2922000" cy="429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8" name="Google Shape;1058;p29"/>
          <p:cNvSpPr txBox="1"/>
          <p:nvPr>
            <p:ph idx="2" type="subTitle"/>
          </p:nvPr>
        </p:nvSpPr>
        <p:spPr>
          <a:xfrm>
            <a:off x="1143679" y="2109875"/>
            <a:ext cx="2922000" cy="777300"/>
          </a:xfrm>
          <a:prstGeom prst="rect">
            <a:avLst/>
          </a:prstGeom>
          <a:ln>
            <a:noFill/>
          </a:ln>
        </p:spPr>
        <p:txBody>
          <a:bodyPr anchorCtr="0" anchor="b" bIns="91425" lIns="91425" spcFirstLastPara="1" rIns="91425" wrap="square" tIns="91425">
            <a:noAutofit/>
          </a:bodyPr>
          <a:lstStyle>
            <a:lvl1pPr lvl="0" marR="179999"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9" name="Google Shape;1059;p29"/>
          <p:cNvSpPr txBox="1"/>
          <p:nvPr>
            <p:ph idx="3" type="subTitle"/>
          </p:nvPr>
        </p:nvSpPr>
        <p:spPr>
          <a:xfrm>
            <a:off x="5078604" y="2764125"/>
            <a:ext cx="2922000" cy="429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0" name="Google Shape;1060;p29"/>
          <p:cNvSpPr txBox="1"/>
          <p:nvPr>
            <p:ph idx="4" type="subTitle"/>
          </p:nvPr>
        </p:nvSpPr>
        <p:spPr>
          <a:xfrm>
            <a:off x="5078604" y="2109875"/>
            <a:ext cx="2922000" cy="777300"/>
          </a:xfrm>
          <a:prstGeom prst="rect">
            <a:avLst/>
          </a:prstGeom>
          <a:ln>
            <a:noFill/>
          </a:ln>
        </p:spPr>
        <p:txBody>
          <a:bodyPr anchorCtr="0" anchor="b" bIns="91425" lIns="91425" spcFirstLastPara="1" rIns="91425" wrap="square" tIns="91425">
            <a:noAutofit/>
          </a:bodyPr>
          <a:lstStyle>
            <a:lvl1pPr lvl="0" marR="179999"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061" name="Google Shape;1061;p29"/>
          <p:cNvGrpSpPr/>
          <p:nvPr/>
        </p:nvGrpSpPr>
        <p:grpSpPr>
          <a:xfrm>
            <a:off x="3082313" y="4334238"/>
            <a:ext cx="2979621" cy="548663"/>
            <a:chOff x="3082313" y="4334238"/>
            <a:chExt cx="2979621" cy="548663"/>
          </a:xfrm>
        </p:grpSpPr>
        <p:grpSp>
          <p:nvGrpSpPr>
            <p:cNvPr id="1062" name="Google Shape;1062;p29"/>
            <p:cNvGrpSpPr/>
            <p:nvPr/>
          </p:nvGrpSpPr>
          <p:grpSpPr>
            <a:xfrm>
              <a:off x="3082313" y="4334238"/>
              <a:ext cx="2979621" cy="548663"/>
              <a:chOff x="906650" y="4198975"/>
              <a:chExt cx="2979621" cy="548663"/>
            </a:xfrm>
          </p:grpSpPr>
          <p:sp>
            <p:nvSpPr>
              <p:cNvPr id="1063" name="Google Shape;1063;p29"/>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9"/>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9"/>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9"/>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9"/>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9"/>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9"/>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9"/>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9"/>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9"/>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9"/>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9"/>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9"/>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9"/>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9"/>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29"/>
            <p:cNvGrpSpPr/>
            <p:nvPr/>
          </p:nvGrpSpPr>
          <p:grpSpPr>
            <a:xfrm>
              <a:off x="3607269" y="4453775"/>
              <a:ext cx="1929726" cy="309603"/>
              <a:chOff x="6301044" y="518987"/>
              <a:chExt cx="1929726" cy="309603"/>
            </a:xfrm>
          </p:grpSpPr>
          <p:grpSp>
            <p:nvGrpSpPr>
              <p:cNvPr id="1079" name="Google Shape;1079;p29"/>
              <p:cNvGrpSpPr/>
              <p:nvPr/>
            </p:nvGrpSpPr>
            <p:grpSpPr>
              <a:xfrm>
                <a:off x="6301044" y="518987"/>
                <a:ext cx="309603" cy="309603"/>
                <a:chOff x="3574049" y="4101899"/>
                <a:chExt cx="494100" cy="494100"/>
              </a:xfrm>
            </p:grpSpPr>
            <p:sp>
              <p:nvSpPr>
                <p:cNvPr id="1080" name="Google Shape;1080;p2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2" name="Google Shape;1082;p29"/>
                <p:cNvGrpSpPr/>
                <p:nvPr/>
              </p:nvGrpSpPr>
              <p:grpSpPr>
                <a:xfrm>
                  <a:off x="3729525" y="4283651"/>
                  <a:ext cx="183150" cy="48000"/>
                  <a:chOff x="3719825" y="4207451"/>
                  <a:chExt cx="183150" cy="48000"/>
                </a:xfrm>
              </p:grpSpPr>
              <p:sp>
                <p:nvSpPr>
                  <p:cNvPr id="1083" name="Google Shape;1083;p2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5" name="Google Shape;1085;p29"/>
              <p:cNvGrpSpPr/>
              <p:nvPr/>
            </p:nvGrpSpPr>
            <p:grpSpPr>
              <a:xfrm>
                <a:off x="6845286" y="518987"/>
                <a:ext cx="309603" cy="309603"/>
                <a:chOff x="3574049" y="4101899"/>
                <a:chExt cx="494100" cy="494100"/>
              </a:xfrm>
            </p:grpSpPr>
            <p:sp>
              <p:nvSpPr>
                <p:cNvPr id="1086" name="Google Shape;1086;p2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8" name="Google Shape;1088;p29"/>
                <p:cNvGrpSpPr/>
                <p:nvPr/>
              </p:nvGrpSpPr>
              <p:grpSpPr>
                <a:xfrm>
                  <a:off x="3729525" y="4283651"/>
                  <a:ext cx="183150" cy="48000"/>
                  <a:chOff x="3719825" y="4207451"/>
                  <a:chExt cx="183150" cy="48000"/>
                </a:xfrm>
              </p:grpSpPr>
              <p:sp>
                <p:nvSpPr>
                  <p:cNvPr id="1089" name="Google Shape;1089;p2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1" name="Google Shape;1091;p29"/>
              <p:cNvGrpSpPr/>
              <p:nvPr/>
            </p:nvGrpSpPr>
            <p:grpSpPr>
              <a:xfrm>
                <a:off x="7383221" y="518987"/>
                <a:ext cx="309603" cy="309603"/>
                <a:chOff x="3574049" y="4101899"/>
                <a:chExt cx="494100" cy="494100"/>
              </a:xfrm>
            </p:grpSpPr>
            <p:sp>
              <p:nvSpPr>
                <p:cNvPr id="1092" name="Google Shape;1092;p2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4" name="Google Shape;1094;p29"/>
                <p:cNvGrpSpPr/>
                <p:nvPr/>
              </p:nvGrpSpPr>
              <p:grpSpPr>
                <a:xfrm>
                  <a:off x="3729525" y="4283651"/>
                  <a:ext cx="183150" cy="48000"/>
                  <a:chOff x="3719825" y="4207451"/>
                  <a:chExt cx="183150" cy="48000"/>
                </a:xfrm>
              </p:grpSpPr>
              <p:sp>
                <p:nvSpPr>
                  <p:cNvPr id="1095" name="Google Shape;1095;p2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7" name="Google Shape;1097;p29"/>
              <p:cNvGrpSpPr/>
              <p:nvPr/>
            </p:nvGrpSpPr>
            <p:grpSpPr>
              <a:xfrm>
                <a:off x="7921166" y="518987"/>
                <a:ext cx="309603" cy="309603"/>
                <a:chOff x="3574049" y="4101899"/>
                <a:chExt cx="494100" cy="494100"/>
              </a:xfrm>
            </p:grpSpPr>
            <p:sp>
              <p:nvSpPr>
                <p:cNvPr id="1098" name="Google Shape;1098;p2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0" name="Google Shape;1100;p29"/>
                <p:cNvGrpSpPr/>
                <p:nvPr/>
              </p:nvGrpSpPr>
              <p:grpSpPr>
                <a:xfrm>
                  <a:off x="3729525" y="4283651"/>
                  <a:ext cx="183150" cy="48000"/>
                  <a:chOff x="3719825" y="4207451"/>
                  <a:chExt cx="183150" cy="48000"/>
                </a:xfrm>
              </p:grpSpPr>
              <p:sp>
                <p:nvSpPr>
                  <p:cNvPr id="1101" name="Google Shape;1101;p2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1103" name="Shape 1103"/>
        <p:cNvGrpSpPr/>
        <p:nvPr/>
      </p:nvGrpSpPr>
      <p:grpSpPr>
        <a:xfrm>
          <a:off x="0" y="0"/>
          <a:ext cx="0" cy="0"/>
          <a:chOff x="0" y="0"/>
          <a:chExt cx="0" cy="0"/>
        </a:xfrm>
      </p:grpSpPr>
      <p:sp>
        <p:nvSpPr>
          <p:cNvPr id="1104" name="Google Shape;1104;p30"/>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105" name="Google Shape;1105;p30"/>
          <p:cNvSpPr txBox="1"/>
          <p:nvPr>
            <p:ph idx="1" type="subTitle"/>
          </p:nvPr>
        </p:nvSpPr>
        <p:spPr>
          <a:xfrm>
            <a:off x="4689668" y="2345675"/>
            <a:ext cx="3741300" cy="4296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6" name="Google Shape;1106;p30"/>
          <p:cNvSpPr txBox="1"/>
          <p:nvPr>
            <p:ph idx="2" type="subTitle"/>
          </p:nvPr>
        </p:nvSpPr>
        <p:spPr>
          <a:xfrm>
            <a:off x="4689626" y="2642150"/>
            <a:ext cx="3741300" cy="6129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7" name="Google Shape;1107;p30"/>
          <p:cNvSpPr txBox="1"/>
          <p:nvPr>
            <p:ph idx="3" type="subTitle"/>
          </p:nvPr>
        </p:nvSpPr>
        <p:spPr>
          <a:xfrm>
            <a:off x="4689689" y="1372275"/>
            <a:ext cx="3741300" cy="4296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8" name="Google Shape;1108;p30"/>
          <p:cNvSpPr txBox="1"/>
          <p:nvPr>
            <p:ph idx="4" type="subTitle"/>
          </p:nvPr>
        </p:nvSpPr>
        <p:spPr>
          <a:xfrm>
            <a:off x="4689647" y="1668750"/>
            <a:ext cx="3741300" cy="6129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9" name="Google Shape;1109;p30"/>
          <p:cNvSpPr txBox="1"/>
          <p:nvPr>
            <p:ph idx="5" type="subTitle"/>
          </p:nvPr>
        </p:nvSpPr>
        <p:spPr>
          <a:xfrm>
            <a:off x="4689732" y="3319075"/>
            <a:ext cx="3741300" cy="4296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10" name="Google Shape;1110;p30"/>
          <p:cNvSpPr txBox="1"/>
          <p:nvPr>
            <p:ph idx="6" type="subTitle"/>
          </p:nvPr>
        </p:nvSpPr>
        <p:spPr>
          <a:xfrm>
            <a:off x="4689689" y="3615550"/>
            <a:ext cx="3741300" cy="6129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11" name="Google Shape;1111;p30"/>
          <p:cNvSpPr/>
          <p:nvPr/>
        </p:nvSpPr>
        <p:spPr>
          <a:xfrm>
            <a:off x="-382325" y="1668738"/>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2" name="Google Shape;1112;p30"/>
          <p:cNvGrpSpPr/>
          <p:nvPr/>
        </p:nvGrpSpPr>
        <p:grpSpPr>
          <a:xfrm>
            <a:off x="4765916" y="4334238"/>
            <a:ext cx="814847" cy="548663"/>
            <a:chOff x="4765916" y="4334238"/>
            <a:chExt cx="814847" cy="548663"/>
          </a:xfrm>
        </p:grpSpPr>
        <p:grpSp>
          <p:nvGrpSpPr>
            <p:cNvPr id="1113" name="Google Shape;1113;p30"/>
            <p:cNvGrpSpPr/>
            <p:nvPr/>
          </p:nvGrpSpPr>
          <p:grpSpPr>
            <a:xfrm>
              <a:off x="4765916" y="4334238"/>
              <a:ext cx="814847" cy="548663"/>
              <a:chOff x="-733134" y="4466063"/>
              <a:chExt cx="814847" cy="548663"/>
            </a:xfrm>
          </p:grpSpPr>
          <p:sp>
            <p:nvSpPr>
              <p:cNvPr id="1114" name="Google Shape;1114;p30"/>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0"/>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0"/>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0"/>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0"/>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0"/>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0"/>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30"/>
            <p:cNvGrpSpPr/>
            <p:nvPr/>
          </p:nvGrpSpPr>
          <p:grpSpPr>
            <a:xfrm>
              <a:off x="5038719" y="4453775"/>
              <a:ext cx="309603" cy="309603"/>
              <a:chOff x="3574049" y="4101899"/>
              <a:chExt cx="494100" cy="494100"/>
            </a:xfrm>
          </p:grpSpPr>
          <p:sp>
            <p:nvSpPr>
              <p:cNvPr id="1122" name="Google Shape;1122;p3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4" name="Google Shape;1124;p30"/>
              <p:cNvGrpSpPr/>
              <p:nvPr/>
            </p:nvGrpSpPr>
            <p:grpSpPr>
              <a:xfrm>
                <a:off x="3729525" y="4283651"/>
                <a:ext cx="183150" cy="48000"/>
                <a:chOff x="3719825" y="4207451"/>
                <a:chExt cx="183150" cy="48000"/>
              </a:xfrm>
            </p:grpSpPr>
            <p:sp>
              <p:nvSpPr>
                <p:cNvPr id="1125" name="Google Shape;1125;p3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2" name="Shape 112"/>
        <p:cNvGrpSpPr/>
        <p:nvPr/>
      </p:nvGrpSpPr>
      <p:grpSpPr>
        <a:xfrm>
          <a:off x="0" y="0"/>
          <a:ext cx="0" cy="0"/>
          <a:chOff x="0" y="0"/>
          <a:chExt cx="0" cy="0"/>
        </a:xfrm>
      </p:grpSpPr>
      <p:sp>
        <p:nvSpPr>
          <p:cNvPr id="113" name="Google Shape;113;p4"/>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14" name="Google Shape;114;p4"/>
          <p:cNvSpPr txBox="1"/>
          <p:nvPr>
            <p:ph idx="1" type="body"/>
          </p:nvPr>
        </p:nvSpPr>
        <p:spPr>
          <a:xfrm>
            <a:off x="713225" y="1162950"/>
            <a:ext cx="7717800" cy="33693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Clr>
                <a:schemeClr val="dk2"/>
              </a:buClr>
              <a:buSzPts val="1500"/>
              <a:buFont typeface="Arimo"/>
              <a:buChar char="●"/>
              <a:defRPr sz="1400"/>
            </a:lvl1pPr>
            <a:lvl2pPr indent="-317500" lvl="1" marL="914400" rtl="0">
              <a:spcBef>
                <a:spcPts val="0"/>
              </a:spcBef>
              <a:spcAft>
                <a:spcPts val="0"/>
              </a:spcAft>
              <a:buClr>
                <a:srgbClr val="DC391E"/>
              </a:buClr>
              <a:buSzPts val="1400"/>
              <a:buFont typeface="Arimo"/>
              <a:buChar char="○"/>
              <a:defRPr/>
            </a:lvl2pPr>
            <a:lvl3pPr indent="-317500" lvl="2" marL="1371600" rtl="0">
              <a:spcBef>
                <a:spcPts val="0"/>
              </a:spcBef>
              <a:spcAft>
                <a:spcPts val="0"/>
              </a:spcAft>
              <a:buClr>
                <a:srgbClr val="DC391E"/>
              </a:buClr>
              <a:buSzPts val="1400"/>
              <a:buFont typeface="Arimo"/>
              <a:buChar char="■"/>
              <a:defRPr/>
            </a:lvl3pPr>
            <a:lvl4pPr indent="-317500" lvl="3" marL="1828800" rtl="0">
              <a:spcBef>
                <a:spcPts val="0"/>
              </a:spcBef>
              <a:spcAft>
                <a:spcPts val="0"/>
              </a:spcAft>
              <a:buClr>
                <a:srgbClr val="DC391E"/>
              </a:buClr>
              <a:buSzPts val="1400"/>
              <a:buFont typeface="Arimo"/>
              <a:buChar char="●"/>
              <a:defRPr/>
            </a:lvl4pPr>
            <a:lvl5pPr indent="-317500" lvl="4" marL="2286000" rtl="0">
              <a:spcBef>
                <a:spcPts val="0"/>
              </a:spcBef>
              <a:spcAft>
                <a:spcPts val="0"/>
              </a:spcAft>
              <a:buClr>
                <a:srgbClr val="DC391E"/>
              </a:buClr>
              <a:buSzPts val="1400"/>
              <a:buFont typeface="Arimo"/>
              <a:buChar char="○"/>
              <a:defRPr/>
            </a:lvl5pPr>
            <a:lvl6pPr indent="-317500" lvl="5" marL="2743200" rtl="0">
              <a:spcBef>
                <a:spcPts val="0"/>
              </a:spcBef>
              <a:spcAft>
                <a:spcPts val="0"/>
              </a:spcAft>
              <a:buClr>
                <a:srgbClr val="DC391E"/>
              </a:buClr>
              <a:buSzPts val="1400"/>
              <a:buFont typeface="Arimo"/>
              <a:buChar char="■"/>
              <a:defRPr/>
            </a:lvl6pPr>
            <a:lvl7pPr indent="-317500" lvl="6" marL="3200400" rtl="0">
              <a:spcBef>
                <a:spcPts val="0"/>
              </a:spcBef>
              <a:spcAft>
                <a:spcPts val="0"/>
              </a:spcAft>
              <a:buClr>
                <a:srgbClr val="DC391E"/>
              </a:buClr>
              <a:buSzPts val="1400"/>
              <a:buFont typeface="Arimo"/>
              <a:buChar char="●"/>
              <a:defRPr/>
            </a:lvl7pPr>
            <a:lvl8pPr indent="-317500" lvl="7" marL="3657600" rtl="0">
              <a:spcBef>
                <a:spcPts val="0"/>
              </a:spcBef>
              <a:spcAft>
                <a:spcPts val="0"/>
              </a:spcAft>
              <a:buClr>
                <a:srgbClr val="DC391E"/>
              </a:buClr>
              <a:buSzPts val="1400"/>
              <a:buFont typeface="Arimo"/>
              <a:buChar char="○"/>
              <a:defRPr/>
            </a:lvl8pPr>
            <a:lvl9pPr indent="-317500" lvl="8" marL="4114800" rtl="0">
              <a:spcBef>
                <a:spcPts val="0"/>
              </a:spcBef>
              <a:spcAft>
                <a:spcPts val="0"/>
              </a:spcAft>
              <a:buClr>
                <a:srgbClr val="DC391E"/>
              </a:buClr>
              <a:buSzPts val="1400"/>
              <a:buFont typeface="Arimo"/>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1127" name="Shape 1127"/>
        <p:cNvGrpSpPr/>
        <p:nvPr/>
      </p:nvGrpSpPr>
      <p:grpSpPr>
        <a:xfrm>
          <a:off x="0" y="0"/>
          <a:ext cx="0" cy="0"/>
          <a:chOff x="0" y="0"/>
          <a:chExt cx="0" cy="0"/>
        </a:xfrm>
      </p:grpSpPr>
      <p:sp>
        <p:nvSpPr>
          <p:cNvPr id="1128" name="Google Shape;1128;p31"/>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129" name="Google Shape;1129;p31"/>
          <p:cNvSpPr txBox="1"/>
          <p:nvPr>
            <p:ph idx="1" type="subTitle"/>
          </p:nvPr>
        </p:nvSpPr>
        <p:spPr>
          <a:xfrm>
            <a:off x="2085463" y="1637725"/>
            <a:ext cx="2206200" cy="429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0" name="Google Shape;1130;p31"/>
          <p:cNvSpPr txBox="1"/>
          <p:nvPr>
            <p:ph idx="2" type="subTitle"/>
          </p:nvPr>
        </p:nvSpPr>
        <p:spPr>
          <a:xfrm>
            <a:off x="2085438" y="1934200"/>
            <a:ext cx="22062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1" name="Google Shape;1131;p31"/>
          <p:cNvSpPr txBox="1"/>
          <p:nvPr>
            <p:ph idx="3" type="subTitle"/>
          </p:nvPr>
        </p:nvSpPr>
        <p:spPr>
          <a:xfrm>
            <a:off x="5791838" y="1637725"/>
            <a:ext cx="2206200" cy="429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2" name="Google Shape;1132;p31"/>
          <p:cNvSpPr txBox="1"/>
          <p:nvPr>
            <p:ph idx="4" type="subTitle"/>
          </p:nvPr>
        </p:nvSpPr>
        <p:spPr>
          <a:xfrm>
            <a:off x="5791813" y="1934200"/>
            <a:ext cx="22062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3" name="Google Shape;1133;p31"/>
          <p:cNvSpPr txBox="1"/>
          <p:nvPr>
            <p:ph idx="5" type="subTitle"/>
          </p:nvPr>
        </p:nvSpPr>
        <p:spPr>
          <a:xfrm>
            <a:off x="2085588" y="3005950"/>
            <a:ext cx="2206200" cy="429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4" name="Google Shape;1134;p31"/>
          <p:cNvSpPr txBox="1"/>
          <p:nvPr>
            <p:ph idx="6" type="subTitle"/>
          </p:nvPr>
        </p:nvSpPr>
        <p:spPr>
          <a:xfrm>
            <a:off x="2085563" y="3302550"/>
            <a:ext cx="22062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5" name="Google Shape;1135;p31"/>
          <p:cNvSpPr txBox="1"/>
          <p:nvPr>
            <p:ph idx="7" type="subTitle"/>
          </p:nvPr>
        </p:nvSpPr>
        <p:spPr>
          <a:xfrm>
            <a:off x="5791963" y="3005950"/>
            <a:ext cx="2206200" cy="429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6" name="Google Shape;1136;p31"/>
          <p:cNvSpPr txBox="1"/>
          <p:nvPr>
            <p:ph idx="8" type="subTitle"/>
          </p:nvPr>
        </p:nvSpPr>
        <p:spPr>
          <a:xfrm>
            <a:off x="5791938" y="3302550"/>
            <a:ext cx="22062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37" name="Google Shape;1137;p31"/>
          <p:cNvGrpSpPr/>
          <p:nvPr/>
        </p:nvGrpSpPr>
        <p:grpSpPr>
          <a:xfrm>
            <a:off x="1145838" y="4334238"/>
            <a:ext cx="2979621" cy="548663"/>
            <a:chOff x="1145838" y="4334238"/>
            <a:chExt cx="2979621" cy="548663"/>
          </a:xfrm>
        </p:grpSpPr>
        <p:grpSp>
          <p:nvGrpSpPr>
            <p:cNvPr id="1138" name="Google Shape;1138;p31"/>
            <p:cNvGrpSpPr/>
            <p:nvPr/>
          </p:nvGrpSpPr>
          <p:grpSpPr>
            <a:xfrm>
              <a:off x="1145838" y="4334238"/>
              <a:ext cx="2979621" cy="548663"/>
              <a:chOff x="906650" y="4198975"/>
              <a:chExt cx="2979621" cy="548663"/>
            </a:xfrm>
          </p:grpSpPr>
          <p:sp>
            <p:nvSpPr>
              <p:cNvPr id="1139" name="Google Shape;1139;p31"/>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1"/>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1"/>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1"/>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1"/>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1"/>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1"/>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1"/>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1"/>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1"/>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1"/>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1"/>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1"/>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1"/>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1"/>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31"/>
            <p:cNvGrpSpPr/>
            <p:nvPr/>
          </p:nvGrpSpPr>
          <p:grpSpPr>
            <a:xfrm>
              <a:off x="1670794" y="4453775"/>
              <a:ext cx="1929726" cy="309603"/>
              <a:chOff x="6301044" y="518987"/>
              <a:chExt cx="1929726" cy="309603"/>
            </a:xfrm>
          </p:grpSpPr>
          <p:grpSp>
            <p:nvGrpSpPr>
              <p:cNvPr id="1155" name="Google Shape;1155;p31"/>
              <p:cNvGrpSpPr/>
              <p:nvPr/>
            </p:nvGrpSpPr>
            <p:grpSpPr>
              <a:xfrm>
                <a:off x="6301044" y="518987"/>
                <a:ext cx="309603" cy="309603"/>
                <a:chOff x="3574049" y="4101899"/>
                <a:chExt cx="494100" cy="494100"/>
              </a:xfrm>
            </p:grpSpPr>
            <p:sp>
              <p:nvSpPr>
                <p:cNvPr id="1156" name="Google Shape;1156;p3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8" name="Google Shape;1158;p31"/>
                <p:cNvGrpSpPr/>
                <p:nvPr/>
              </p:nvGrpSpPr>
              <p:grpSpPr>
                <a:xfrm>
                  <a:off x="3729525" y="4283651"/>
                  <a:ext cx="183150" cy="48000"/>
                  <a:chOff x="3719825" y="4207451"/>
                  <a:chExt cx="183150" cy="48000"/>
                </a:xfrm>
              </p:grpSpPr>
              <p:sp>
                <p:nvSpPr>
                  <p:cNvPr id="1159" name="Google Shape;1159;p3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1" name="Google Shape;1161;p31"/>
              <p:cNvGrpSpPr/>
              <p:nvPr/>
            </p:nvGrpSpPr>
            <p:grpSpPr>
              <a:xfrm>
                <a:off x="6845286" y="518987"/>
                <a:ext cx="309603" cy="309603"/>
                <a:chOff x="3574049" y="4101899"/>
                <a:chExt cx="494100" cy="494100"/>
              </a:xfrm>
            </p:grpSpPr>
            <p:sp>
              <p:nvSpPr>
                <p:cNvPr id="1162" name="Google Shape;1162;p3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31"/>
                <p:cNvGrpSpPr/>
                <p:nvPr/>
              </p:nvGrpSpPr>
              <p:grpSpPr>
                <a:xfrm>
                  <a:off x="3729525" y="4283651"/>
                  <a:ext cx="183150" cy="48000"/>
                  <a:chOff x="3719825" y="4207451"/>
                  <a:chExt cx="183150" cy="48000"/>
                </a:xfrm>
              </p:grpSpPr>
              <p:sp>
                <p:nvSpPr>
                  <p:cNvPr id="1165" name="Google Shape;1165;p3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7" name="Google Shape;1167;p31"/>
              <p:cNvGrpSpPr/>
              <p:nvPr/>
            </p:nvGrpSpPr>
            <p:grpSpPr>
              <a:xfrm>
                <a:off x="7383221" y="518987"/>
                <a:ext cx="309603" cy="309603"/>
                <a:chOff x="3574049" y="4101899"/>
                <a:chExt cx="494100" cy="494100"/>
              </a:xfrm>
            </p:grpSpPr>
            <p:sp>
              <p:nvSpPr>
                <p:cNvPr id="1168" name="Google Shape;1168;p3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0" name="Google Shape;1170;p31"/>
                <p:cNvGrpSpPr/>
                <p:nvPr/>
              </p:nvGrpSpPr>
              <p:grpSpPr>
                <a:xfrm>
                  <a:off x="3729525" y="4283651"/>
                  <a:ext cx="183150" cy="48000"/>
                  <a:chOff x="3719825" y="4207451"/>
                  <a:chExt cx="183150" cy="48000"/>
                </a:xfrm>
              </p:grpSpPr>
              <p:sp>
                <p:nvSpPr>
                  <p:cNvPr id="1171" name="Google Shape;1171;p3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3" name="Google Shape;1173;p31"/>
              <p:cNvGrpSpPr/>
              <p:nvPr/>
            </p:nvGrpSpPr>
            <p:grpSpPr>
              <a:xfrm>
                <a:off x="7921166" y="518987"/>
                <a:ext cx="309603" cy="309603"/>
                <a:chOff x="3574049" y="4101899"/>
                <a:chExt cx="494100" cy="494100"/>
              </a:xfrm>
            </p:grpSpPr>
            <p:sp>
              <p:nvSpPr>
                <p:cNvPr id="1174" name="Google Shape;1174;p3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6" name="Google Shape;1176;p31"/>
                <p:cNvGrpSpPr/>
                <p:nvPr/>
              </p:nvGrpSpPr>
              <p:grpSpPr>
                <a:xfrm>
                  <a:off x="3729525" y="4283651"/>
                  <a:ext cx="183150" cy="48000"/>
                  <a:chOff x="3719825" y="4207451"/>
                  <a:chExt cx="183150" cy="48000"/>
                </a:xfrm>
              </p:grpSpPr>
              <p:sp>
                <p:nvSpPr>
                  <p:cNvPr id="1177" name="Google Shape;1177;p3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4">
    <p:spTree>
      <p:nvGrpSpPr>
        <p:cNvPr id="1179" name="Shape 1179"/>
        <p:cNvGrpSpPr/>
        <p:nvPr/>
      </p:nvGrpSpPr>
      <p:grpSpPr>
        <a:xfrm>
          <a:off x="0" y="0"/>
          <a:ext cx="0" cy="0"/>
          <a:chOff x="0" y="0"/>
          <a:chExt cx="0" cy="0"/>
        </a:xfrm>
      </p:grpSpPr>
      <p:sp>
        <p:nvSpPr>
          <p:cNvPr id="1180" name="Google Shape;1180;p32"/>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181" name="Google Shape;1181;p32"/>
          <p:cNvSpPr txBox="1"/>
          <p:nvPr>
            <p:ph idx="1" type="subTitle"/>
          </p:nvPr>
        </p:nvSpPr>
        <p:spPr>
          <a:xfrm>
            <a:off x="1024088" y="1584675"/>
            <a:ext cx="2206200" cy="42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82" name="Google Shape;1182;p32"/>
          <p:cNvSpPr txBox="1"/>
          <p:nvPr>
            <p:ph idx="2" type="subTitle"/>
          </p:nvPr>
        </p:nvSpPr>
        <p:spPr>
          <a:xfrm>
            <a:off x="1024063" y="1881275"/>
            <a:ext cx="2206200" cy="612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83" name="Google Shape;1183;p32"/>
          <p:cNvSpPr txBox="1"/>
          <p:nvPr>
            <p:ph idx="3" type="subTitle"/>
          </p:nvPr>
        </p:nvSpPr>
        <p:spPr>
          <a:xfrm>
            <a:off x="3468888" y="1584675"/>
            <a:ext cx="2206200" cy="42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84" name="Google Shape;1184;p32"/>
          <p:cNvSpPr txBox="1"/>
          <p:nvPr>
            <p:ph idx="4" type="subTitle"/>
          </p:nvPr>
        </p:nvSpPr>
        <p:spPr>
          <a:xfrm>
            <a:off x="3468863" y="1881275"/>
            <a:ext cx="2206200" cy="612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85" name="Google Shape;1185;p32"/>
          <p:cNvSpPr txBox="1"/>
          <p:nvPr>
            <p:ph idx="5" type="subTitle"/>
          </p:nvPr>
        </p:nvSpPr>
        <p:spPr>
          <a:xfrm>
            <a:off x="5913713" y="1584675"/>
            <a:ext cx="2206200" cy="42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86" name="Google Shape;1186;p32"/>
          <p:cNvSpPr txBox="1"/>
          <p:nvPr>
            <p:ph idx="6" type="subTitle"/>
          </p:nvPr>
        </p:nvSpPr>
        <p:spPr>
          <a:xfrm>
            <a:off x="5913688" y="1881275"/>
            <a:ext cx="2206200" cy="612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87" name="Google Shape;1187;p32"/>
          <p:cNvSpPr txBox="1"/>
          <p:nvPr>
            <p:ph idx="7" type="subTitle"/>
          </p:nvPr>
        </p:nvSpPr>
        <p:spPr>
          <a:xfrm>
            <a:off x="1024213" y="2912175"/>
            <a:ext cx="2206200" cy="42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88" name="Google Shape;1188;p32"/>
          <p:cNvSpPr txBox="1"/>
          <p:nvPr>
            <p:ph idx="8" type="subTitle"/>
          </p:nvPr>
        </p:nvSpPr>
        <p:spPr>
          <a:xfrm>
            <a:off x="1024188" y="3208775"/>
            <a:ext cx="2206200" cy="612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89" name="Google Shape;1189;p32"/>
          <p:cNvSpPr txBox="1"/>
          <p:nvPr>
            <p:ph idx="9" type="subTitle"/>
          </p:nvPr>
        </p:nvSpPr>
        <p:spPr>
          <a:xfrm>
            <a:off x="3469013" y="2912175"/>
            <a:ext cx="2206200" cy="42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0" name="Google Shape;1190;p32"/>
          <p:cNvSpPr txBox="1"/>
          <p:nvPr>
            <p:ph idx="13" type="subTitle"/>
          </p:nvPr>
        </p:nvSpPr>
        <p:spPr>
          <a:xfrm>
            <a:off x="3468988" y="3208775"/>
            <a:ext cx="2206200" cy="612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1" name="Google Shape;1191;p32"/>
          <p:cNvSpPr txBox="1"/>
          <p:nvPr>
            <p:ph idx="14" type="subTitle"/>
          </p:nvPr>
        </p:nvSpPr>
        <p:spPr>
          <a:xfrm>
            <a:off x="5913838" y="2912175"/>
            <a:ext cx="2206200" cy="42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400">
                <a:latin typeface="Heebo Black"/>
                <a:ea typeface="Heebo Black"/>
                <a:cs typeface="Heebo Black"/>
                <a:sym typeface="Heebo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2" name="Google Shape;1192;p32"/>
          <p:cNvSpPr txBox="1"/>
          <p:nvPr>
            <p:ph idx="15" type="subTitle"/>
          </p:nvPr>
        </p:nvSpPr>
        <p:spPr>
          <a:xfrm>
            <a:off x="5913813" y="3208775"/>
            <a:ext cx="2206200" cy="612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93" name="Google Shape;1193;p32"/>
          <p:cNvGrpSpPr/>
          <p:nvPr/>
        </p:nvGrpSpPr>
        <p:grpSpPr>
          <a:xfrm>
            <a:off x="2873691" y="4334238"/>
            <a:ext cx="1358467" cy="548663"/>
            <a:chOff x="2873691" y="4334238"/>
            <a:chExt cx="1358467" cy="548663"/>
          </a:xfrm>
        </p:grpSpPr>
        <p:grpSp>
          <p:nvGrpSpPr>
            <p:cNvPr id="1194" name="Google Shape;1194;p32"/>
            <p:cNvGrpSpPr/>
            <p:nvPr/>
          </p:nvGrpSpPr>
          <p:grpSpPr>
            <a:xfrm>
              <a:off x="2873691" y="4334238"/>
              <a:ext cx="1358467" cy="548663"/>
              <a:chOff x="408416" y="384763"/>
              <a:chExt cx="1358467" cy="548663"/>
            </a:xfrm>
          </p:grpSpPr>
          <p:grpSp>
            <p:nvGrpSpPr>
              <p:cNvPr id="1195" name="Google Shape;1195;p32"/>
              <p:cNvGrpSpPr/>
              <p:nvPr/>
            </p:nvGrpSpPr>
            <p:grpSpPr>
              <a:xfrm>
                <a:off x="408416" y="384763"/>
                <a:ext cx="1358467" cy="548663"/>
                <a:chOff x="-1063759" y="384763"/>
                <a:chExt cx="1358467" cy="548663"/>
              </a:xfrm>
            </p:grpSpPr>
            <p:grpSp>
              <p:nvGrpSpPr>
                <p:cNvPr id="1196" name="Google Shape;1196;p32"/>
                <p:cNvGrpSpPr/>
                <p:nvPr/>
              </p:nvGrpSpPr>
              <p:grpSpPr>
                <a:xfrm>
                  <a:off x="-1063759" y="384763"/>
                  <a:ext cx="814847" cy="548663"/>
                  <a:chOff x="-733134" y="4466063"/>
                  <a:chExt cx="814847" cy="548663"/>
                </a:xfrm>
              </p:grpSpPr>
              <p:sp>
                <p:nvSpPr>
                  <p:cNvPr id="1197" name="Google Shape;1197;p32"/>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2"/>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2"/>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2"/>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2"/>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2"/>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2"/>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4" name="Google Shape;1204;p32"/>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2"/>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2"/>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2"/>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2"/>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9" name="Google Shape;1209;p32"/>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0" name="Google Shape;1210;p32"/>
            <p:cNvGrpSpPr/>
            <p:nvPr/>
          </p:nvGrpSpPr>
          <p:grpSpPr>
            <a:xfrm>
              <a:off x="3146494" y="4453775"/>
              <a:ext cx="309603" cy="309603"/>
              <a:chOff x="3574049" y="4101899"/>
              <a:chExt cx="494100" cy="494100"/>
            </a:xfrm>
          </p:grpSpPr>
          <p:sp>
            <p:nvSpPr>
              <p:cNvPr id="1211" name="Google Shape;1211;p3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3" name="Google Shape;1213;p32"/>
              <p:cNvGrpSpPr/>
              <p:nvPr/>
            </p:nvGrpSpPr>
            <p:grpSpPr>
              <a:xfrm>
                <a:off x="3729525" y="4283651"/>
                <a:ext cx="183150" cy="48000"/>
                <a:chOff x="3719825" y="4207451"/>
                <a:chExt cx="183150" cy="48000"/>
              </a:xfrm>
            </p:grpSpPr>
            <p:sp>
              <p:nvSpPr>
                <p:cNvPr id="1214" name="Google Shape;1214;p3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6" name="Google Shape;1216;p32"/>
            <p:cNvGrpSpPr/>
            <p:nvPr/>
          </p:nvGrpSpPr>
          <p:grpSpPr>
            <a:xfrm>
              <a:off x="3688544" y="4453775"/>
              <a:ext cx="309603" cy="309603"/>
              <a:chOff x="3574049" y="4101899"/>
              <a:chExt cx="494100" cy="494100"/>
            </a:xfrm>
          </p:grpSpPr>
          <p:sp>
            <p:nvSpPr>
              <p:cNvPr id="1217" name="Google Shape;1217;p3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9" name="Google Shape;1219;p32"/>
              <p:cNvGrpSpPr/>
              <p:nvPr/>
            </p:nvGrpSpPr>
            <p:grpSpPr>
              <a:xfrm>
                <a:off x="3729525" y="4283651"/>
                <a:ext cx="183150" cy="48000"/>
                <a:chOff x="3719825" y="4207451"/>
                <a:chExt cx="183150" cy="48000"/>
              </a:xfrm>
            </p:grpSpPr>
            <p:sp>
              <p:nvSpPr>
                <p:cNvPr id="1220" name="Google Shape;1220;p3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spTree>
      <p:nvGrpSpPr>
        <p:cNvPr id="1222" name="Shape 1222"/>
        <p:cNvGrpSpPr/>
        <p:nvPr/>
      </p:nvGrpSpPr>
      <p:grpSpPr>
        <a:xfrm>
          <a:off x="0" y="0"/>
          <a:ext cx="0" cy="0"/>
          <a:chOff x="0" y="0"/>
          <a:chExt cx="0" cy="0"/>
        </a:xfrm>
      </p:grpSpPr>
      <p:sp>
        <p:nvSpPr>
          <p:cNvPr id="1223" name="Google Shape;1223;p33"/>
          <p:cNvSpPr txBox="1"/>
          <p:nvPr>
            <p:ph type="title"/>
          </p:nvPr>
        </p:nvSpPr>
        <p:spPr>
          <a:xfrm>
            <a:off x="713225" y="901900"/>
            <a:ext cx="3548400" cy="9969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69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224" name="Google Shape;1224;p33"/>
          <p:cNvSpPr txBox="1"/>
          <p:nvPr>
            <p:ph idx="1" type="subTitle"/>
          </p:nvPr>
        </p:nvSpPr>
        <p:spPr>
          <a:xfrm>
            <a:off x="713225" y="1670700"/>
            <a:ext cx="2749500" cy="996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225" name="Google Shape;1225;p33"/>
          <p:cNvGrpSpPr/>
          <p:nvPr/>
        </p:nvGrpSpPr>
        <p:grpSpPr>
          <a:xfrm>
            <a:off x="2274225" y="4416875"/>
            <a:ext cx="1375660" cy="309600"/>
            <a:chOff x="3196350" y="4340675"/>
            <a:chExt cx="1375660" cy="309600"/>
          </a:xfrm>
        </p:grpSpPr>
        <p:sp>
          <p:nvSpPr>
            <p:cNvPr id="1226" name="Google Shape;1226;p33"/>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3"/>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8" name="Google Shape;1228;p33"/>
          <p:cNvSpPr txBox="1"/>
          <p:nvPr/>
        </p:nvSpPr>
        <p:spPr>
          <a:xfrm>
            <a:off x="713225" y="3294475"/>
            <a:ext cx="33648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Exo"/>
                <a:ea typeface="Exo"/>
                <a:cs typeface="Exo"/>
                <a:sym typeface="Exo"/>
              </a:rPr>
              <a:t>CREDITS:</a:t>
            </a:r>
            <a:r>
              <a:rPr lang="en" sz="1100">
                <a:solidFill>
                  <a:schemeClr val="dk1"/>
                </a:solidFill>
                <a:latin typeface="Exo"/>
                <a:ea typeface="Exo"/>
                <a:cs typeface="Exo"/>
                <a:sym typeface="Exo"/>
              </a:rPr>
              <a:t> This presentation template was created by </a:t>
            </a:r>
            <a:r>
              <a:rPr b="1" lang="en" sz="1100">
                <a:solidFill>
                  <a:schemeClr val="hlink"/>
                </a:solidFill>
                <a:uFill>
                  <a:noFill/>
                </a:uFill>
                <a:latin typeface="Exo"/>
                <a:ea typeface="Exo"/>
                <a:cs typeface="Exo"/>
                <a:sym typeface="Exo"/>
                <a:hlinkClick r:id="rId2"/>
              </a:rPr>
              <a:t>Slidesgo</a:t>
            </a:r>
            <a:r>
              <a:rPr lang="en" sz="1100">
                <a:solidFill>
                  <a:schemeClr val="dk1"/>
                </a:solidFill>
                <a:latin typeface="Exo"/>
                <a:ea typeface="Exo"/>
                <a:cs typeface="Exo"/>
                <a:sym typeface="Exo"/>
              </a:rPr>
              <a:t>, including icons by </a:t>
            </a:r>
            <a:r>
              <a:rPr b="1" lang="en" sz="1100">
                <a:solidFill>
                  <a:schemeClr val="dk1"/>
                </a:solidFill>
                <a:uFill>
                  <a:noFill/>
                </a:uFill>
                <a:latin typeface="Exo"/>
                <a:ea typeface="Exo"/>
                <a:cs typeface="Exo"/>
                <a:sym typeface="Exo"/>
                <a:hlinkClick r:id="rId3">
                  <a:extLst>
                    <a:ext uri="{A12FA001-AC4F-418D-AE19-62706E023703}">
                      <ahyp:hlinkClr val="tx"/>
                    </a:ext>
                  </a:extLst>
                </a:hlinkClick>
              </a:rPr>
              <a:t>Flaticon</a:t>
            </a:r>
            <a:r>
              <a:rPr lang="en" sz="1100">
                <a:solidFill>
                  <a:schemeClr val="dk1"/>
                </a:solidFill>
                <a:latin typeface="Exo"/>
                <a:ea typeface="Exo"/>
                <a:cs typeface="Exo"/>
                <a:sym typeface="Exo"/>
              </a:rPr>
              <a:t>, infographics &amp; images by </a:t>
            </a:r>
            <a:r>
              <a:rPr b="1" lang="en" sz="1100">
                <a:solidFill>
                  <a:schemeClr val="dk1"/>
                </a:solidFill>
                <a:uFill>
                  <a:noFill/>
                </a:uFill>
                <a:latin typeface="Exo"/>
                <a:ea typeface="Exo"/>
                <a:cs typeface="Exo"/>
                <a:sym typeface="Exo"/>
                <a:hlinkClick r:id="rId4">
                  <a:extLst>
                    <a:ext uri="{A12FA001-AC4F-418D-AE19-62706E023703}">
                      <ahyp:hlinkClr val="tx"/>
                    </a:ext>
                  </a:extLst>
                </a:hlinkClick>
              </a:rPr>
              <a:t>Freepik</a:t>
            </a:r>
            <a:r>
              <a:rPr lang="en" sz="1100">
                <a:solidFill>
                  <a:schemeClr val="dk1"/>
                </a:solidFill>
                <a:latin typeface="Exo"/>
                <a:ea typeface="Exo"/>
                <a:cs typeface="Exo"/>
                <a:sym typeface="Exo"/>
              </a:rPr>
              <a:t> </a:t>
            </a:r>
            <a:endParaRPr sz="1100">
              <a:solidFill>
                <a:schemeClr val="dk1"/>
              </a:solidFill>
              <a:latin typeface="Exo"/>
              <a:ea typeface="Exo"/>
              <a:cs typeface="Exo"/>
              <a:sym typeface="Exo"/>
            </a:endParaRPr>
          </a:p>
        </p:txBody>
      </p:sp>
      <p:sp>
        <p:nvSpPr>
          <p:cNvPr id="1229" name="Google Shape;1229;p33"/>
          <p:cNvSpPr/>
          <p:nvPr/>
        </p:nvSpPr>
        <p:spPr>
          <a:xfrm>
            <a:off x="7261200" y="2295213"/>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0" name="Google Shape;1230;p33"/>
          <p:cNvGrpSpPr/>
          <p:nvPr/>
        </p:nvGrpSpPr>
        <p:grpSpPr>
          <a:xfrm>
            <a:off x="6049916" y="301738"/>
            <a:ext cx="1358467" cy="548663"/>
            <a:chOff x="6049916" y="301738"/>
            <a:chExt cx="1358467" cy="548663"/>
          </a:xfrm>
        </p:grpSpPr>
        <p:grpSp>
          <p:nvGrpSpPr>
            <p:cNvPr id="1231" name="Google Shape;1231;p33"/>
            <p:cNvGrpSpPr/>
            <p:nvPr/>
          </p:nvGrpSpPr>
          <p:grpSpPr>
            <a:xfrm>
              <a:off x="6049916" y="301738"/>
              <a:ext cx="1358467" cy="548663"/>
              <a:chOff x="408416" y="384763"/>
              <a:chExt cx="1358467" cy="548663"/>
            </a:xfrm>
          </p:grpSpPr>
          <p:grpSp>
            <p:nvGrpSpPr>
              <p:cNvPr id="1232" name="Google Shape;1232;p33"/>
              <p:cNvGrpSpPr/>
              <p:nvPr/>
            </p:nvGrpSpPr>
            <p:grpSpPr>
              <a:xfrm>
                <a:off x="408416" y="384763"/>
                <a:ext cx="1358467" cy="548663"/>
                <a:chOff x="-1063759" y="384763"/>
                <a:chExt cx="1358467" cy="548663"/>
              </a:xfrm>
            </p:grpSpPr>
            <p:grpSp>
              <p:nvGrpSpPr>
                <p:cNvPr id="1233" name="Google Shape;1233;p33"/>
                <p:cNvGrpSpPr/>
                <p:nvPr/>
              </p:nvGrpSpPr>
              <p:grpSpPr>
                <a:xfrm>
                  <a:off x="-1063759" y="384763"/>
                  <a:ext cx="814847" cy="548663"/>
                  <a:chOff x="-733134" y="4466063"/>
                  <a:chExt cx="814847" cy="548663"/>
                </a:xfrm>
              </p:grpSpPr>
              <p:sp>
                <p:nvSpPr>
                  <p:cNvPr id="1234" name="Google Shape;1234;p33"/>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3"/>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3"/>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3"/>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3"/>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3"/>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3"/>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33"/>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3"/>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3"/>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3"/>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3"/>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6" name="Google Shape;1246;p33"/>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7" name="Google Shape;1247;p33"/>
            <p:cNvGrpSpPr/>
            <p:nvPr/>
          </p:nvGrpSpPr>
          <p:grpSpPr>
            <a:xfrm>
              <a:off x="6322719" y="421275"/>
              <a:ext cx="851653" cy="309603"/>
              <a:chOff x="681219" y="421275"/>
              <a:chExt cx="851653" cy="309603"/>
            </a:xfrm>
          </p:grpSpPr>
          <p:grpSp>
            <p:nvGrpSpPr>
              <p:cNvPr id="1248" name="Google Shape;1248;p33"/>
              <p:cNvGrpSpPr/>
              <p:nvPr/>
            </p:nvGrpSpPr>
            <p:grpSpPr>
              <a:xfrm>
                <a:off x="681219" y="421275"/>
                <a:ext cx="309603" cy="309603"/>
                <a:chOff x="3574049" y="4101899"/>
                <a:chExt cx="494100" cy="494100"/>
              </a:xfrm>
            </p:grpSpPr>
            <p:sp>
              <p:nvSpPr>
                <p:cNvPr id="1249" name="Google Shape;1249;p3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1" name="Google Shape;1251;p33"/>
                <p:cNvGrpSpPr/>
                <p:nvPr/>
              </p:nvGrpSpPr>
              <p:grpSpPr>
                <a:xfrm>
                  <a:off x="3729525" y="4283651"/>
                  <a:ext cx="183150" cy="48000"/>
                  <a:chOff x="3719825" y="4207451"/>
                  <a:chExt cx="183150" cy="48000"/>
                </a:xfrm>
              </p:grpSpPr>
              <p:sp>
                <p:nvSpPr>
                  <p:cNvPr id="1252" name="Google Shape;1252;p3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4" name="Google Shape;1254;p33"/>
              <p:cNvGrpSpPr/>
              <p:nvPr/>
            </p:nvGrpSpPr>
            <p:grpSpPr>
              <a:xfrm>
                <a:off x="1223269" y="421275"/>
                <a:ext cx="309603" cy="309603"/>
                <a:chOff x="3574049" y="4101899"/>
                <a:chExt cx="494100" cy="494100"/>
              </a:xfrm>
            </p:grpSpPr>
            <p:sp>
              <p:nvSpPr>
                <p:cNvPr id="1255" name="Google Shape;1255;p3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7" name="Google Shape;1257;p33"/>
                <p:cNvGrpSpPr/>
                <p:nvPr/>
              </p:nvGrpSpPr>
              <p:grpSpPr>
                <a:xfrm>
                  <a:off x="3729525" y="4283651"/>
                  <a:ext cx="183150" cy="48000"/>
                  <a:chOff x="3719825" y="4207451"/>
                  <a:chExt cx="183150" cy="48000"/>
                </a:xfrm>
              </p:grpSpPr>
              <p:sp>
                <p:nvSpPr>
                  <p:cNvPr id="1258" name="Google Shape;1258;p3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9">
    <p:spTree>
      <p:nvGrpSpPr>
        <p:cNvPr id="1260" name="Shape 1260"/>
        <p:cNvGrpSpPr/>
        <p:nvPr/>
      </p:nvGrpSpPr>
      <p:grpSpPr>
        <a:xfrm>
          <a:off x="0" y="0"/>
          <a:ext cx="0" cy="0"/>
          <a:chOff x="0" y="0"/>
          <a:chExt cx="0" cy="0"/>
        </a:xfrm>
      </p:grpSpPr>
      <p:grpSp>
        <p:nvGrpSpPr>
          <p:cNvPr id="1261" name="Google Shape;1261;p34"/>
          <p:cNvGrpSpPr/>
          <p:nvPr/>
        </p:nvGrpSpPr>
        <p:grpSpPr>
          <a:xfrm>
            <a:off x="7774075" y="443575"/>
            <a:ext cx="945900" cy="309725"/>
            <a:chOff x="7774075" y="519775"/>
            <a:chExt cx="945900" cy="309725"/>
          </a:xfrm>
        </p:grpSpPr>
        <p:sp>
          <p:nvSpPr>
            <p:cNvPr id="1262" name="Google Shape;1262;p34"/>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4"/>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34"/>
          <p:cNvGrpSpPr/>
          <p:nvPr/>
        </p:nvGrpSpPr>
        <p:grpSpPr>
          <a:xfrm>
            <a:off x="712052" y="443638"/>
            <a:ext cx="1375660" cy="309600"/>
            <a:chOff x="3196350" y="4340675"/>
            <a:chExt cx="1375660" cy="309600"/>
          </a:xfrm>
        </p:grpSpPr>
        <p:sp>
          <p:nvSpPr>
            <p:cNvPr id="1265" name="Google Shape;1265;p34"/>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4"/>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34"/>
          <p:cNvGrpSpPr/>
          <p:nvPr/>
        </p:nvGrpSpPr>
        <p:grpSpPr>
          <a:xfrm>
            <a:off x="3082188" y="4334238"/>
            <a:ext cx="2979621" cy="548663"/>
            <a:chOff x="3082188" y="4334238"/>
            <a:chExt cx="2979621" cy="548663"/>
          </a:xfrm>
        </p:grpSpPr>
        <p:grpSp>
          <p:nvGrpSpPr>
            <p:cNvPr id="1268" name="Google Shape;1268;p34"/>
            <p:cNvGrpSpPr/>
            <p:nvPr/>
          </p:nvGrpSpPr>
          <p:grpSpPr>
            <a:xfrm>
              <a:off x="3082188" y="4334238"/>
              <a:ext cx="2979621" cy="548663"/>
              <a:chOff x="906650" y="4198975"/>
              <a:chExt cx="2979621" cy="548663"/>
            </a:xfrm>
          </p:grpSpPr>
          <p:sp>
            <p:nvSpPr>
              <p:cNvPr id="1269" name="Google Shape;1269;p34"/>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4"/>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4"/>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4"/>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4"/>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4"/>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4"/>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4"/>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4"/>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4"/>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4"/>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4"/>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4"/>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4"/>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4"/>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34"/>
            <p:cNvGrpSpPr/>
            <p:nvPr/>
          </p:nvGrpSpPr>
          <p:grpSpPr>
            <a:xfrm>
              <a:off x="3607144" y="4453775"/>
              <a:ext cx="1929726" cy="309603"/>
              <a:chOff x="6301044" y="518987"/>
              <a:chExt cx="1929726" cy="309603"/>
            </a:xfrm>
          </p:grpSpPr>
          <p:grpSp>
            <p:nvGrpSpPr>
              <p:cNvPr id="1285" name="Google Shape;1285;p34"/>
              <p:cNvGrpSpPr/>
              <p:nvPr/>
            </p:nvGrpSpPr>
            <p:grpSpPr>
              <a:xfrm>
                <a:off x="6301044" y="518987"/>
                <a:ext cx="309603" cy="309603"/>
                <a:chOff x="3574049" y="4101899"/>
                <a:chExt cx="494100" cy="494100"/>
              </a:xfrm>
            </p:grpSpPr>
            <p:sp>
              <p:nvSpPr>
                <p:cNvPr id="1286" name="Google Shape;1286;p3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8" name="Google Shape;1288;p34"/>
                <p:cNvGrpSpPr/>
                <p:nvPr/>
              </p:nvGrpSpPr>
              <p:grpSpPr>
                <a:xfrm>
                  <a:off x="3729525" y="4283651"/>
                  <a:ext cx="183150" cy="48000"/>
                  <a:chOff x="3719825" y="4207451"/>
                  <a:chExt cx="183150" cy="48000"/>
                </a:xfrm>
              </p:grpSpPr>
              <p:sp>
                <p:nvSpPr>
                  <p:cNvPr id="1289" name="Google Shape;1289;p3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1" name="Google Shape;1291;p34"/>
              <p:cNvGrpSpPr/>
              <p:nvPr/>
            </p:nvGrpSpPr>
            <p:grpSpPr>
              <a:xfrm>
                <a:off x="6845286" y="518987"/>
                <a:ext cx="309603" cy="309603"/>
                <a:chOff x="3574049" y="4101899"/>
                <a:chExt cx="494100" cy="494100"/>
              </a:xfrm>
            </p:grpSpPr>
            <p:sp>
              <p:nvSpPr>
                <p:cNvPr id="1292" name="Google Shape;1292;p3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4" name="Google Shape;1294;p34"/>
                <p:cNvGrpSpPr/>
                <p:nvPr/>
              </p:nvGrpSpPr>
              <p:grpSpPr>
                <a:xfrm>
                  <a:off x="3729525" y="4283651"/>
                  <a:ext cx="183150" cy="48000"/>
                  <a:chOff x="3719825" y="4207451"/>
                  <a:chExt cx="183150" cy="48000"/>
                </a:xfrm>
              </p:grpSpPr>
              <p:sp>
                <p:nvSpPr>
                  <p:cNvPr id="1295" name="Google Shape;1295;p3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7" name="Google Shape;1297;p34"/>
              <p:cNvGrpSpPr/>
              <p:nvPr/>
            </p:nvGrpSpPr>
            <p:grpSpPr>
              <a:xfrm>
                <a:off x="7383221" y="518987"/>
                <a:ext cx="309603" cy="309603"/>
                <a:chOff x="3574049" y="4101899"/>
                <a:chExt cx="494100" cy="494100"/>
              </a:xfrm>
            </p:grpSpPr>
            <p:sp>
              <p:nvSpPr>
                <p:cNvPr id="1298" name="Google Shape;1298;p3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34"/>
                <p:cNvGrpSpPr/>
                <p:nvPr/>
              </p:nvGrpSpPr>
              <p:grpSpPr>
                <a:xfrm>
                  <a:off x="3729525" y="4283651"/>
                  <a:ext cx="183150" cy="48000"/>
                  <a:chOff x="3719825" y="4207451"/>
                  <a:chExt cx="183150" cy="48000"/>
                </a:xfrm>
              </p:grpSpPr>
              <p:sp>
                <p:nvSpPr>
                  <p:cNvPr id="1301" name="Google Shape;1301;p3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03" name="Google Shape;1303;p34"/>
              <p:cNvGrpSpPr/>
              <p:nvPr/>
            </p:nvGrpSpPr>
            <p:grpSpPr>
              <a:xfrm>
                <a:off x="7921166" y="518987"/>
                <a:ext cx="309603" cy="309603"/>
                <a:chOff x="3574049" y="4101899"/>
                <a:chExt cx="494100" cy="494100"/>
              </a:xfrm>
            </p:grpSpPr>
            <p:sp>
              <p:nvSpPr>
                <p:cNvPr id="1304" name="Google Shape;1304;p3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6" name="Google Shape;1306;p34"/>
                <p:cNvGrpSpPr/>
                <p:nvPr/>
              </p:nvGrpSpPr>
              <p:grpSpPr>
                <a:xfrm>
                  <a:off x="3729525" y="4283651"/>
                  <a:ext cx="183150" cy="48000"/>
                  <a:chOff x="3719825" y="4207451"/>
                  <a:chExt cx="183150" cy="48000"/>
                </a:xfrm>
              </p:grpSpPr>
              <p:sp>
                <p:nvSpPr>
                  <p:cNvPr id="1307" name="Google Shape;1307;p3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1309" name="Google Shape;1309;p34"/>
          <p:cNvSpPr/>
          <p:nvPr/>
        </p:nvSpPr>
        <p:spPr>
          <a:xfrm>
            <a:off x="-382325" y="1311146"/>
            <a:ext cx="1882800" cy="2521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_1">
    <p:spTree>
      <p:nvGrpSpPr>
        <p:cNvPr id="1310" name="Shape 1310"/>
        <p:cNvGrpSpPr/>
        <p:nvPr/>
      </p:nvGrpSpPr>
      <p:grpSpPr>
        <a:xfrm>
          <a:off x="0" y="0"/>
          <a:ext cx="0" cy="0"/>
          <a:chOff x="0" y="0"/>
          <a:chExt cx="0" cy="0"/>
        </a:xfrm>
      </p:grpSpPr>
      <p:grpSp>
        <p:nvGrpSpPr>
          <p:cNvPr id="1311" name="Google Shape;1311;p35"/>
          <p:cNvGrpSpPr/>
          <p:nvPr/>
        </p:nvGrpSpPr>
        <p:grpSpPr>
          <a:xfrm>
            <a:off x="435425" y="443575"/>
            <a:ext cx="945900" cy="309725"/>
            <a:chOff x="435425" y="519775"/>
            <a:chExt cx="945900" cy="309725"/>
          </a:xfrm>
        </p:grpSpPr>
        <p:sp>
          <p:nvSpPr>
            <p:cNvPr id="1312" name="Google Shape;1312;p35"/>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5"/>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35"/>
          <p:cNvGrpSpPr/>
          <p:nvPr/>
        </p:nvGrpSpPr>
        <p:grpSpPr>
          <a:xfrm>
            <a:off x="3844191" y="301738"/>
            <a:ext cx="1358467" cy="548663"/>
            <a:chOff x="3844191" y="301738"/>
            <a:chExt cx="1358467" cy="548663"/>
          </a:xfrm>
        </p:grpSpPr>
        <p:grpSp>
          <p:nvGrpSpPr>
            <p:cNvPr id="1315" name="Google Shape;1315;p35"/>
            <p:cNvGrpSpPr/>
            <p:nvPr/>
          </p:nvGrpSpPr>
          <p:grpSpPr>
            <a:xfrm>
              <a:off x="3844191" y="301738"/>
              <a:ext cx="1358467" cy="548663"/>
              <a:chOff x="408416" y="384763"/>
              <a:chExt cx="1358467" cy="548663"/>
            </a:xfrm>
          </p:grpSpPr>
          <p:grpSp>
            <p:nvGrpSpPr>
              <p:cNvPr id="1316" name="Google Shape;1316;p35"/>
              <p:cNvGrpSpPr/>
              <p:nvPr/>
            </p:nvGrpSpPr>
            <p:grpSpPr>
              <a:xfrm>
                <a:off x="408416" y="384763"/>
                <a:ext cx="1358467" cy="548663"/>
                <a:chOff x="-1063759" y="384763"/>
                <a:chExt cx="1358467" cy="548663"/>
              </a:xfrm>
            </p:grpSpPr>
            <p:grpSp>
              <p:nvGrpSpPr>
                <p:cNvPr id="1317" name="Google Shape;1317;p35"/>
                <p:cNvGrpSpPr/>
                <p:nvPr/>
              </p:nvGrpSpPr>
              <p:grpSpPr>
                <a:xfrm>
                  <a:off x="-1063759" y="384763"/>
                  <a:ext cx="814847" cy="548663"/>
                  <a:chOff x="-733134" y="4466063"/>
                  <a:chExt cx="814847" cy="548663"/>
                </a:xfrm>
              </p:grpSpPr>
              <p:sp>
                <p:nvSpPr>
                  <p:cNvPr id="1318" name="Google Shape;1318;p35"/>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5"/>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5"/>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5"/>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5"/>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5"/>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5"/>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5" name="Google Shape;1325;p35"/>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5"/>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5"/>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5"/>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5"/>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0" name="Google Shape;1330;p35"/>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35"/>
            <p:cNvGrpSpPr/>
            <p:nvPr/>
          </p:nvGrpSpPr>
          <p:grpSpPr>
            <a:xfrm>
              <a:off x="4116994" y="421275"/>
              <a:ext cx="851653" cy="309603"/>
              <a:chOff x="681219" y="421275"/>
              <a:chExt cx="851653" cy="309603"/>
            </a:xfrm>
          </p:grpSpPr>
          <p:grpSp>
            <p:nvGrpSpPr>
              <p:cNvPr id="1332" name="Google Shape;1332;p35"/>
              <p:cNvGrpSpPr/>
              <p:nvPr/>
            </p:nvGrpSpPr>
            <p:grpSpPr>
              <a:xfrm>
                <a:off x="681219" y="421275"/>
                <a:ext cx="309603" cy="309603"/>
                <a:chOff x="3574049" y="4101899"/>
                <a:chExt cx="494100" cy="494100"/>
              </a:xfrm>
            </p:grpSpPr>
            <p:sp>
              <p:nvSpPr>
                <p:cNvPr id="1333" name="Google Shape;1333;p3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5" name="Google Shape;1335;p35"/>
                <p:cNvGrpSpPr/>
                <p:nvPr/>
              </p:nvGrpSpPr>
              <p:grpSpPr>
                <a:xfrm>
                  <a:off x="3729525" y="4283651"/>
                  <a:ext cx="183150" cy="48000"/>
                  <a:chOff x="3719825" y="4207451"/>
                  <a:chExt cx="183150" cy="48000"/>
                </a:xfrm>
              </p:grpSpPr>
              <p:sp>
                <p:nvSpPr>
                  <p:cNvPr id="1336" name="Google Shape;1336;p3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8" name="Google Shape;1338;p35"/>
              <p:cNvGrpSpPr/>
              <p:nvPr/>
            </p:nvGrpSpPr>
            <p:grpSpPr>
              <a:xfrm>
                <a:off x="1223269" y="421275"/>
                <a:ext cx="309603" cy="309603"/>
                <a:chOff x="3574049" y="4101899"/>
                <a:chExt cx="494100" cy="494100"/>
              </a:xfrm>
            </p:grpSpPr>
            <p:sp>
              <p:nvSpPr>
                <p:cNvPr id="1339" name="Google Shape;1339;p3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1" name="Google Shape;1341;p35"/>
                <p:cNvGrpSpPr/>
                <p:nvPr/>
              </p:nvGrpSpPr>
              <p:grpSpPr>
                <a:xfrm>
                  <a:off x="3729525" y="4283651"/>
                  <a:ext cx="183150" cy="48000"/>
                  <a:chOff x="3719825" y="4207451"/>
                  <a:chExt cx="183150" cy="48000"/>
                </a:xfrm>
              </p:grpSpPr>
              <p:sp>
                <p:nvSpPr>
                  <p:cNvPr id="1342" name="Google Shape;1342;p3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344" name="Google Shape;1344;p35"/>
          <p:cNvGrpSpPr/>
          <p:nvPr/>
        </p:nvGrpSpPr>
        <p:grpSpPr>
          <a:xfrm>
            <a:off x="6107775" y="4416875"/>
            <a:ext cx="1375660" cy="309600"/>
            <a:chOff x="3196350" y="4340675"/>
            <a:chExt cx="1375660" cy="309600"/>
          </a:xfrm>
        </p:grpSpPr>
        <p:sp>
          <p:nvSpPr>
            <p:cNvPr id="1345" name="Google Shape;1345;p35"/>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5"/>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7" name="Google Shape;1347;p35"/>
          <p:cNvSpPr/>
          <p:nvPr/>
        </p:nvSpPr>
        <p:spPr>
          <a:xfrm>
            <a:off x="7261200" y="-1201212"/>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 name="Shape 115"/>
        <p:cNvGrpSpPr/>
        <p:nvPr/>
      </p:nvGrpSpPr>
      <p:grpSpPr>
        <a:xfrm>
          <a:off x="0" y="0"/>
          <a:ext cx="0" cy="0"/>
          <a:chOff x="0" y="0"/>
          <a:chExt cx="0" cy="0"/>
        </a:xfrm>
      </p:grpSpPr>
      <p:sp>
        <p:nvSpPr>
          <p:cNvPr id="116" name="Google Shape;116;p5"/>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17" name="Google Shape;117;p5"/>
          <p:cNvSpPr txBox="1"/>
          <p:nvPr>
            <p:ph idx="1" type="subTitle"/>
          </p:nvPr>
        </p:nvSpPr>
        <p:spPr>
          <a:xfrm>
            <a:off x="1695200" y="3432400"/>
            <a:ext cx="2206200" cy="5181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400">
                <a:latin typeface="Epilogue Black"/>
                <a:ea typeface="Epilogue Black"/>
                <a:cs typeface="Epilogue Black"/>
                <a:sym typeface="Epilogue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8" name="Google Shape;118;p5"/>
          <p:cNvSpPr txBox="1"/>
          <p:nvPr>
            <p:ph idx="2" type="subTitle"/>
          </p:nvPr>
        </p:nvSpPr>
        <p:spPr>
          <a:xfrm>
            <a:off x="1695175" y="3826000"/>
            <a:ext cx="2206200" cy="612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 name="Google Shape;119;p5"/>
          <p:cNvSpPr txBox="1"/>
          <p:nvPr>
            <p:ph idx="3" type="subTitle"/>
          </p:nvPr>
        </p:nvSpPr>
        <p:spPr>
          <a:xfrm>
            <a:off x="5242850" y="3432400"/>
            <a:ext cx="2206200" cy="5181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400">
                <a:latin typeface="Epilogue Black"/>
                <a:ea typeface="Epilogue Black"/>
                <a:cs typeface="Epilogue Black"/>
                <a:sym typeface="Epilogue Black"/>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5"/>
          <p:cNvSpPr txBox="1"/>
          <p:nvPr>
            <p:ph idx="4" type="subTitle"/>
          </p:nvPr>
        </p:nvSpPr>
        <p:spPr>
          <a:xfrm>
            <a:off x="5242825" y="3826000"/>
            <a:ext cx="2206200" cy="612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21" name="Google Shape;121;p5"/>
          <p:cNvGrpSpPr/>
          <p:nvPr/>
        </p:nvGrpSpPr>
        <p:grpSpPr>
          <a:xfrm>
            <a:off x="3884366" y="4334238"/>
            <a:ext cx="1358467" cy="548663"/>
            <a:chOff x="3884366" y="4334238"/>
            <a:chExt cx="1358467" cy="548663"/>
          </a:xfrm>
        </p:grpSpPr>
        <p:grpSp>
          <p:nvGrpSpPr>
            <p:cNvPr id="122" name="Google Shape;122;p5"/>
            <p:cNvGrpSpPr/>
            <p:nvPr/>
          </p:nvGrpSpPr>
          <p:grpSpPr>
            <a:xfrm>
              <a:off x="3884366" y="4334238"/>
              <a:ext cx="1358467" cy="548663"/>
              <a:chOff x="408416" y="384763"/>
              <a:chExt cx="1358467" cy="548663"/>
            </a:xfrm>
          </p:grpSpPr>
          <p:grpSp>
            <p:nvGrpSpPr>
              <p:cNvPr id="123" name="Google Shape;123;p5"/>
              <p:cNvGrpSpPr/>
              <p:nvPr/>
            </p:nvGrpSpPr>
            <p:grpSpPr>
              <a:xfrm>
                <a:off x="408416" y="384763"/>
                <a:ext cx="1358467" cy="548663"/>
                <a:chOff x="-1063759" y="384763"/>
                <a:chExt cx="1358467" cy="548663"/>
              </a:xfrm>
            </p:grpSpPr>
            <p:grpSp>
              <p:nvGrpSpPr>
                <p:cNvPr id="124" name="Google Shape;124;p5"/>
                <p:cNvGrpSpPr/>
                <p:nvPr/>
              </p:nvGrpSpPr>
              <p:grpSpPr>
                <a:xfrm>
                  <a:off x="-1063759" y="384763"/>
                  <a:ext cx="814847" cy="548663"/>
                  <a:chOff x="-733134" y="4466063"/>
                  <a:chExt cx="814847" cy="548663"/>
                </a:xfrm>
              </p:grpSpPr>
              <p:sp>
                <p:nvSpPr>
                  <p:cNvPr id="125" name="Google Shape;125;p5"/>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5"/>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5"/>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5"/>
            <p:cNvGrpSpPr/>
            <p:nvPr/>
          </p:nvGrpSpPr>
          <p:grpSpPr>
            <a:xfrm>
              <a:off x="4157169" y="4453775"/>
              <a:ext cx="851653" cy="309603"/>
              <a:chOff x="476419" y="4453775"/>
              <a:chExt cx="851653" cy="309603"/>
            </a:xfrm>
          </p:grpSpPr>
          <p:grpSp>
            <p:nvGrpSpPr>
              <p:cNvPr id="139" name="Google Shape;139;p5"/>
              <p:cNvGrpSpPr/>
              <p:nvPr/>
            </p:nvGrpSpPr>
            <p:grpSpPr>
              <a:xfrm>
                <a:off x="476419" y="4453775"/>
                <a:ext cx="309603" cy="309603"/>
                <a:chOff x="3574049" y="4101899"/>
                <a:chExt cx="494100" cy="494100"/>
              </a:xfrm>
            </p:grpSpPr>
            <p:sp>
              <p:nvSpPr>
                <p:cNvPr id="140" name="Google Shape;140;p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3729525" y="4283651"/>
                  <a:ext cx="183150" cy="48000"/>
                  <a:chOff x="3719825" y="4207451"/>
                  <a:chExt cx="183150" cy="48000"/>
                </a:xfrm>
              </p:grpSpPr>
              <p:sp>
                <p:nvSpPr>
                  <p:cNvPr id="143" name="Google Shape;143;p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5" name="Google Shape;145;p5"/>
              <p:cNvGrpSpPr/>
              <p:nvPr/>
            </p:nvGrpSpPr>
            <p:grpSpPr>
              <a:xfrm>
                <a:off x="1018469" y="4453775"/>
                <a:ext cx="309603" cy="309603"/>
                <a:chOff x="3574049" y="4101899"/>
                <a:chExt cx="494100" cy="494100"/>
              </a:xfrm>
            </p:grpSpPr>
            <p:sp>
              <p:nvSpPr>
                <p:cNvPr id="146" name="Google Shape;146;p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5"/>
                <p:cNvGrpSpPr/>
                <p:nvPr/>
              </p:nvGrpSpPr>
              <p:grpSpPr>
                <a:xfrm>
                  <a:off x="3729525" y="4283651"/>
                  <a:ext cx="183150" cy="48000"/>
                  <a:chOff x="3719825" y="4207451"/>
                  <a:chExt cx="183150" cy="48000"/>
                </a:xfrm>
              </p:grpSpPr>
              <p:sp>
                <p:nvSpPr>
                  <p:cNvPr id="149" name="Google Shape;149;p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1" name="Shape 151"/>
        <p:cNvGrpSpPr/>
        <p:nvPr/>
      </p:nvGrpSpPr>
      <p:grpSpPr>
        <a:xfrm>
          <a:off x="0" y="0"/>
          <a:ext cx="0" cy="0"/>
          <a:chOff x="0" y="0"/>
          <a:chExt cx="0" cy="0"/>
        </a:xfrm>
      </p:grpSpPr>
      <p:sp>
        <p:nvSpPr>
          <p:cNvPr id="152" name="Google Shape;152;p6"/>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800"/>
              <a:buNone/>
              <a:defRPr sz="3800"/>
            </a:lvl1pPr>
            <a:lvl2pPr lvl="1">
              <a:spcBef>
                <a:spcPts val="0"/>
              </a:spcBef>
              <a:spcAft>
                <a:spcPts val="0"/>
              </a:spcAft>
              <a:buSzPts val="3800"/>
              <a:buNone/>
              <a:defRPr/>
            </a:lvl2pPr>
            <a:lvl3pPr lvl="2">
              <a:spcBef>
                <a:spcPts val="0"/>
              </a:spcBef>
              <a:spcAft>
                <a:spcPts val="0"/>
              </a:spcAft>
              <a:buSzPts val="3800"/>
              <a:buNone/>
              <a:defRPr/>
            </a:lvl3pPr>
            <a:lvl4pPr lvl="3">
              <a:spcBef>
                <a:spcPts val="0"/>
              </a:spcBef>
              <a:spcAft>
                <a:spcPts val="0"/>
              </a:spcAft>
              <a:buSzPts val="3800"/>
              <a:buNone/>
              <a:defRPr/>
            </a:lvl4pPr>
            <a:lvl5pPr lvl="4">
              <a:spcBef>
                <a:spcPts val="0"/>
              </a:spcBef>
              <a:spcAft>
                <a:spcPts val="0"/>
              </a:spcAft>
              <a:buSzPts val="3800"/>
              <a:buNone/>
              <a:defRPr/>
            </a:lvl5pPr>
            <a:lvl6pPr lvl="5">
              <a:spcBef>
                <a:spcPts val="0"/>
              </a:spcBef>
              <a:spcAft>
                <a:spcPts val="0"/>
              </a:spcAft>
              <a:buSzPts val="3800"/>
              <a:buNone/>
              <a:defRPr/>
            </a:lvl6pPr>
            <a:lvl7pPr lvl="6">
              <a:spcBef>
                <a:spcPts val="0"/>
              </a:spcBef>
              <a:spcAft>
                <a:spcPts val="0"/>
              </a:spcAft>
              <a:buSzPts val="3800"/>
              <a:buNone/>
              <a:defRPr/>
            </a:lvl7pPr>
            <a:lvl8pPr lvl="7">
              <a:spcBef>
                <a:spcPts val="0"/>
              </a:spcBef>
              <a:spcAft>
                <a:spcPts val="0"/>
              </a:spcAft>
              <a:buSzPts val="3800"/>
              <a:buNone/>
              <a:defRPr/>
            </a:lvl8pPr>
            <a:lvl9pPr lvl="8">
              <a:spcBef>
                <a:spcPts val="0"/>
              </a:spcBef>
              <a:spcAft>
                <a:spcPts val="0"/>
              </a:spcAft>
              <a:buSzPts val="3800"/>
              <a:buNone/>
              <a:defRPr/>
            </a:lvl9pPr>
          </a:lstStyle>
          <a:p/>
        </p:txBody>
      </p:sp>
      <p:grpSp>
        <p:nvGrpSpPr>
          <p:cNvPr id="153" name="Google Shape;153;p6"/>
          <p:cNvGrpSpPr/>
          <p:nvPr/>
        </p:nvGrpSpPr>
        <p:grpSpPr>
          <a:xfrm>
            <a:off x="4164566" y="4334238"/>
            <a:ext cx="814847" cy="548663"/>
            <a:chOff x="4164566" y="4334238"/>
            <a:chExt cx="814847" cy="548663"/>
          </a:xfrm>
        </p:grpSpPr>
        <p:grpSp>
          <p:nvGrpSpPr>
            <p:cNvPr id="154" name="Google Shape;154;p6"/>
            <p:cNvGrpSpPr/>
            <p:nvPr/>
          </p:nvGrpSpPr>
          <p:grpSpPr>
            <a:xfrm>
              <a:off x="4164566" y="4334238"/>
              <a:ext cx="814847" cy="548663"/>
              <a:chOff x="-733134" y="4466063"/>
              <a:chExt cx="814847" cy="548663"/>
            </a:xfrm>
          </p:grpSpPr>
          <p:sp>
            <p:nvSpPr>
              <p:cNvPr id="155" name="Google Shape;155;p6"/>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6"/>
            <p:cNvGrpSpPr/>
            <p:nvPr/>
          </p:nvGrpSpPr>
          <p:grpSpPr>
            <a:xfrm>
              <a:off x="4437369" y="4453775"/>
              <a:ext cx="309603" cy="309603"/>
              <a:chOff x="3574049" y="4101899"/>
              <a:chExt cx="494100" cy="494100"/>
            </a:xfrm>
          </p:grpSpPr>
          <p:sp>
            <p:nvSpPr>
              <p:cNvPr id="163" name="Google Shape;163;p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6"/>
              <p:cNvGrpSpPr/>
              <p:nvPr/>
            </p:nvGrpSpPr>
            <p:grpSpPr>
              <a:xfrm>
                <a:off x="3729525" y="4283651"/>
                <a:ext cx="183150" cy="48000"/>
                <a:chOff x="3719825" y="4207451"/>
                <a:chExt cx="183150" cy="48000"/>
              </a:xfrm>
            </p:grpSpPr>
            <p:sp>
              <p:nvSpPr>
                <p:cNvPr id="166" name="Google Shape;166;p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8" name="Shape 168"/>
        <p:cNvGrpSpPr/>
        <p:nvPr/>
      </p:nvGrpSpPr>
      <p:grpSpPr>
        <a:xfrm>
          <a:off x="0" y="0"/>
          <a:ext cx="0" cy="0"/>
          <a:chOff x="0" y="0"/>
          <a:chExt cx="0" cy="0"/>
        </a:xfrm>
      </p:grpSpPr>
      <p:sp>
        <p:nvSpPr>
          <p:cNvPr id="169" name="Google Shape;169;p7"/>
          <p:cNvSpPr txBox="1"/>
          <p:nvPr>
            <p:ph type="title"/>
          </p:nvPr>
        </p:nvSpPr>
        <p:spPr>
          <a:xfrm flipH="1">
            <a:off x="5303300" y="1227038"/>
            <a:ext cx="3129000" cy="1876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70" name="Google Shape;170;p7"/>
          <p:cNvSpPr txBox="1"/>
          <p:nvPr>
            <p:ph idx="1" type="subTitle"/>
          </p:nvPr>
        </p:nvSpPr>
        <p:spPr>
          <a:xfrm flipH="1">
            <a:off x="5303300" y="3027600"/>
            <a:ext cx="3129000" cy="8931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7"/>
          <p:cNvSpPr/>
          <p:nvPr>
            <p:ph idx="2" type="pic"/>
          </p:nvPr>
        </p:nvSpPr>
        <p:spPr>
          <a:xfrm>
            <a:off x="713225" y="902850"/>
            <a:ext cx="3428100" cy="3337800"/>
          </a:xfrm>
          <a:prstGeom prst="rect">
            <a:avLst/>
          </a:prstGeom>
          <a:noFill/>
          <a:ln>
            <a:noFill/>
          </a:ln>
        </p:spPr>
      </p:sp>
      <p:grpSp>
        <p:nvGrpSpPr>
          <p:cNvPr id="172" name="Google Shape;172;p7"/>
          <p:cNvGrpSpPr/>
          <p:nvPr/>
        </p:nvGrpSpPr>
        <p:grpSpPr>
          <a:xfrm>
            <a:off x="435425" y="443575"/>
            <a:ext cx="945900" cy="309725"/>
            <a:chOff x="435425" y="519775"/>
            <a:chExt cx="945900" cy="309725"/>
          </a:xfrm>
        </p:grpSpPr>
        <p:sp>
          <p:nvSpPr>
            <p:cNvPr id="173" name="Google Shape;173;p7"/>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7"/>
          <p:cNvGrpSpPr/>
          <p:nvPr/>
        </p:nvGrpSpPr>
        <p:grpSpPr>
          <a:xfrm>
            <a:off x="5536638" y="301738"/>
            <a:ext cx="2979621" cy="548663"/>
            <a:chOff x="5536638" y="301738"/>
            <a:chExt cx="2979621" cy="548663"/>
          </a:xfrm>
        </p:grpSpPr>
        <p:grpSp>
          <p:nvGrpSpPr>
            <p:cNvPr id="176" name="Google Shape;176;p7"/>
            <p:cNvGrpSpPr/>
            <p:nvPr/>
          </p:nvGrpSpPr>
          <p:grpSpPr>
            <a:xfrm>
              <a:off x="5536638" y="301738"/>
              <a:ext cx="2979621" cy="548663"/>
              <a:chOff x="906650" y="4198975"/>
              <a:chExt cx="2979621" cy="548663"/>
            </a:xfrm>
          </p:grpSpPr>
          <p:sp>
            <p:nvSpPr>
              <p:cNvPr id="177" name="Google Shape;177;p7"/>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7"/>
            <p:cNvGrpSpPr/>
            <p:nvPr/>
          </p:nvGrpSpPr>
          <p:grpSpPr>
            <a:xfrm>
              <a:off x="6061594" y="421275"/>
              <a:ext cx="1929726" cy="309603"/>
              <a:chOff x="6301044" y="518987"/>
              <a:chExt cx="1929726" cy="309603"/>
            </a:xfrm>
          </p:grpSpPr>
          <p:grpSp>
            <p:nvGrpSpPr>
              <p:cNvPr id="193" name="Google Shape;193;p7"/>
              <p:cNvGrpSpPr/>
              <p:nvPr/>
            </p:nvGrpSpPr>
            <p:grpSpPr>
              <a:xfrm>
                <a:off x="6301044" y="518987"/>
                <a:ext cx="309603" cy="309603"/>
                <a:chOff x="3574049" y="4101899"/>
                <a:chExt cx="494100" cy="494100"/>
              </a:xfrm>
            </p:grpSpPr>
            <p:sp>
              <p:nvSpPr>
                <p:cNvPr id="194" name="Google Shape;194;p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7"/>
                <p:cNvGrpSpPr/>
                <p:nvPr/>
              </p:nvGrpSpPr>
              <p:grpSpPr>
                <a:xfrm>
                  <a:off x="3729525" y="4283651"/>
                  <a:ext cx="183150" cy="48000"/>
                  <a:chOff x="3719825" y="4207451"/>
                  <a:chExt cx="183150" cy="48000"/>
                </a:xfrm>
              </p:grpSpPr>
              <p:sp>
                <p:nvSpPr>
                  <p:cNvPr id="197" name="Google Shape;197;p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9" name="Google Shape;199;p7"/>
              <p:cNvGrpSpPr/>
              <p:nvPr/>
            </p:nvGrpSpPr>
            <p:grpSpPr>
              <a:xfrm>
                <a:off x="6845286" y="518987"/>
                <a:ext cx="309603" cy="309603"/>
                <a:chOff x="3574049" y="4101899"/>
                <a:chExt cx="494100" cy="494100"/>
              </a:xfrm>
            </p:grpSpPr>
            <p:sp>
              <p:nvSpPr>
                <p:cNvPr id="200" name="Google Shape;200;p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7"/>
                <p:cNvGrpSpPr/>
                <p:nvPr/>
              </p:nvGrpSpPr>
              <p:grpSpPr>
                <a:xfrm>
                  <a:off x="3729525" y="4283651"/>
                  <a:ext cx="183150" cy="48000"/>
                  <a:chOff x="3719825" y="4207451"/>
                  <a:chExt cx="183150" cy="48000"/>
                </a:xfrm>
              </p:grpSpPr>
              <p:sp>
                <p:nvSpPr>
                  <p:cNvPr id="203" name="Google Shape;203;p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5" name="Google Shape;205;p7"/>
              <p:cNvGrpSpPr/>
              <p:nvPr/>
            </p:nvGrpSpPr>
            <p:grpSpPr>
              <a:xfrm>
                <a:off x="7383221" y="518987"/>
                <a:ext cx="309603" cy="309603"/>
                <a:chOff x="3574049" y="4101899"/>
                <a:chExt cx="494100" cy="494100"/>
              </a:xfrm>
            </p:grpSpPr>
            <p:sp>
              <p:nvSpPr>
                <p:cNvPr id="206" name="Google Shape;206;p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7"/>
                <p:cNvGrpSpPr/>
                <p:nvPr/>
              </p:nvGrpSpPr>
              <p:grpSpPr>
                <a:xfrm>
                  <a:off x="3729525" y="4283651"/>
                  <a:ext cx="183150" cy="48000"/>
                  <a:chOff x="3719825" y="4207451"/>
                  <a:chExt cx="183150" cy="48000"/>
                </a:xfrm>
              </p:grpSpPr>
              <p:sp>
                <p:nvSpPr>
                  <p:cNvPr id="209" name="Google Shape;209;p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1" name="Google Shape;211;p7"/>
              <p:cNvGrpSpPr/>
              <p:nvPr/>
            </p:nvGrpSpPr>
            <p:grpSpPr>
              <a:xfrm>
                <a:off x="7921166" y="518987"/>
                <a:ext cx="309603" cy="309603"/>
                <a:chOff x="3574049" y="4101899"/>
                <a:chExt cx="494100" cy="494100"/>
              </a:xfrm>
            </p:grpSpPr>
            <p:sp>
              <p:nvSpPr>
                <p:cNvPr id="212" name="Google Shape;212;p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7"/>
                <p:cNvGrpSpPr/>
                <p:nvPr/>
              </p:nvGrpSpPr>
              <p:grpSpPr>
                <a:xfrm>
                  <a:off x="3729525" y="4283651"/>
                  <a:ext cx="183150" cy="48000"/>
                  <a:chOff x="3719825" y="4207451"/>
                  <a:chExt cx="183150" cy="48000"/>
                </a:xfrm>
              </p:grpSpPr>
              <p:sp>
                <p:nvSpPr>
                  <p:cNvPr id="215" name="Google Shape;215;p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217" name="Google Shape;217;p7"/>
          <p:cNvGrpSpPr/>
          <p:nvPr/>
        </p:nvGrpSpPr>
        <p:grpSpPr>
          <a:xfrm>
            <a:off x="4861525" y="4416875"/>
            <a:ext cx="1375660" cy="309600"/>
            <a:chOff x="3196350" y="4340675"/>
            <a:chExt cx="1375660" cy="309600"/>
          </a:xfrm>
        </p:grpSpPr>
        <p:sp>
          <p:nvSpPr>
            <p:cNvPr id="218" name="Google Shape;218;p7"/>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0" name="Shape 220"/>
        <p:cNvGrpSpPr/>
        <p:nvPr/>
      </p:nvGrpSpPr>
      <p:grpSpPr>
        <a:xfrm>
          <a:off x="0" y="0"/>
          <a:ext cx="0" cy="0"/>
          <a:chOff x="0" y="0"/>
          <a:chExt cx="0" cy="0"/>
        </a:xfrm>
      </p:grpSpPr>
      <p:sp>
        <p:nvSpPr>
          <p:cNvPr id="221" name="Google Shape;221;p8"/>
          <p:cNvSpPr txBox="1"/>
          <p:nvPr>
            <p:ph type="title"/>
          </p:nvPr>
        </p:nvSpPr>
        <p:spPr>
          <a:xfrm>
            <a:off x="4040275" y="1026900"/>
            <a:ext cx="4390500" cy="30897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22" name="Google Shape;222;p8"/>
          <p:cNvSpPr/>
          <p:nvPr/>
        </p:nvSpPr>
        <p:spPr>
          <a:xfrm>
            <a:off x="-382325" y="-380612"/>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8"/>
          <p:cNvGrpSpPr/>
          <p:nvPr/>
        </p:nvGrpSpPr>
        <p:grpSpPr>
          <a:xfrm>
            <a:off x="7774075" y="443575"/>
            <a:ext cx="945900" cy="309725"/>
            <a:chOff x="7774075" y="519775"/>
            <a:chExt cx="945900" cy="309725"/>
          </a:xfrm>
        </p:grpSpPr>
        <p:sp>
          <p:nvSpPr>
            <p:cNvPr id="224" name="Google Shape;224;p8"/>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8"/>
          <p:cNvGrpSpPr/>
          <p:nvPr/>
        </p:nvGrpSpPr>
        <p:grpSpPr>
          <a:xfrm>
            <a:off x="3251788" y="301738"/>
            <a:ext cx="2979621" cy="548663"/>
            <a:chOff x="3251788" y="301738"/>
            <a:chExt cx="2979621" cy="548663"/>
          </a:xfrm>
        </p:grpSpPr>
        <p:grpSp>
          <p:nvGrpSpPr>
            <p:cNvPr id="227" name="Google Shape;227;p8"/>
            <p:cNvGrpSpPr/>
            <p:nvPr/>
          </p:nvGrpSpPr>
          <p:grpSpPr>
            <a:xfrm>
              <a:off x="3251788" y="301738"/>
              <a:ext cx="2979621" cy="548663"/>
              <a:chOff x="906650" y="4198975"/>
              <a:chExt cx="2979621" cy="548663"/>
            </a:xfrm>
          </p:grpSpPr>
          <p:sp>
            <p:nvSpPr>
              <p:cNvPr id="228" name="Google Shape;228;p8"/>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8"/>
            <p:cNvGrpSpPr/>
            <p:nvPr/>
          </p:nvGrpSpPr>
          <p:grpSpPr>
            <a:xfrm>
              <a:off x="3776744" y="421275"/>
              <a:ext cx="1929726" cy="309603"/>
              <a:chOff x="6301044" y="518987"/>
              <a:chExt cx="1929726" cy="309603"/>
            </a:xfrm>
          </p:grpSpPr>
          <p:grpSp>
            <p:nvGrpSpPr>
              <p:cNvPr id="244" name="Google Shape;244;p8"/>
              <p:cNvGrpSpPr/>
              <p:nvPr/>
            </p:nvGrpSpPr>
            <p:grpSpPr>
              <a:xfrm>
                <a:off x="6301044" y="518987"/>
                <a:ext cx="309603" cy="309603"/>
                <a:chOff x="3574049" y="4101899"/>
                <a:chExt cx="494100" cy="494100"/>
              </a:xfrm>
            </p:grpSpPr>
            <p:sp>
              <p:nvSpPr>
                <p:cNvPr id="245" name="Google Shape;245;p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8"/>
                <p:cNvGrpSpPr/>
                <p:nvPr/>
              </p:nvGrpSpPr>
              <p:grpSpPr>
                <a:xfrm>
                  <a:off x="3729525" y="4283651"/>
                  <a:ext cx="183150" cy="48000"/>
                  <a:chOff x="3719825" y="4207451"/>
                  <a:chExt cx="183150" cy="48000"/>
                </a:xfrm>
              </p:grpSpPr>
              <p:sp>
                <p:nvSpPr>
                  <p:cNvPr id="248" name="Google Shape;248;p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0" name="Google Shape;250;p8"/>
              <p:cNvGrpSpPr/>
              <p:nvPr/>
            </p:nvGrpSpPr>
            <p:grpSpPr>
              <a:xfrm>
                <a:off x="6845286" y="518987"/>
                <a:ext cx="309603" cy="309603"/>
                <a:chOff x="3574049" y="4101899"/>
                <a:chExt cx="494100" cy="494100"/>
              </a:xfrm>
            </p:grpSpPr>
            <p:sp>
              <p:nvSpPr>
                <p:cNvPr id="251" name="Google Shape;251;p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3729525" y="4283651"/>
                  <a:ext cx="183150" cy="48000"/>
                  <a:chOff x="3719825" y="4207451"/>
                  <a:chExt cx="183150" cy="48000"/>
                </a:xfrm>
              </p:grpSpPr>
              <p:sp>
                <p:nvSpPr>
                  <p:cNvPr id="254" name="Google Shape;254;p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6" name="Google Shape;256;p8"/>
              <p:cNvGrpSpPr/>
              <p:nvPr/>
            </p:nvGrpSpPr>
            <p:grpSpPr>
              <a:xfrm>
                <a:off x="7383221" y="518987"/>
                <a:ext cx="309603" cy="309603"/>
                <a:chOff x="3574049" y="4101899"/>
                <a:chExt cx="494100" cy="494100"/>
              </a:xfrm>
            </p:grpSpPr>
            <p:sp>
              <p:nvSpPr>
                <p:cNvPr id="257" name="Google Shape;257;p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8"/>
                <p:cNvGrpSpPr/>
                <p:nvPr/>
              </p:nvGrpSpPr>
              <p:grpSpPr>
                <a:xfrm>
                  <a:off x="3729525" y="4283651"/>
                  <a:ext cx="183150" cy="48000"/>
                  <a:chOff x="3719825" y="4207451"/>
                  <a:chExt cx="183150" cy="48000"/>
                </a:xfrm>
              </p:grpSpPr>
              <p:sp>
                <p:nvSpPr>
                  <p:cNvPr id="260" name="Google Shape;260;p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2" name="Google Shape;262;p8"/>
              <p:cNvGrpSpPr/>
              <p:nvPr/>
            </p:nvGrpSpPr>
            <p:grpSpPr>
              <a:xfrm>
                <a:off x="7921166" y="518987"/>
                <a:ext cx="309603" cy="309603"/>
                <a:chOff x="3574049" y="4101899"/>
                <a:chExt cx="494100" cy="494100"/>
              </a:xfrm>
            </p:grpSpPr>
            <p:sp>
              <p:nvSpPr>
                <p:cNvPr id="263" name="Google Shape;263;p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8"/>
                <p:cNvGrpSpPr/>
                <p:nvPr/>
              </p:nvGrpSpPr>
              <p:grpSpPr>
                <a:xfrm>
                  <a:off x="3729525" y="4283651"/>
                  <a:ext cx="183150" cy="48000"/>
                  <a:chOff x="3719825" y="4207451"/>
                  <a:chExt cx="183150" cy="48000"/>
                </a:xfrm>
              </p:grpSpPr>
              <p:sp>
                <p:nvSpPr>
                  <p:cNvPr id="266" name="Google Shape;266;p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268" name="Google Shape;268;p8"/>
          <p:cNvGrpSpPr/>
          <p:nvPr/>
        </p:nvGrpSpPr>
        <p:grpSpPr>
          <a:xfrm>
            <a:off x="6461725" y="4416875"/>
            <a:ext cx="1375660" cy="309600"/>
            <a:chOff x="3196350" y="4340675"/>
            <a:chExt cx="1375660" cy="309600"/>
          </a:xfrm>
        </p:grpSpPr>
        <p:sp>
          <p:nvSpPr>
            <p:cNvPr id="269" name="Google Shape;269;p8"/>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1" name="Shape 271"/>
        <p:cNvGrpSpPr/>
        <p:nvPr/>
      </p:nvGrpSpPr>
      <p:grpSpPr>
        <a:xfrm>
          <a:off x="0" y="0"/>
          <a:ext cx="0" cy="0"/>
          <a:chOff x="0" y="0"/>
          <a:chExt cx="0" cy="0"/>
        </a:xfrm>
      </p:grpSpPr>
      <p:sp>
        <p:nvSpPr>
          <p:cNvPr id="272" name="Google Shape;272;p9"/>
          <p:cNvSpPr txBox="1"/>
          <p:nvPr>
            <p:ph type="title"/>
          </p:nvPr>
        </p:nvSpPr>
        <p:spPr>
          <a:xfrm>
            <a:off x="4528125" y="1380025"/>
            <a:ext cx="3902700" cy="8418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73" name="Google Shape;273;p9"/>
          <p:cNvSpPr txBox="1"/>
          <p:nvPr>
            <p:ph idx="1" type="subTitle"/>
          </p:nvPr>
        </p:nvSpPr>
        <p:spPr>
          <a:xfrm>
            <a:off x="4528125" y="2080800"/>
            <a:ext cx="3902700" cy="168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4" name="Google Shape;274;p9"/>
          <p:cNvSpPr/>
          <p:nvPr/>
        </p:nvSpPr>
        <p:spPr>
          <a:xfrm>
            <a:off x="0" y="1853038"/>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9"/>
          <p:cNvGrpSpPr/>
          <p:nvPr/>
        </p:nvGrpSpPr>
        <p:grpSpPr>
          <a:xfrm>
            <a:off x="435425" y="443575"/>
            <a:ext cx="945900" cy="309725"/>
            <a:chOff x="435425" y="519775"/>
            <a:chExt cx="945900" cy="309725"/>
          </a:xfrm>
        </p:grpSpPr>
        <p:sp>
          <p:nvSpPr>
            <p:cNvPr id="276" name="Google Shape;276;p9"/>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9"/>
          <p:cNvGrpSpPr/>
          <p:nvPr/>
        </p:nvGrpSpPr>
        <p:grpSpPr>
          <a:xfrm>
            <a:off x="7055175" y="443950"/>
            <a:ext cx="1375660" cy="309600"/>
            <a:chOff x="1508000" y="519775"/>
            <a:chExt cx="1375660" cy="309600"/>
          </a:xfrm>
        </p:grpSpPr>
        <p:sp>
          <p:nvSpPr>
            <p:cNvPr id="279" name="Google Shape;279;p9"/>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9"/>
          <p:cNvGrpSpPr/>
          <p:nvPr/>
        </p:nvGrpSpPr>
        <p:grpSpPr>
          <a:xfrm>
            <a:off x="4687663" y="4334238"/>
            <a:ext cx="2979621" cy="548663"/>
            <a:chOff x="4687663" y="4334238"/>
            <a:chExt cx="2979621" cy="548663"/>
          </a:xfrm>
        </p:grpSpPr>
        <p:grpSp>
          <p:nvGrpSpPr>
            <p:cNvPr id="282" name="Google Shape;282;p9"/>
            <p:cNvGrpSpPr/>
            <p:nvPr/>
          </p:nvGrpSpPr>
          <p:grpSpPr>
            <a:xfrm>
              <a:off x="4687663" y="4334238"/>
              <a:ext cx="2979621" cy="548663"/>
              <a:chOff x="906650" y="4198975"/>
              <a:chExt cx="2979621" cy="548663"/>
            </a:xfrm>
          </p:grpSpPr>
          <p:sp>
            <p:nvSpPr>
              <p:cNvPr id="283" name="Google Shape;283;p9"/>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9"/>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9"/>
            <p:cNvGrpSpPr/>
            <p:nvPr/>
          </p:nvGrpSpPr>
          <p:grpSpPr>
            <a:xfrm>
              <a:off x="5212619" y="4453787"/>
              <a:ext cx="1929726" cy="309603"/>
              <a:chOff x="5212619" y="4340750"/>
              <a:chExt cx="1929726" cy="309603"/>
            </a:xfrm>
          </p:grpSpPr>
          <p:grpSp>
            <p:nvGrpSpPr>
              <p:cNvPr id="299" name="Google Shape;299;p9"/>
              <p:cNvGrpSpPr/>
              <p:nvPr/>
            </p:nvGrpSpPr>
            <p:grpSpPr>
              <a:xfrm>
                <a:off x="5212619" y="4340750"/>
                <a:ext cx="309603" cy="309603"/>
                <a:chOff x="3574049" y="4101899"/>
                <a:chExt cx="494100" cy="494100"/>
              </a:xfrm>
            </p:grpSpPr>
            <p:sp>
              <p:nvSpPr>
                <p:cNvPr id="300" name="Google Shape;300;p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9"/>
                <p:cNvGrpSpPr/>
                <p:nvPr/>
              </p:nvGrpSpPr>
              <p:grpSpPr>
                <a:xfrm>
                  <a:off x="3729525" y="4283651"/>
                  <a:ext cx="183150" cy="48000"/>
                  <a:chOff x="3719825" y="4207451"/>
                  <a:chExt cx="183150" cy="48000"/>
                </a:xfrm>
              </p:grpSpPr>
              <p:sp>
                <p:nvSpPr>
                  <p:cNvPr id="303" name="Google Shape;303;p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5" name="Google Shape;305;p9"/>
              <p:cNvGrpSpPr/>
              <p:nvPr/>
            </p:nvGrpSpPr>
            <p:grpSpPr>
              <a:xfrm>
                <a:off x="5756861" y="4340750"/>
                <a:ext cx="309603" cy="309603"/>
                <a:chOff x="3574049" y="4101899"/>
                <a:chExt cx="494100" cy="494100"/>
              </a:xfrm>
            </p:grpSpPr>
            <p:sp>
              <p:nvSpPr>
                <p:cNvPr id="306" name="Google Shape;306;p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9"/>
                <p:cNvGrpSpPr/>
                <p:nvPr/>
              </p:nvGrpSpPr>
              <p:grpSpPr>
                <a:xfrm>
                  <a:off x="3729525" y="4283651"/>
                  <a:ext cx="183150" cy="48000"/>
                  <a:chOff x="3719825" y="4207451"/>
                  <a:chExt cx="183150" cy="48000"/>
                </a:xfrm>
              </p:grpSpPr>
              <p:sp>
                <p:nvSpPr>
                  <p:cNvPr id="309" name="Google Shape;309;p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1" name="Google Shape;311;p9"/>
              <p:cNvGrpSpPr/>
              <p:nvPr/>
            </p:nvGrpSpPr>
            <p:grpSpPr>
              <a:xfrm>
                <a:off x="6294796" y="4340750"/>
                <a:ext cx="309603" cy="309603"/>
                <a:chOff x="3574049" y="4101899"/>
                <a:chExt cx="494100" cy="494100"/>
              </a:xfrm>
            </p:grpSpPr>
            <p:sp>
              <p:nvSpPr>
                <p:cNvPr id="312" name="Google Shape;312;p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9"/>
                <p:cNvGrpSpPr/>
                <p:nvPr/>
              </p:nvGrpSpPr>
              <p:grpSpPr>
                <a:xfrm>
                  <a:off x="3729525" y="4283651"/>
                  <a:ext cx="183150" cy="48000"/>
                  <a:chOff x="3719825" y="4207451"/>
                  <a:chExt cx="183150" cy="48000"/>
                </a:xfrm>
              </p:grpSpPr>
              <p:sp>
                <p:nvSpPr>
                  <p:cNvPr id="315" name="Google Shape;315;p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7" name="Google Shape;317;p9"/>
              <p:cNvGrpSpPr/>
              <p:nvPr/>
            </p:nvGrpSpPr>
            <p:grpSpPr>
              <a:xfrm>
                <a:off x="6832741" y="4340750"/>
                <a:ext cx="309603" cy="309603"/>
                <a:chOff x="3574049" y="4101899"/>
                <a:chExt cx="494100" cy="494100"/>
              </a:xfrm>
            </p:grpSpPr>
            <p:sp>
              <p:nvSpPr>
                <p:cNvPr id="318" name="Google Shape;318;p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9"/>
                <p:cNvGrpSpPr/>
                <p:nvPr/>
              </p:nvGrpSpPr>
              <p:grpSpPr>
                <a:xfrm>
                  <a:off x="3729525" y="4283651"/>
                  <a:ext cx="183150" cy="48000"/>
                  <a:chOff x="3719825" y="4207451"/>
                  <a:chExt cx="183150" cy="48000"/>
                </a:xfrm>
              </p:grpSpPr>
              <p:sp>
                <p:nvSpPr>
                  <p:cNvPr id="321" name="Google Shape;321;p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3" name="Shape 323"/>
        <p:cNvGrpSpPr/>
        <p:nvPr/>
      </p:nvGrpSpPr>
      <p:grpSpPr>
        <a:xfrm>
          <a:off x="0" y="0"/>
          <a:ext cx="0" cy="0"/>
          <a:chOff x="0" y="0"/>
          <a:chExt cx="0" cy="0"/>
        </a:xfrm>
      </p:grpSpPr>
      <p:sp>
        <p:nvSpPr>
          <p:cNvPr id="324" name="Google Shape;324;p10"/>
          <p:cNvSpPr/>
          <p:nvPr/>
        </p:nvSpPr>
        <p:spPr>
          <a:xfrm>
            <a:off x="0" y="0"/>
            <a:ext cx="9144000" cy="5143500"/>
          </a:xfrm>
          <a:prstGeom prst="rect">
            <a:avLst/>
          </a:prstGeom>
          <a:solidFill>
            <a:srgbClr val="F3E7CD">
              <a:alpha val="27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txBox="1"/>
          <p:nvPr>
            <p:ph type="title"/>
          </p:nvPr>
        </p:nvSpPr>
        <p:spPr>
          <a:xfrm>
            <a:off x="713225" y="445025"/>
            <a:ext cx="4502100" cy="1409400"/>
          </a:xfrm>
          <a:prstGeom prst="rect">
            <a:avLst/>
          </a:prstGeom>
          <a:solidFill>
            <a:schemeClr val="accent2"/>
          </a:solidFill>
        </p:spPr>
        <p:txBody>
          <a:bodyPr anchorCtr="0" anchor="t" bIns="91425" lIns="91425" spcFirstLastPara="1" rIns="91425" wrap="square" tIns="91425">
            <a:noAutofit/>
          </a:bodyPr>
          <a:lstStyle>
            <a:lvl1pPr lvl="0" rtl="0">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grpSp>
        <p:nvGrpSpPr>
          <p:cNvPr id="326" name="Google Shape;326;p10"/>
          <p:cNvGrpSpPr/>
          <p:nvPr/>
        </p:nvGrpSpPr>
        <p:grpSpPr>
          <a:xfrm>
            <a:off x="3089063" y="4334238"/>
            <a:ext cx="2979621" cy="548663"/>
            <a:chOff x="3089063" y="4334238"/>
            <a:chExt cx="2979621" cy="548663"/>
          </a:xfrm>
        </p:grpSpPr>
        <p:grpSp>
          <p:nvGrpSpPr>
            <p:cNvPr id="327" name="Google Shape;327;p10"/>
            <p:cNvGrpSpPr/>
            <p:nvPr/>
          </p:nvGrpSpPr>
          <p:grpSpPr>
            <a:xfrm>
              <a:off x="3089063" y="4334238"/>
              <a:ext cx="2979621" cy="548663"/>
              <a:chOff x="906650" y="4198975"/>
              <a:chExt cx="2979621" cy="548663"/>
            </a:xfrm>
          </p:grpSpPr>
          <p:sp>
            <p:nvSpPr>
              <p:cNvPr id="328" name="Google Shape;328;p10"/>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0"/>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0"/>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0"/>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0"/>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0"/>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0"/>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0"/>
              <p:cNvSpPr/>
              <p:nvPr/>
            </p:nvSpPr>
            <p:spPr>
              <a:xfrm>
                <a:off x="3877275" y="4198975"/>
                <a:ext cx="0" cy="548607"/>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0"/>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0"/>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0"/>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10"/>
            <p:cNvGrpSpPr/>
            <p:nvPr/>
          </p:nvGrpSpPr>
          <p:grpSpPr>
            <a:xfrm>
              <a:off x="3614019" y="4453775"/>
              <a:ext cx="1929726" cy="309603"/>
              <a:chOff x="6301044" y="518987"/>
              <a:chExt cx="1929726" cy="309603"/>
            </a:xfrm>
          </p:grpSpPr>
          <p:grpSp>
            <p:nvGrpSpPr>
              <p:cNvPr id="344" name="Google Shape;344;p10"/>
              <p:cNvGrpSpPr/>
              <p:nvPr/>
            </p:nvGrpSpPr>
            <p:grpSpPr>
              <a:xfrm>
                <a:off x="6301044" y="518987"/>
                <a:ext cx="309603" cy="309603"/>
                <a:chOff x="3574049" y="4101899"/>
                <a:chExt cx="494100" cy="494100"/>
              </a:xfrm>
            </p:grpSpPr>
            <p:sp>
              <p:nvSpPr>
                <p:cNvPr id="345" name="Google Shape;345;p1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10"/>
                <p:cNvGrpSpPr/>
                <p:nvPr/>
              </p:nvGrpSpPr>
              <p:grpSpPr>
                <a:xfrm>
                  <a:off x="3729525" y="4283651"/>
                  <a:ext cx="183150" cy="48000"/>
                  <a:chOff x="3719825" y="4207451"/>
                  <a:chExt cx="183150" cy="48000"/>
                </a:xfrm>
              </p:grpSpPr>
              <p:sp>
                <p:nvSpPr>
                  <p:cNvPr id="348" name="Google Shape;348;p1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0" name="Google Shape;350;p10"/>
              <p:cNvGrpSpPr/>
              <p:nvPr/>
            </p:nvGrpSpPr>
            <p:grpSpPr>
              <a:xfrm>
                <a:off x="6845286" y="518987"/>
                <a:ext cx="309603" cy="309603"/>
                <a:chOff x="3574049" y="4101899"/>
                <a:chExt cx="494100" cy="494100"/>
              </a:xfrm>
            </p:grpSpPr>
            <p:sp>
              <p:nvSpPr>
                <p:cNvPr id="351" name="Google Shape;351;p1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10"/>
                <p:cNvGrpSpPr/>
                <p:nvPr/>
              </p:nvGrpSpPr>
              <p:grpSpPr>
                <a:xfrm>
                  <a:off x="3729525" y="4283651"/>
                  <a:ext cx="183150" cy="48000"/>
                  <a:chOff x="3719825" y="4207451"/>
                  <a:chExt cx="183150" cy="48000"/>
                </a:xfrm>
              </p:grpSpPr>
              <p:sp>
                <p:nvSpPr>
                  <p:cNvPr id="354" name="Google Shape;354;p1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6" name="Google Shape;356;p10"/>
              <p:cNvGrpSpPr/>
              <p:nvPr/>
            </p:nvGrpSpPr>
            <p:grpSpPr>
              <a:xfrm>
                <a:off x="7383221" y="518987"/>
                <a:ext cx="309603" cy="309603"/>
                <a:chOff x="3574049" y="4101899"/>
                <a:chExt cx="494100" cy="494100"/>
              </a:xfrm>
            </p:grpSpPr>
            <p:sp>
              <p:nvSpPr>
                <p:cNvPr id="357" name="Google Shape;357;p1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0"/>
                <p:cNvGrpSpPr/>
                <p:nvPr/>
              </p:nvGrpSpPr>
              <p:grpSpPr>
                <a:xfrm>
                  <a:off x="3729525" y="4283651"/>
                  <a:ext cx="183150" cy="48000"/>
                  <a:chOff x="3719825" y="4207451"/>
                  <a:chExt cx="183150" cy="48000"/>
                </a:xfrm>
              </p:grpSpPr>
              <p:sp>
                <p:nvSpPr>
                  <p:cNvPr id="360" name="Google Shape;360;p1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2" name="Google Shape;362;p10"/>
              <p:cNvGrpSpPr/>
              <p:nvPr/>
            </p:nvGrpSpPr>
            <p:grpSpPr>
              <a:xfrm>
                <a:off x="7921166" y="518987"/>
                <a:ext cx="309603" cy="309603"/>
                <a:chOff x="3574049" y="4101899"/>
                <a:chExt cx="494100" cy="494100"/>
              </a:xfrm>
            </p:grpSpPr>
            <p:sp>
              <p:nvSpPr>
                <p:cNvPr id="363" name="Google Shape;363;p1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10"/>
                <p:cNvGrpSpPr/>
                <p:nvPr/>
              </p:nvGrpSpPr>
              <p:grpSpPr>
                <a:xfrm>
                  <a:off x="3729525" y="4283651"/>
                  <a:ext cx="183150" cy="48000"/>
                  <a:chOff x="3719825" y="4207451"/>
                  <a:chExt cx="183150" cy="48000"/>
                </a:xfrm>
              </p:grpSpPr>
              <p:sp>
                <p:nvSpPr>
                  <p:cNvPr id="366" name="Google Shape;366;p1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368" name="Google Shape;368;p10"/>
          <p:cNvGrpSpPr/>
          <p:nvPr/>
        </p:nvGrpSpPr>
        <p:grpSpPr>
          <a:xfrm>
            <a:off x="5902675" y="443575"/>
            <a:ext cx="1375660" cy="309600"/>
            <a:chOff x="1508000" y="519775"/>
            <a:chExt cx="1375660" cy="309600"/>
          </a:xfrm>
        </p:grpSpPr>
        <p:sp>
          <p:nvSpPr>
            <p:cNvPr id="369" name="Google Shape;369;p10"/>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0"/>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1800" y="445050"/>
            <a:ext cx="77205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800"/>
              <a:buFont typeface="Heebo Black"/>
              <a:buNone/>
              <a:defRPr sz="3800">
                <a:solidFill>
                  <a:schemeClr val="dk1"/>
                </a:solidFill>
                <a:latin typeface="Heebo Black"/>
                <a:ea typeface="Heebo Black"/>
                <a:cs typeface="Heebo Black"/>
                <a:sym typeface="Heebo Black"/>
              </a:defRPr>
            </a:lvl1pPr>
            <a:lvl2pPr lvl="1">
              <a:lnSpc>
                <a:spcPct val="100000"/>
              </a:lnSpc>
              <a:spcBef>
                <a:spcPts val="0"/>
              </a:spcBef>
              <a:spcAft>
                <a:spcPts val="0"/>
              </a:spcAft>
              <a:buClr>
                <a:schemeClr val="dk1"/>
              </a:buClr>
              <a:buSzPts val="3800"/>
              <a:buFont typeface="Heebo Black"/>
              <a:buNone/>
              <a:defRPr sz="3800">
                <a:solidFill>
                  <a:schemeClr val="dk1"/>
                </a:solidFill>
                <a:latin typeface="Heebo Black"/>
                <a:ea typeface="Heebo Black"/>
                <a:cs typeface="Heebo Black"/>
                <a:sym typeface="Heebo Black"/>
              </a:defRPr>
            </a:lvl2pPr>
            <a:lvl3pPr lvl="2">
              <a:lnSpc>
                <a:spcPct val="100000"/>
              </a:lnSpc>
              <a:spcBef>
                <a:spcPts val="0"/>
              </a:spcBef>
              <a:spcAft>
                <a:spcPts val="0"/>
              </a:spcAft>
              <a:buClr>
                <a:schemeClr val="dk1"/>
              </a:buClr>
              <a:buSzPts val="3800"/>
              <a:buFont typeface="Heebo Black"/>
              <a:buNone/>
              <a:defRPr sz="3800">
                <a:solidFill>
                  <a:schemeClr val="dk1"/>
                </a:solidFill>
                <a:latin typeface="Heebo Black"/>
                <a:ea typeface="Heebo Black"/>
                <a:cs typeface="Heebo Black"/>
                <a:sym typeface="Heebo Black"/>
              </a:defRPr>
            </a:lvl3pPr>
            <a:lvl4pPr lvl="3">
              <a:lnSpc>
                <a:spcPct val="100000"/>
              </a:lnSpc>
              <a:spcBef>
                <a:spcPts val="0"/>
              </a:spcBef>
              <a:spcAft>
                <a:spcPts val="0"/>
              </a:spcAft>
              <a:buClr>
                <a:schemeClr val="dk1"/>
              </a:buClr>
              <a:buSzPts val="3800"/>
              <a:buFont typeface="Heebo Black"/>
              <a:buNone/>
              <a:defRPr sz="3800">
                <a:solidFill>
                  <a:schemeClr val="dk1"/>
                </a:solidFill>
                <a:latin typeface="Heebo Black"/>
                <a:ea typeface="Heebo Black"/>
                <a:cs typeface="Heebo Black"/>
                <a:sym typeface="Heebo Black"/>
              </a:defRPr>
            </a:lvl4pPr>
            <a:lvl5pPr lvl="4">
              <a:lnSpc>
                <a:spcPct val="100000"/>
              </a:lnSpc>
              <a:spcBef>
                <a:spcPts val="0"/>
              </a:spcBef>
              <a:spcAft>
                <a:spcPts val="0"/>
              </a:spcAft>
              <a:buClr>
                <a:schemeClr val="dk1"/>
              </a:buClr>
              <a:buSzPts val="3800"/>
              <a:buFont typeface="Heebo Black"/>
              <a:buNone/>
              <a:defRPr sz="3800">
                <a:solidFill>
                  <a:schemeClr val="dk1"/>
                </a:solidFill>
                <a:latin typeface="Heebo Black"/>
                <a:ea typeface="Heebo Black"/>
                <a:cs typeface="Heebo Black"/>
                <a:sym typeface="Heebo Black"/>
              </a:defRPr>
            </a:lvl5pPr>
            <a:lvl6pPr lvl="5">
              <a:lnSpc>
                <a:spcPct val="100000"/>
              </a:lnSpc>
              <a:spcBef>
                <a:spcPts val="0"/>
              </a:spcBef>
              <a:spcAft>
                <a:spcPts val="0"/>
              </a:spcAft>
              <a:buClr>
                <a:schemeClr val="dk1"/>
              </a:buClr>
              <a:buSzPts val="3800"/>
              <a:buFont typeface="Heebo Black"/>
              <a:buNone/>
              <a:defRPr sz="3800">
                <a:solidFill>
                  <a:schemeClr val="dk1"/>
                </a:solidFill>
                <a:latin typeface="Heebo Black"/>
                <a:ea typeface="Heebo Black"/>
                <a:cs typeface="Heebo Black"/>
                <a:sym typeface="Heebo Black"/>
              </a:defRPr>
            </a:lvl6pPr>
            <a:lvl7pPr lvl="6">
              <a:lnSpc>
                <a:spcPct val="100000"/>
              </a:lnSpc>
              <a:spcBef>
                <a:spcPts val="0"/>
              </a:spcBef>
              <a:spcAft>
                <a:spcPts val="0"/>
              </a:spcAft>
              <a:buClr>
                <a:schemeClr val="dk1"/>
              </a:buClr>
              <a:buSzPts val="3800"/>
              <a:buFont typeface="Heebo Black"/>
              <a:buNone/>
              <a:defRPr sz="3800">
                <a:solidFill>
                  <a:schemeClr val="dk1"/>
                </a:solidFill>
                <a:latin typeface="Heebo Black"/>
                <a:ea typeface="Heebo Black"/>
                <a:cs typeface="Heebo Black"/>
                <a:sym typeface="Heebo Black"/>
              </a:defRPr>
            </a:lvl7pPr>
            <a:lvl8pPr lvl="7">
              <a:lnSpc>
                <a:spcPct val="100000"/>
              </a:lnSpc>
              <a:spcBef>
                <a:spcPts val="0"/>
              </a:spcBef>
              <a:spcAft>
                <a:spcPts val="0"/>
              </a:spcAft>
              <a:buClr>
                <a:schemeClr val="dk1"/>
              </a:buClr>
              <a:buSzPts val="3800"/>
              <a:buFont typeface="Heebo Black"/>
              <a:buNone/>
              <a:defRPr sz="3800">
                <a:solidFill>
                  <a:schemeClr val="dk1"/>
                </a:solidFill>
                <a:latin typeface="Heebo Black"/>
                <a:ea typeface="Heebo Black"/>
                <a:cs typeface="Heebo Black"/>
                <a:sym typeface="Heebo Black"/>
              </a:defRPr>
            </a:lvl8pPr>
            <a:lvl9pPr lvl="8">
              <a:lnSpc>
                <a:spcPct val="100000"/>
              </a:lnSpc>
              <a:spcBef>
                <a:spcPts val="0"/>
              </a:spcBef>
              <a:spcAft>
                <a:spcPts val="0"/>
              </a:spcAft>
              <a:buClr>
                <a:schemeClr val="dk1"/>
              </a:buClr>
              <a:buSzPts val="3800"/>
              <a:buFont typeface="Heebo Black"/>
              <a:buNone/>
              <a:defRPr sz="3800">
                <a:solidFill>
                  <a:schemeClr val="dk1"/>
                </a:solidFill>
                <a:latin typeface="Heebo Black"/>
                <a:ea typeface="Heebo Black"/>
                <a:cs typeface="Heebo Black"/>
                <a:sym typeface="Heebo Black"/>
              </a:defRPr>
            </a:lvl9pPr>
          </a:lstStyle>
          <a:p/>
        </p:txBody>
      </p:sp>
      <p:sp>
        <p:nvSpPr>
          <p:cNvPr id="7" name="Google Shape;7;p1"/>
          <p:cNvSpPr txBox="1"/>
          <p:nvPr>
            <p:ph idx="1" type="body"/>
          </p:nvPr>
        </p:nvSpPr>
        <p:spPr>
          <a:xfrm>
            <a:off x="711800" y="1152475"/>
            <a:ext cx="7720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Exo"/>
              <a:buChar char="●"/>
              <a:defRPr>
                <a:solidFill>
                  <a:schemeClr val="dk1"/>
                </a:solidFill>
                <a:latin typeface="Exo"/>
                <a:ea typeface="Exo"/>
                <a:cs typeface="Exo"/>
                <a:sym typeface="Exo"/>
              </a:defRPr>
            </a:lvl1pPr>
            <a:lvl2pPr indent="-317500" lvl="1" marL="914400">
              <a:lnSpc>
                <a:spcPct val="100000"/>
              </a:lnSpc>
              <a:spcBef>
                <a:spcPts val="0"/>
              </a:spcBef>
              <a:spcAft>
                <a:spcPts val="0"/>
              </a:spcAft>
              <a:buClr>
                <a:schemeClr val="dk1"/>
              </a:buClr>
              <a:buSzPts val="1400"/>
              <a:buFont typeface="Exo"/>
              <a:buChar char="○"/>
              <a:defRPr>
                <a:solidFill>
                  <a:schemeClr val="dk1"/>
                </a:solidFill>
                <a:latin typeface="Exo"/>
                <a:ea typeface="Exo"/>
                <a:cs typeface="Exo"/>
                <a:sym typeface="Exo"/>
              </a:defRPr>
            </a:lvl2pPr>
            <a:lvl3pPr indent="-317500" lvl="2" marL="1371600">
              <a:lnSpc>
                <a:spcPct val="100000"/>
              </a:lnSpc>
              <a:spcBef>
                <a:spcPts val="0"/>
              </a:spcBef>
              <a:spcAft>
                <a:spcPts val="0"/>
              </a:spcAft>
              <a:buClr>
                <a:schemeClr val="dk1"/>
              </a:buClr>
              <a:buSzPts val="1400"/>
              <a:buFont typeface="Exo"/>
              <a:buChar char="■"/>
              <a:defRPr>
                <a:solidFill>
                  <a:schemeClr val="dk1"/>
                </a:solidFill>
                <a:latin typeface="Exo"/>
                <a:ea typeface="Exo"/>
                <a:cs typeface="Exo"/>
                <a:sym typeface="Exo"/>
              </a:defRPr>
            </a:lvl3pPr>
            <a:lvl4pPr indent="-317500" lvl="3" marL="1828800">
              <a:lnSpc>
                <a:spcPct val="100000"/>
              </a:lnSpc>
              <a:spcBef>
                <a:spcPts val="0"/>
              </a:spcBef>
              <a:spcAft>
                <a:spcPts val="0"/>
              </a:spcAft>
              <a:buClr>
                <a:schemeClr val="dk1"/>
              </a:buClr>
              <a:buSzPts val="1400"/>
              <a:buFont typeface="Exo"/>
              <a:buChar char="●"/>
              <a:defRPr>
                <a:solidFill>
                  <a:schemeClr val="dk1"/>
                </a:solidFill>
                <a:latin typeface="Exo"/>
                <a:ea typeface="Exo"/>
                <a:cs typeface="Exo"/>
                <a:sym typeface="Exo"/>
              </a:defRPr>
            </a:lvl4pPr>
            <a:lvl5pPr indent="-317500" lvl="4" marL="2286000">
              <a:lnSpc>
                <a:spcPct val="100000"/>
              </a:lnSpc>
              <a:spcBef>
                <a:spcPts val="0"/>
              </a:spcBef>
              <a:spcAft>
                <a:spcPts val="0"/>
              </a:spcAft>
              <a:buClr>
                <a:schemeClr val="dk1"/>
              </a:buClr>
              <a:buSzPts val="1400"/>
              <a:buFont typeface="Exo"/>
              <a:buChar char="○"/>
              <a:defRPr>
                <a:solidFill>
                  <a:schemeClr val="dk1"/>
                </a:solidFill>
                <a:latin typeface="Exo"/>
                <a:ea typeface="Exo"/>
                <a:cs typeface="Exo"/>
                <a:sym typeface="Exo"/>
              </a:defRPr>
            </a:lvl5pPr>
            <a:lvl6pPr indent="-317500" lvl="5" marL="2743200">
              <a:lnSpc>
                <a:spcPct val="100000"/>
              </a:lnSpc>
              <a:spcBef>
                <a:spcPts val="0"/>
              </a:spcBef>
              <a:spcAft>
                <a:spcPts val="0"/>
              </a:spcAft>
              <a:buClr>
                <a:schemeClr val="dk1"/>
              </a:buClr>
              <a:buSzPts val="1400"/>
              <a:buFont typeface="Exo"/>
              <a:buChar char="■"/>
              <a:defRPr>
                <a:solidFill>
                  <a:schemeClr val="dk1"/>
                </a:solidFill>
                <a:latin typeface="Exo"/>
                <a:ea typeface="Exo"/>
                <a:cs typeface="Exo"/>
                <a:sym typeface="Exo"/>
              </a:defRPr>
            </a:lvl6pPr>
            <a:lvl7pPr indent="-317500" lvl="6" marL="3200400">
              <a:lnSpc>
                <a:spcPct val="100000"/>
              </a:lnSpc>
              <a:spcBef>
                <a:spcPts val="0"/>
              </a:spcBef>
              <a:spcAft>
                <a:spcPts val="0"/>
              </a:spcAft>
              <a:buClr>
                <a:schemeClr val="dk1"/>
              </a:buClr>
              <a:buSzPts val="1400"/>
              <a:buFont typeface="Exo"/>
              <a:buChar char="●"/>
              <a:defRPr>
                <a:solidFill>
                  <a:schemeClr val="dk1"/>
                </a:solidFill>
                <a:latin typeface="Exo"/>
                <a:ea typeface="Exo"/>
                <a:cs typeface="Exo"/>
                <a:sym typeface="Exo"/>
              </a:defRPr>
            </a:lvl7pPr>
            <a:lvl8pPr indent="-317500" lvl="7" marL="3657600">
              <a:lnSpc>
                <a:spcPct val="100000"/>
              </a:lnSpc>
              <a:spcBef>
                <a:spcPts val="0"/>
              </a:spcBef>
              <a:spcAft>
                <a:spcPts val="0"/>
              </a:spcAft>
              <a:buClr>
                <a:schemeClr val="dk1"/>
              </a:buClr>
              <a:buSzPts val="1400"/>
              <a:buFont typeface="Exo"/>
              <a:buChar char="○"/>
              <a:defRPr>
                <a:solidFill>
                  <a:schemeClr val="dk1"/>
                </a:solidFill>
                <a:latin typeface="Exo"/>
                <a:ea typeface="Exo"/>
                <a:cs typeface="Exo"/>
                <a:sym typeface="Exo"/>
              </a:defRPr>
            </a:lvl8pPr>
            <a:lvl9pPr indent="-317500" lvl="8" marL="4114800">
              <a:lnSpc>
                <a:spcPct val="100000"/>
              </a:lnSpc>
              <a:spcBef>
                <a:spcPts val="0"/>
              </a:spcBef>
              <a:spcAft>
                <a:spcPts val="0"/>
              </a:spcAft>
              <a:buClr>
                <a:schemeClr val="dk1"/>
              </a:buClr>
              <a:buSzPts val="1400"/>
              <a:buFont typeface="Exo"/>
              <a:buChar char="■"/>
              <a:defRPr>
                <a:solidFill>
                  <a:schemeClr val="dk1"/>
                </a:solidFill>
                <a:latin typeface="Exo"/>
                <a:ea typeface="Exo"/>
                <a:cs typeface="Exo"/>
                <a:sym typeface="Ex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51" name="Shape 1351"/>
        <p:cNvGrpSpPr/>
        <p:nvPr/>
      </p:nvGrpSpPr>
      <p:grpSpPr>
        <a:xfrm>
          <a:off x="0" y="0"/>
          <a:ext cx="0" cy="0"/>
          <a:chOff x="0" y="0"/>
          <a:chExt cx="0" cy="0"/>
        </a:xfrm>
      </p:grpSpPr>
      <p:sp>
        <p:nvSpPr>
          <p:cNvPr id="1352" name="Google Shape;1352;p36"/>
          <p:cNvSpPr/>
          <p:nvPr/>
        </p:nvSpPr>
        <p:spPr>
          <a:xfrm>
            <a:off x="7261200" y="985213"/>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6"/>
          <p:cNvSpPr txBox="1"/>
          <p:nvPr>
            <p:ph type="ctrTitle"/>
          </p:nvPr>
        </p:nvSpPr>
        <p:spPr>
          <a:xfrm>
            <a:off x="371800" y="2244479"/>
            <a:ext cx="41823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100"/>
              <a:t>SRM </a:t>
            </a:r>
            <a:r>
              <a:rPr lang="en" sz="6100">
                <a:solidFill>
                  <a:schemeClr val="dk2"/>
                </a:solidFill>
              </a:rPr>
              <a:t>CAST</a:t>
            </a:r>
            <a:endParaRPr sz="6100">
              <a:solidFill>
                <a:schemeClr val="dk2"/>
              </a:solidFill>
            </a:endParaRPr>
          </a:p>
        </p:txBody>
      </p:sp>
      <p:sp>
        <p:nvSpPr>
          <p:cNvPr id="1354" name="Google Shape;1354;p36"/>
          <p:cNvSpPr txBox="1"/>
          <p:nvPr>
            <p:ph idx="1" type="subTitle"/>
          </p:nvPr>
        </p:nvSpPr>
        <p:spPr>
          <a:xfrm>
            <a:off x="431800" y="3592525"/>
            <a:ext cx="40623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t>Exploring Opportunities Beyond the Classroom</a:t>
            </a:r>
            <a:endParaRPr b="1" sz="2000"/>
          </a:p>
        </p:txBody>
      </p:sp>
      <p:sp>
        <p:nvSpPr>
          <p:cNvPr id="1355" name="Google Shape;1355;p36"/>
          <p:cNvSpPr/>
          <p:nvPr/>
        </p:nvSpPr>
        <p:spPr>
          <a:xfrm>
            <a:off x="4958575" y="4190238"/>
            <a:ext cx="3541157" cy="610600"/>
          </a:xfrm>
          <a:prstGeom prst="rect">
            <a:avLst/>
          </a:prstGeom>
        </p:spPr>
        <p:txBody>
          <a:bodyPr>
            <a:prstTxWarp prst="textPlain"/>
          </a:bodyPr>
          <a:lstStyle/>
          <a:p>
            <a:pPr lvl="0" algn="ctr"/>
            <a:r>
              <a:rPr b="1" i="0">
                <a:ln cap="flat" cmpd="sng" w="19050">
                  <a:solidFill>
                    <a:schemeClr val="dk1"/>
                  </a:solidFill>
                  <a:prstDash val="solid"/>
                  <a:round/>
                  <a:headEnd len="sm" w="sm" type="none"/>
                  <a:tailEnd len="sm" w="sm" type="none"/>
                </a:ln>
                <a:solidFill>
                  <a:schemeClr val="lt2"/>
                </a:solidFill>
                <a:latin typeface="Exo"/>
              </a:rPr>
              <a:t>PODCAST</a:t>
            </a:r>
          </a:p>
        </p:txBody>
      </p:sp>
      <p:grpSp>
        <p:nvGrpSpPr>
          <p:cNvPr id="1356" name="Google Shape;1356;p36"/>
          <p:cNvGrpSpPr/>
          <p:nvPr/>
        </p:nvGrpSpPr>
        <p:grpSpPr>
          <a:xfrm>
            <a:off x="5103725" y="1213813"/>
            <a:ext cx="3250858" cy="2715875"/>
            <a:chOff x="2310825" y="863350"/>
            <a:chExt cx="3250858" cy="2715875"/>
          </a:xfrm>
        </p:grpSpPr>
        <p:sp>
          <p:nvSpPr>
            <p:cNvPr id="1357" name="Google Shape;1357;p36"/>
            <p:cNvSpPr/>
            <p:nvPr/>
          </p:nvSpPr>
          <p:spPr>
            <a:xfrm>
              <a:off x="2313100"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6"/>
            <p:cNvSpPr/>
            <p:nvPr/>
          </p:nvSpPr>
          <p:spPr>
            <a:xfrm>
              <a:off x="2583625"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6"/>
            <p:cNvSpPr/>
            <p:nvPr/>
          </p:nvSpPr>
          <p:spPr>
            <a:xfrm>
              <a:off x="28541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6"/>
            <p:cNvSpPr/>
            <p:nvPr/>
          </p:nvSpPr>
          <p:spPr>
            <a:xfrm>
              <a:off x="3125425"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6"/>
            <p:cNvSpPr/>
            <p:nvPr/>
          </p:nvSpPr>
          <p:spPr>
            <a:xfrm>
              <a:off x="3395950"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6"/>
            <p:cNvSpPr/>
            <p:nvPr/>
          </p:nvSpPr>
          <p:spPr>
            <a:xfrm>
              <a:off x="366647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6"/>
            <p:cNvSpPr/>
            <p:nvPr/>
          </p:nvSpPr>
          <p:spPr>
            <a:xfrm>
              <a:off x="393700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6"/>
            <p:cNvSpPr/>
            <p:nvPr/>
          </p:nvSpPr>
          <p:spPr>
            <a:xfrm>
              <a:off x="420752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6"/>
            <p:cNvSpPr/>
            <p:nvPr/>
          </p:nvSpPr>
          <p:spPr>
            <a:xfrm>
              <a:off x="447880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6"/>
            <p:cNvSpPr/>
            <p:nvPr/>
          </p:nvSpPr>
          <p:spPr>
            <a:xfrm>
              <a:off x="474932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6"/>
            <p:cNvSpPr/>
            <p:nvPr/>
          </p:nvSpPr>
          <p:spPr>
            <a:xfrm>
              <a:off x="50198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6"/>
            <p:cNvSpPr/>
            <p:nvPr/>
          </p:nvSpPr>
          <p:spPr>
            <a:xfrm>
              <a:off x="5290375" y="863350"/>
              <a:ext cx="0" cy="2715875"/>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6"/>
            <p:cNvSpPr/>
            <p:nvPr/>
          </p:nvSpPr>
          <p:spPr>
            <a:xfrm>
              <a:off x="55616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6"/>
            <p:cNvSpPr/>
            <p:nvPr/>
          </p:nvSpPr>
          <p:spPr>
            <a:xfrm>
              <a:off x="2310825" y="3577675"/>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6"/>
            <p:cNvSpPr/>
            <p:nvPr/>
          </p:nvSpPr>
          <p:spPr>
            <a:xfrm>
              <a:off x="2310825" y="330640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6"/>
            <p:cNvSpPr/>
            <p:nvPr/>
          </p:nvSpPr>
          <p:spPr>
            <a:xfrm>
              <a:off x="2310825" y="3035875"/>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6"/>
            <p:cNvSpPr/>
            <p:nvPr/>
          </p:nvSpPr>
          <p:spPr>
            <a:xfrm>
              <a:off x="2310825" y="276535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6"/>
            <p:cNvSpPr/>
            <p:nvPr/>
          </p:nvSpPr>
          <p:spPr>
            <a:xfrm>
              <a:off x="2310825" y="249482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6"/>
            <p:cNvSpPr/>
            <p:nvPr/>
          </p:nvSpPr>
          <p:spPr>
            <a:xfrm>
              <a:off x="2310825" y="222355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6"/>
            <p:cNvSpPr/>
            <p:nvPr/>
          </p:nvSpPr>
          <p:spPr>
            <a:xfrm>
              <a:off x="2310825" y="195302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6"/>
            <p:cNvSpPr/>
            <p:nvPr/>
          </p:nvSpPr>
          <p:spPr>
            <a:xfrm>
              <a:off x="2310825" y="1682500"/>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6"/>
            <p:cNvSpPr/>
            <p:nvPr/>
          </p:nvSpPr>
          <p:spPr>
            <a:xfrm>
              <a:off x="2310825" y="141197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6"/>
            <p:cNvSpPr/>
            <p:nvPr/>
          </p:nvSpPr>
          <p:spPr>
            <a:xfrm>
              <a:off x="2310825" y="1140700"/>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6"/>
            <p:cNvSpPr/>
            <p:nvPr/>
          </p:nvSpPr>
          <p:spPr>
            <a:xfrm>
              <a:off x="2310825" y="87017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1" name="Google Shape;1381;p36"/>
          <p:cNvGrpSpPr/>
          <p:nvPr/>
        </p:nvGrpSpPr>
        <p:grpSpPr>
          <a:xfrm>
            <a:off x="5721678" y="1338705"/>
            <a:ext cx="850821" cy="548686"/>
            <a:chOff x="2405325" y="1843775"/>
            <a:chExt cx="1977275" cy="1275125"/>
          </a:xfrm>
        </p:grpSpPr>
        <p:sp>
          <p:nvSpPr>
            <p:cNvPr id="1382" name="Google Shape;1382;p36"/>
            <p:cNvSpPr/>
            <p:nvPr/>
          </p:nvSpPr>
          <p:spPr>
            <a:xfrm>
              <a:off x="2405325" y="3047450"/>
              <a:ext cx="737125" cy="71450"/>
            </a:xfrm>
            <a:custGeom>
              <a:rect b="b" l="l" r="r" t="t"/>
              <a:pathLst>
                <a:path extrusionOk="0" h="2858" w="29485">
                  <a:moveTo>
                    <a:pt x="1" y="0"/>
                  </a:moveTo>
                  <a:cubicBezTo>
                    <a:pt x="365" y="1642"/>
                    <a:pt x="1824" y="2858"/>
                    <a:pt x="3557" y="2858"/>
                  </a:cubicBezTo>
                  <a:lnTo>
                    <a:pt x="29454" y="2858"/>
                  </a:lnTo>
                  <a:lnTo>
                    <a:pt x="29454" y="2067"/>
                  </a:lnTo>
                  <a:cubicBezTo>
                    <a:pt x="29484" y="912"/>
                    <a:pt x="28542" y="0"/>
                    <a:pt x="27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6"/>
            <p:cNvSpPr/>
            <p:nvPr/>
          </p:nvSpPr>
          <p:spPr>
            <a:xfrm>
              <a:off x="2425075" y="2659900"/>
              <a:ext cx="1957525" cy="436975"/>
            </a:xfrm>
            <a:custGeom>
              <a:rect b="b" l="l" r="r" t="t"/>
              <a:pathLst>
                <a:path extrusionOk="0" h="17479" w="78301">
                  <a:moveTo>
                    <a:pt x="3679" y="1"/>
                  </a:moveTo>
                  <a:cubicBezTo>
                    <a:pt x="1642" y="1"/>
                    <a:pt x="1" y="1642"/>
                    <a:pt x="1" y="3679"/>
                  </a:cubicBezTo>
                  <a:lnTo>
                    <a:pt x="1" y="13800"/>
                  </a:lnTo>
                  <a:cubicBezTo>
                    <a:pt x="1" y="15837"/>
                    <a:pt x="1642" y="17478"/>
                    <a:pt x="3679" y="17478"/>
                  </a:cubicBezTo>
                  <a:lnTo>
                    <a:pt x="74622" y="17478"/>
                  </a:lnTo>
                  <a:cubicBezTo>
                    <a:pt x="76659" y="17478"/>
                    <a:pt x="78300" y="15837"/>
                    <a:pt x="78300" y="13800"/>
                  </a:cubicBezTo>
                  <a:lnTo>
                    <a:pt x="78300" y="3679"/>
                  </a:lnTo>
                  <a:cubicBezTo>
                    <a:pt x="78300" y="1642"/>
                    <a:pt x="76659" y="1"/>
                    <a:pt x="74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6"/>
            <p:cNvSpPr/>
            <p:nvPr/>
          </p:nvSpPr>
          <p:spPr>
            <a:xfrm>
              <a:off x="3200175" y="2853675"/>
              <a:ext cx="1060825" cy="49425"/>
            </a:xfrm>
            <a:custGeom>
              <a:rect b="b" l="l" r="r" t="t"/>
              <a:pathLst>
                <a:path extrusionOk="0" h="1977" w="42433">
                  <a:moveTo>
                    <a:pt x="0" y="1"/>
                  </a:moveTo>
                  <a:lnTo>
                    <a:pt x="0" y="1976"/>
                  </a:lnTo>
                  <a:lnTo>
                    <a:pt x="41430" y="1976"/>
                  </a:lnTo>
                  <a:cubicBezTo>
                    <a:pt x="41977" y="1976"/>
                    <a:pt x="42433" y="1520"/>
                    <a:pt x="42433" y="1004"/>
                  </a:cubicBezTo>
                  <a:cubicBezTo>
                    <a:pt x="42433" y="456"/>
                    <a:pt x="41977" y="1"/>
                    <a:pt x="41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6"/>
            <p:cNvSpPr/>
            <p:nvPr/>
          </p:nvSpPr>
          <p:spPr>
            <a:xfrm>
              <a:off x="2547425" y="2853675"/>
              <a:ext cx="633025" cy="49425"/>
            </a:xfrm>
            <a:custGeom>
              <a:rect b="b" l="l" r="r" t="t"/>
              <a:pathLst>
                <a:path extrusionOk="0" h="1977" w="25321">
                  <a:moveTo>
                    <a:pt x="973" y="1"/>
                  </a:moveTo>
                  <a:cubicBezTo>
                    <a:pt x="426" y="1"/>
                    <a:pt x="1" y="456"/>
                    <a:pt x="1" y="1004"/>
                  </a:cubicBezTo>
                  <a:cubicBezTo>
                    <a:pt x="1" y="1520"/>
                    <a:pt x="426" y="1976"/>
                    <a:pt x="973" y="1976"/>
                  </a:cubicBezTo>
                  <a:lnTo>
                    <a:pt x="25320" y="1976"/>
                  </a:lnTo>
                  <a:lnTo>
                    <a:pt x="253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6"/>
            <p:cNvSpPr/>
            <p:nvPr/>
          </p:nvSpPr>
          <p:spPr>
            <a:xfrm>
              <a:off x="3135575" y="2818725"/>
              <a:ext cx="118575" cy="119325"/>
            </a:xfrm>
            <a:custGeom>
              <a:rect b="b" l="l" r="r" t="t"/>
              <a:pathLst>
                <a:path extrusionOk="0" h="4773" w="4743">
                  <a:moveTo>
                    <a:pt x="2372" y="0"/>
                  </a:moveTo>
                  <a:cubicBezTo>
                    <a:pt x="1065" y="0"/>
                    <a:pt x="1" y="1064"/>
                    <a:pt x="1" y="2402"/>
                  </a:cubicBezTo>
                  <a:cubicBezTo>
                    <a:pt x="1" y="3709"/>
                    <a:pt x="1065" y="4772"/>
                    <a:pt x="2372" y="4772"/>
                  </a:cubicBezTo>
                  <a:cubicBezTo>
                    <a:pt x="3679" y="4772"/>
                    <a:pt x="4743" y="3709"/>
                    <a:pt x="4743" y="2402"/>
                  </a:cubicBezTo>
                  <a:cubicBezTo>
                    <a:pt x="4743" y="1064"/>
                    <a:pt x="3679" y="0"/>
                    <a:pt x="2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6"/>
            <p:cNvSpPr/>
            <p:nvPr/>
          </p:nvSpPr>
          <p:spPr>
            <a:xfrm>
              <a:off x="3402300" y="2659900"/>
              <a:ext cx="641375" cy="131500"/>
            </a:xfrm>
            <a:custGeom>
              <a:rect b="b" l="l" r="r" t="t"/>
              <a:pathLst>
                <a:path extrusionOk="0" h="5260" w="25655">
                  <a:moveTo>
                    <a:pt x="1" y="1"/>
                  </a:moveTo>
                  <a:cubicBezTo>
                    <a:pt x="3314" y="3253"/>
                    <a:pt x="7812" y="5259"/>
                    <a:pt x="12828" y="5259"/>
                  </a:cubicBezTo>
                  <a:cubicBezTo>
                    <a:pt x="17813" y="5259"/>
                    <a:pt x="22342" y="3253"/>
                    <a:pt x="256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6"/>
            <p:cNvSpPr/>
            <p:nvPr/>
          </p:nvSpPr>
          <p:spPr>
            <a:xfrm>
              <a:off x="3279975" y="1843775"/>
              <a:ext cx="924800" cy="924050"/>
            </a:xfrm>
            <a:custGeom>
              <a:rect b="b" l="l" r="r" t="t"/>
              <a:pathLst>
                <a:path extrusionOk="0" h="36962" w="36992">
                  <a:moveTo>
                    <a:pt x="18511" y="1"/>
                  </a:moveTo>
                  <a:cubicBezTo>
                    <a:pt x="8298" y="1"/>
                    <a:pt x="0" y="8268"/>
                    <a:pt x="0" y="18481"/>
                  </a:cubicBezTo>
                  <a:cubicBezTo>
                    <a:pt x="0" y="28694"/>
                    <a:pt x="8298" y="36962"/>
                    <a:pt x="18511" y="36962"/>
                  </a:cubicBezTo>
                  <a:cubicBezTo>
                    <a:pt x="28694" y="36962"/>
                    <a:pt x="36992" y="28694"/>
                    <a:pt x="36992" y="18481"/>
                  </a:cubicBezTo>
                  <a:cubicBezTo>
                    <a:pt x="36992" y="8268"/>
                    <a:pt x="28694" y="1"/>
                    <a:pt x="18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6"/>
            <p:cNvSpPr/>
            <p:nvPr/>
          </p:nvSpPr>
          <p:spPr>
            <a:xfrm>
              <a:off x="3616600" y="2102900"/>
              <a:ext cx="351100" cy="405800"/>
            </a:xfrm>
            <a:custGeom>
              <a:rect b="b" l="l" r="r" t="t"/>
              <a:pathLst>
                <a:path extrusionOk="0" h="16232" w="14044">
                  <a:moveTo>
                    <a:pt x="0" y="1"/>
                  </a:moveTo>
                  <a:lnTo>
                    <a:pt x="0" y="8116"/>
                  </a:lnTo>
                  <a:lnTo>
                    <a:pt x="0" y="16232"/>
                  </a:lnTo>
                  <a:lnTo>
                    <a:pt x="7022" y="12159"/>
                  </a:lnTo>
                  <a:lnTo>
                    <a:pt x="14043" y="8116"/>
                  </a:lnTo>
                  <a:lnTo>
                    <a:pt x="7022" y="4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36"/>
          <p:cNvGrpSpPr/>
          <p:nvPr/>
        </p:nvGrpSpPr>
        <p:grpSpPr>
          <a:xfrm flipH="1">
            <a:off x="5332450" y="1590638"/>
            <a:ext cx="2793400" cy="2339050"/>
            <a:chOff x="1036750" y="1939450"/>
            <a:chExt cx="2793400" cy="2339050"/>
          </a:xfrm>
        </p:grpSpPr>
        <p:sp>
          <p:nvSpPr>
            <p:cNvPr id="1391" name="Google Shape;1391;p36"/>
            <p:cNvSpPr/>
            <p:nvPr/>
          </p:nvSpPr>
          <p:spPr>
            <a:xfrm>
              <a:off x="2103650" y="2284525"/>
              <a:ext cx="278900" cy="278900"/>
            </a:xfrm>
            <a:custGeom>
              <a:rect b="b" l="l" r="r" t="t"/>
              <a:pathLst>
                <a:path extrusionOk="0" h="11156" w="11156">
                  <a:moveTo>
                    <a:pt x="5563" y="0"/>
                  </a:moveTo>
                  <a:cubicBezTo>
                    <a:pt x="2493" y="0"/>
                    <a:pt x="0" y="2493"/>
                    <a:pt x="0" y="5563"/>
                  </a:cubicBezTo>
                  <a:cubicBezTo>
                    <a:pt x="0" y="8663"/>
                    <a:pt x="2493" y="11155"/>
                    <a:pt x="5563" y="11155"/>
                  </a:cubicBezTo>
                  <a:cubicBezTo>
                    <a:pt x="8633" y="11155"/>
                    <a:pt x="11156" y="8663"/>
                    <a:pt x="11156" y="5563"/>
                  </a:cubicBezTo>
                  <a:cubicBezTo>
                    <a:pt x="11156" y="2493"/>
                    <a:pt x="8633" y="0"/>
                    <a:pt x="5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6"/>
            <p:cNvSpPr/>
            <p:nvPr/>
          </p:nvSpPr>
          <p:spPr>
            <a:xfrm>
              <a:off x="1454700" y="1939450"/>
              <a:ext cx="1152025" cy="1170325"/>
            </a:xfrm>
            <a:custGeom>
              <a:rect b="b" l="l" r="r" t="t"/>
              <a:pathLst>
                <a:path extrusionOk="0" h="46813" w="46081">
                  <a:moveTo>
                    <a:pt x="16477" y="1"/>
                  </a:moveTo>
                  <a:cubicBezTo>
                    <a:pt x="13413" y="1"/>
                    <a:pt x="10337" y="986"/>
                    <a:pt x="7903" y="2861"/>
                  </a:cubicBezTo>
                  <a:cubicBezTo>
                    <a:pt x="4226" y="5718"/>
                    <a:pt x="2250" y="10429"/>
                    <a:pt x="2675" y="15110"/>
                  </a:cubicBezTo>
                  <a:cubicBezTo>
                    <a:pt x="1368" y="15505"/>
                    <a:pt x="517" y="16843"/>
                    <a:pt x="244" y="18180"/>
                  </a:cubicBezTo>
                  <a:cubicBezTo>
                    <a:pt x="1" y="19548"/>
                    <a:pt x="213" y="20916"/>
                    <a:pt x="487" y="22284"/>
                  </a:cubicBezTo>
                  <a:cubicBezTo>
                    <a:pt x="1247" y="26357"/>
                    <a:pt x="2189" y="30369"/>
                    <a:pt x="2675" y="34503"/>
                  </a:cubicBezTo>
                  <a:cubicBezTo>
                    <a:pt x="3162" y="38606"/>
                    <a:pt x="3162" y="42831"/>
                    <a:pt x="2037" y="46813"/>
                  </a:cubicBezTo>
                  <a:lnTo>
                    <a:pt x="43862" y="45992"/>
                  </a:lnTo>
                  <a:cubicBezTo>
                    <a:pt x="46080" y="42314"/>
                    <a:pt x="45959" y="37329"/>
                    <a:pt x="43527" y="33773"/>
                  </a:cubicBezTo>
                  <a:cubicBezTo>
                    <a:pt x="40944" y="30004"/>
                    <a:pt x="36080" y="27755"/>
                    <a:pt x="34773" y="23378"/>
                  </a:cubicBezTo>
                  <a:cubicBezTo>
                    <a:pt x="33649" y="19670"/>
                    <a:pt x="35503" y="15718"/>
                    <a:pt x="35442" y="11858"/>
                  </a:cubicBezTo>
                  <a:cubicBezTo>
                    <a:pt x="35381" y="8362"/>
                    <a:pt x="33679" y="4958"/>
                    <a:pt x="30943" y="2830"/>
                  </a:cubicBezTo>
                  <a:cubicBezTo>
                    <a:pt x="28930" y="1282"/>
                    <a:pt x="26466" y="490"/>
                    <a:pt x="23974" y="490"/>
                  </a:cubicBezTo>
                  <a:cubicBezTo>
                    <a:pt x="23041" y="490"/>
                    <a:pt x="22105" y="601"/>
                    <a:pt x="21186" y="824"/>
                  </a:cubicBezTo>
                  <a:cubicBezTo>
                    <a:pt x="19682" y="271"/>
                    <a:pt x="18081" y="1"/>
                    <a:pt x="16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6"/>
            <p:cNvSpPr/>
            <p:nvPr/>
          </p:nvSpPr>
          <p:spPr>
            <a:xfrm>
              <a:off x="2499550" y="4004900"/>
              <a:ext cx="547150" cy="273600"/>
            </a:xfrm>
            <a:custGeom>
              <a:rect b="b" l="l" r="r" t="t"/>
              <a:pathLst>
                <a:path extrusionOk="0" h="10944" w="21886">
                  <a:moveTo>
                    <a:pt x="274" y="1"/>
                  </a:moveTo>
                  <a:lnTo>
                    <a:pt x="1" y="10943"/>
                  </a:lnTo>
                  <a:lnTo>
                    <a:pt x="20518" y="10943"/>
                  </a:lnTo>
                  <a:cubicBezTo>
                    <a:pt x="21886" y="7721"/>
                    <a:pt x="18907" y="7417"/>
                    <a:pt x="18907" y="7417"/>
                  </a:cubicBezTo>
                  <a:cubicBezTo>
                    <a:pt x="18907" y="7417"/>
                    <a:pt x="14378" y="3040"/>
                    <a:pt x="12767" y="2372"/>
                  </a:cubicBezTo>
                  <a:cubicBezTo>
                    <a:pt x="11125" y="1673"/>
                    <a:pt x="5502" y="1247"/>
                    <a:pt x="5502" y="1247"/>
                  </a:cubicBezTo>
                  <a:lnTo>
                    <a:pt x="274" y="1"/>
                  </a:lnTo>
                  <a:close/>
                </a:path>
              </a:pathLst>
            </a:custGeom>
            <a:solidFill>
              <a:srgbClr val="6F4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6"/>
            <p:cNvSpPr/>
            <p:nvPr/>
          </p:nvSpPr>
          <p:spPr>
            <a:xfrm>
              <a:off x="3284525" y="2349050"/>
              <a:ext cx="545625" cy="554800"/>
            </a:xfrm>
            <a:custGeom>
              <a:rect b="b" l="l" r="r" t="t"/>
              <a:pathLst>
                <a:path extrusionOk="0" h="22192" w="21825">
                  <a:moveTo>
                    <a:pt x="14616" y="1"/>
                  </a:moveTo>
                  <a:cubicBezTo>
                    <a:pt x="13357" y="1"/>
                    <a:pt x="9271" y="7815"/>
                    <a:pt x="9271" y="7815"/>
                  </a:cubicBezTo>
                  <a:cubicBezTo>
                    <a:pt x="9271" y="7815"/>
                    <a:pt x="11657" y="31"/>
                    <a:pt x="10018" y="31"/>
                  </a:cubicBezTo>
                  <a:cubicBezTo>
                    <a:pt x="10003" y="31"/>
                    <a:pt x="9987" y="32"/>
                    <a:pt x="9970" y="33"/>
                  </a:cubicBezTo>
                  <a:cubicBezTo>
                    <a:pt x="8511" y="155"/>
                    <a:pt x="4924" y="11979"/>
                    <a:pt x="4924" y="11979"/>
                  </a:cubicBezTo>
                  <a:cubicBezTo>
                    <a:pt x="4924" y="11979"/>
                    <a:pt x="2472" y="6146"/>
                    <a:pt x="1282" y="6146"/>
                  </a:cubicBezTo>
                  <a:cubicBezTo>
                    <a:pt x="1215" y="6146"/>
                    <a:pt x="1153" y="6165"/>
                    <a:pt x="1095" y="6204"/>
                  </a:cubicBezTo>
                  <a:cubicBezTo>
                    <a:pt x="0" y="6963"/>
                    <a:pt x="1976" y="12435"/>
                    <a:pt x="2402" y="14775"/>
                  </a:cubicBezTo>
                  <a:cubicBezTo>
                    <a:pt x="2797" y="17116"/>
                    <a:pt x="3131" y="19456"/>
                    <a:pt x="3131" y="19456"/>
                  </a:cubicBezTo>
                  <a:lnTo>
                    <a:pt x="11642" y="22192"/>
                  </a:lnTo>
                  <a:cubicBezTo>
                    <a:pt x="11642" y="22192"/>
                    <a:pt x="21824" y="3438"/>
                    <a:pt x="20791" y="2860"/>
                  </a:cubicBezTo>
                  <a:cubicBezTo>
                    <a:pt x="20747" y="2837"/>
                    <a:pt x="20697" y="2826"/>
                    <a:pt x="20642" y="2826"/>
                  </a:cubicBezTo>
                  <a:cubicBezTo>
                    <a:pt x="19369" y="2826"/>
                    <a:pt x="15320" y="8635"/>
                    <a:pt x="15320" y="8635"/>
                  </a:cubicBezTo>
                  <a:cubicBezTo>
                    <a:pt x="15320" y="8635"/>
                    <a:pt x="19727" y="945"/>
                    <a:pt x="18603" y="702"/>
                  </a:cubicBezTo>
                  <a:cubicBezTo>
                    <a:pt x="18588" y="699"/>
                    <a:pt x="18572" y="698"/>
                    <a:pt x="18555" y="698"/>
                  </a:cubicBezTo>
                  <a:cubicBezTo>
                    <a:pt x="17364" y="698"/>
                    <a:pt x="12219" y="8118"/>
                    <a:pt x="12219" y="8118"/>
                  </a:cubicBezTo>
                  <a:cubicBezTo>
                    <a:pt x="12219" y="8118"/>
                    <a:pt x="15867" y="185"/>
                    <a:pt x="14651" y="3"/>
                  </a:cubicBezTo>
                  <a:cubicBezTo>
                    <a:pt x="14640" y="1"/>
                    <a:pt x="14628" y="1"/>
                    <a:pt x="14616" y="1"/>
                  </a:cubicBezTo>
                  <a:close/>
                </a:path>
              </a:pathLst>
            </a:custGeom>
            <a:solidFill>
              <a:srgbClr val="6F4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6"/>
            <p:cNvSpPr/>
            <p:nvPr/>
          </p:nvSpPr>
          <p:spPr>
            <a:xfrm>
              <a:off x="3461575" y="2655700"/>
              <a:ext cx="149725" cy="128100"/>
            </a:xfrm>
            <a:custGeom>
              <a:rect b="b" l="l" r="r" t="t"/>
              <a:pathLst>
                <a:path extrusionOk="0" h="5124" w="5989">
                  <a:moveTo>
                    <a:pt x="5659" y="1"/>
                  </a:moveTo>
                  <a:cubicBezTo>
                    <a:pt x="5628" y="1"/>
                    <a:pt x="5595" y="6"/>
                    <a:pt x="5563" y="17"/>
                  </a:cubicBezTo>
                  <a:cubicBezTo>
                    <a:pt x="3131" y="564"/>
                    <a:pt x="1034" y="2357"/>
                    <a:pt x="61" y="4667"/>
                  </a:cubicBezTo>
                  <a:cubicBezTo>
                    <a:pt x="1" y="4819"/>
                    <a:pt x="92" y="5032"/>
                    <a:pt x="244" y="5093"/>
                  </a:cubicBezTo>
                  <a:cubicBezTo>
                    <a:pt x="305" y="5123"/>
                    <a:pt x="335" y="5123"/>
                    <a:pt x="396" y="5123"/>
                  </a:cubicBezTo>
                  <a:cubicBezTo>
                    <a:pt x="517" y="5123"/>
                    <a:pt x="639" y="5062"/>
                    <a:pt x="700" y="4910"/>
                  </a:cubicBezTo>
                  <a:cubicBezTo>
                    <a:pt x="1581" y="2813"/>
                    <a:pt x="3496" y="1172"/>
                    <a:pt x="5715" y="655"/>
                  </a:cubicBezTo>
                  <a:cubicBezTo>
                    <a:pt x="5897" y="625"/>
                    <a:pt x="5989" y="442"/>
                    <a:pt x="5958" y="260"/>
                  </a:cubicBezTo>
                  <a:cubicBezTo>
                    <a:pt x="5933" y="110"/>
                    <a:pt x="5805" y="1"/>
                    <a:pt x="5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6"/>
            <p:cNvSpPr/>
            <p:nvPr/>
          </p:nvSpPr>
          <p:spPr>
            <a:xfrm>
              <a:off x="1036750" y="2793650"/>
              <a:ext cx="2631550" cy="1484850"/>
            </a:xfrm>
            <a:custGeom>
              <a:rect b="b" l="l" r="r" t="t"/>
              <a:pathLst>
                <a:path extrusionOk="0" h="59394" w="105262">
                  <a:moveTo>
                    <a:pt x="90793" y="0"/>
                  </a:moveTo>
                  <a:lnTo>
                    <a:pt x="83285" y="26992"/>
                  </a:lnTo>
                  <a:cubicBezTo>
                    <a:pt x="83285" y="26992"/>
                    <a:pt x="62464" y="7630"/>
                    <a:pt x="60975" y="6414"/>
                  </a:cubicBezTo>
                  <a:cubicBezTo>
                    <a:pt x="59485" y="5198"/>
                    <a:pt x="46415" y="4134"/>
                    <a:pt x="46415" y="4134"/>
                  </a:cubicBezTo>
                  <a:lnTo>
                    <a:pt x="27327" y="6019"/>
                  </a:lnTo>
                  <a:cubicBezTo>
                    <a:pt x="23892" y="7538"/>
                    <a:pt x="13466" y="13010"/>
                    <a:pt x="11855" y="15624"/>
                  </a:cubicBezTo>
                  <a:cubicBezTo>
                    <a:pt x="10214" y="18268"/>
                    <a:pt x="1642" y="41885"/>
                    <a:pt x="487" y="52767"/>
                  </a:cubicBezTo>
                  <a:cubicBezTo>
                    <a:pt x="1" y="57387"/>
                    <a:pt x="1703" y="59393"/>
                    <a:pt x="5411" y="59393"/>
                  </a:cubicBezTo>
                  <a:lnTo>
                    <a:pt x="58513" y="59393"/>
                  </a:lnTo>
                  <a:lnTo>
                    <a:pt x="59850" y="46050"/>
                  </a:lnTo>
                  <a:cubicBezTo>
                    <a:pt x="59850" y="46050"/>
                    <a:pt x="65929" y="42463"/>
                    <a:pt x="63801" y="34226"/>
                  </a:cubicBezTo>
                  <a:lnTo>
                    <a:pt x="63801" y="34226"/>
                  </a:lnTo>
                  <a:cubicBezTo>
                    <a:pt x="63802" y="34226"/>
                    <a:pt x="81549" y="49744"/>
                    <a:pt x="88307" y="49744"/>
                  </a:cubicBezTo>
                  <a:cubicBezTo>
                    <a:pt x="88518" y="49744"/>
                    <a:pt x="88719" y="49728"/>
                    <a:pt x="88908" y="49697"/>
                  </a:cubicBezTo>
                  <a:cubicBezTo>
                    <a:pt x="95139" y="48664"/>
                    <a:pt x="97146" y="42129"/>
                    <a:pt x="99152" y="32828"/>
                  </a:cubicBezTo>
                  <a:cubicBezTo>
                    <a:pt x="101158" y="23557"/>
                    <a:pt x="105261" y="4651"/>
                    <a:pt x="105261" y="4651"/>
                  </a:cubicBezTo>
                  <a:lnTo>
                    <a:pt x="907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6"/>
            <p:cNvSpPr/>
            <p:nvPr/>
          </p:nvSpPr>
          <p:spPr>
            <a:xfrm>
              <a:off x="1719900" y="2865075"/>
              <a:ext cx="477250" cy="222925"/>
            </a:xfrm>
            <a:custGeom>
              <a:rect b="b" l="l" r="r" t="t"/>
              <a:pathLst>
                <a:path extrusionOk="0" h="8917" w="19090">
                  <a:moveTo>
                    <a:pt x="4803" y="0"/>
                  </a:moveTo>
                  <a:lnTo>
                    <a:pt x="1" y="3162"/>
                  </a:lnTo>
                  <a:cubicBezTo>
                    <a:pt x="1" y="3162"/>
                    <a:pt x="7782" y="8917"/>
                    <a:pt x="12789" y="8917"/>
                  </a:cubicBezTo>
                  <a:cubicBezTo>
                    <a:pt x="13301" y="8917"/>
                    <a:pt x="13783" y="8856"/>
                    <a:pt x="14226" y="8724"/>
                  </a:cubicBezTo>
                  <a:cubicBezTo>
                    <a:pt x="18968" y="7295"/>
                    <a:pt x="19089" y="1277"/>
                    <a:pt x="19089" y="1277"/>
                  </a:cubicBezTo>
                  <a:lnTo>
                    <a:pt x="15350" y="912"/>
                  </a:lnTo>
                  <a:lnTo>
                    <a:pt x="4803" y="0"/>
                  </a:lnTo>
                  <a:close/>
                </a:path>
              </a:pathLst>
            </a:custGeom>
            <a:solidFill>
              <a:srgbClr val="6F4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6"/>
            <p:cNvSpPr/>
            <p:nvPr/>
          </p:nvSpPr>
          <p:spPr>
            <a:xfrm>
              <a:off x="1542125" y="2015125"/>
              <a:ext cx="773550" cy="1052575"/>
            </a:xfrm>
            <a:custGeom>
              <a:rect b="b" l="l" r="r" t="t"/>
              <a:pathLst>
                <a:path extrusionOk="0" h="42103" w="30942">
                  <a:moveTo>
                    <a:pt x="16530" y="1"/>
                  </a:moveTo>
                  <a:cubicBezTo>
                    <a:pt x="15676" y="1"/>
                    <a:pt x="14766" y="103"/>
                    <a:pt x="13799" y="320"/>
                  </a:cubicBezTo>
                  <a:cubicBezTo>
                    <a:pt x="850" y="3238"/>
                    <a:pt x="6899" y="17858"/>
                    <a:pt x="6899" y="17858"/>
                  </a:cubicBezTo>
                  <a:cubicBezTo>
                    <a:pt x="6106" y="17304"/>
                    <a:pt x="5100" y="17018"/>
                    <a:pt x="4124" y="17018"/>
                  </a:cubicBezTo>
                  <a:cubicBezTo>
                    <a:pt x="1993" y="17018"/>
                    <a:pt x="1" y="18384"/>
                    <a:pt x="668" y="21324"/>
                  </a:cubicBezTo>
                  <a:cubicBezTo>
                    <a:pt x="1186" y="23551"/>
                    <a:pt x="2673" y="24151"/>
                    <a:pt x="4125" y="24151"/>
                  </a:cubicBezTo>
                  <a:cubicBezTo>
                    <a:pt x="5824" y="24151"/>
                    <a:pt x="7476" y="23330"/>
                    <a:pt x="7476" y="23330"/>
                  </a:cubicBezTo>
                  <a:lnTo>
                    <a:pt x="12188" y="38163"/>
                  </a:lnTo>
                  <a:cubicBezTo>
                    <a:pt x="12188" y="38163"/>
                    <a:pt x="14374" y="42102"/>
                    <a:pt x="18676" y="42102"/>
                  </a:cubicBezTo>
                  <a:cubicBezTo>
                    <a:pt x="19078" y="42102"/>
                    <a:pt x="19499" y="42068"/>
                    <a:pt x="19939" y="41992"/>
                  </a:cubicBezTo>
                  <a:cubicBezTo>
                    <a:pt x="23768" y="41324"/>
                    <a:pt x="22917" y="37251"/>
                    <a:pt x="22917" y="37251"/>
                  </a:cubicBezTo>
                  <a:lnTo>
                    <a:pt x="22006" y="32600"/>
                  </a:lnTo>
                  <a:cubicBezTo>
                    <a:pt x="25927" y="31719"/>
                    <a:pt x="30942" y="27311"/>
                    <a:pt x="29848" y="19682"/>
                  </a:cubicBezTo>
                  <a:cubicBezTo>
                    <a:pt x="29285" y="15660"/>
                    <a:pt x="27134" y="1"/>
                    <a:pt x="16530" y="1"/>
                  </a:cubicBezTo>
                  <a:close/>
                </a:path>
              </a:pathLst>
            </a:custGeom>
            <a:solidFill>
              <a:srgbClr val="6F4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6"/>
            <p:cNvSpPr/>
            <p:nvPr/>
          </p:nvSpPr>
          <p:spPr>
            <a:xfrm>
              <a:off x="2090175" y="2291050"/>
              <a:ext cx="88125" cy="36275"/>
            </a:xfrm>
            <a:custGeom>
              <a:rect b="b" l="l" r="r" t="t"/>
              <a:pathLst>
                <a:path extrusionOk="0" h="1451" w="3525">
                  <a:moveTo>
                    <a:pt x="956" y="0"/>
                  </a:moveTo>
                  <a:cubicBezTo>
                    <a:pt x="442" y="0"/>
                    <a:pt x="33" y="109"/>
                    <a:pt x="23" y="347"/>
                  </a:cubicBezTo>
                  <a:cubicBezTo>
                    <a:pt x="0" y="883"/>
                    <a:pt x="1288" y="1451"/>
                    <a:pt x="2179" y="1451"/>
                  </a:cubicBezTo>
                  <a:cubicBezTo>
                    <a:pt x="2502" y="1451"/>
                    <a:pt x="2773" y="1376"/>
                    <a:pt x="2910" y="1198"/>
                  </a:cubicBezTo>
                  <a:cubicBezTo>
                    <a:pt x="3524" y="461"/>
                    <a:pt x="2016" y="0"/>
                    <a:pt x="9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6"/>
            <p:cNvSpPr/>
            <p:nvPr/>
          </p:nvSpPr>
          <p:spPr>
            <a:xfrm>
              <a:off x="1940275" y="2393950"/>
              <a:ext cx="71450" cy="71450"/>
            </a:xfrm>
            <a:custGeom>
              <a:rect b="b" l="l" r="r" t="t"/>
              <a:pathLst>
                <a:path extrusionOk="0" h="2858" w="2858">
                  <a:moveTo>
                    <a:pt x="1429" y="0"/>
                  </a:moveTo>
                  <a:cubicBezTo>
                    <a:pt x="639" y="0"/>
                    <a:pt x="0" y="608"/>
                    <a:pt x="0" y="1398"/>
                  </a:cubicBezTo>
                  <a:cubicBezTo>
                    <a:pt x="0" y="2189"/>
                    <a:pt x="608" y="2827"/>
                    <a:pt x="1399" y="2857"/>
                  </a:cubicBezTo>
                  <a:cubicBezTo>
                    <a:pt x="2189" y="2857"/>
                    <a:pt x="2827" y="2219"/>
                    <a:pt x="2827" y="1429"/>
                  </a:cubicBezTo>
                  <a:cubicBezTo>
                    <a:pt x="2858" y="639"/>
                    <a:pt x="2219"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6"/>
            <p:cNvSpPr/>
            <p:nvPr/>
          </p:nvSpPr>
          <p:spPr>
            <a:xfrm>
              <a:off x="2112775" y="2369600"/>
              <a:ext cx="71450" cy="70725"/>
            </a:xfrm>
            <a:custGeom>
              <a:rect b="b" l="l" r="r" t="t"/>
              <a:pathLst>
                <a:path extrusionOk="0" h="2829" w="2858">
                  <a:moveTo>
                    <a:pt x="1405" y="1"/>
                  </a:moveTo>
                  <a:cubicBezTo>
                    <a:pt x="640" y="1"/>
                    <a:pt x="31" y="628"/>
                    <a:pt x="31" y="1400"/>
                  </a:cubicBezTo>
                  <a:cubicBezTo>
                    <a:pt x="0" y="2190"/>
                    <a:pt x="639" y="2828"/>
                    <a:pt x="1429" y="2828"/>
                  </a:cubicBezTo>
                  <a:cubicBezTo>
                    <a:pt x="2219" y="2828"/>
                    <a:pt x="2857" y="2220"/>
                    <a:pt x="2857" y="1430"/>
                  </a:cubicBezTo>
                  <a:cubicBezTo>
                    <a:pt x="2857" y="640"/>
                    <a:pt x="2249" y="2"/>
                    <a:pt x="1459" y="2"/>
                  </a:cubicBezTo>
                  <a:cubicBezTo>
                    <a:pt x="1441" y="1"/>
                    <a:pt x="1423" y="1"/>
                    <a:pt x="1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6"/>
            <p:cNvSpPr/>
            <p:nvPr/>
          </p:nvSpPr>
          <p:spPr>
            <a:xfrm>
              <a:off x="1597550" y="2485950"/>
              <a:ext cx="108700" cy="63800"/>
            </a:xfrm>
            <a:custGeom>
              <a:rect b="b" l="l" r="r" t="t"/>
              <a:pathLst>
                <a:path extrusionOk="0" h="2552" w="4348">
                  <a:moveTo>
                    <a:pt x="1653" y="1"/>
                  </a:moveTo>
                  <a:cubicBezTo>
                    <a:pt x="1143" y="1"/>
                    <a:pt x="627" y="140"/>
                    <a:pt x="183" y="424"/>
                  </a:cubicBezTo>
                  <a:cubicBezTo>
                    <a:pt x="31" y="515"/>
                    <a:pt x="1" y="697"/>
                    <a:pt x="92" y="849"/>
                  </a:cubicBezTo>
                  <a:cubicBezTo>
                    <a:pt x="154" y="952"/>
                    <a:pt x="272" y="1014"/>
                    <a:pt x="389" y="1014"/>
                  </a:cubicBezTo>
                  <a:cubicBezTo>
                    <a:pt x="444" y="1014"/>
                    <a:pt x="499" y="1000"/>
                    <a:pt x="548" y="971"/>
                  </a:cubicBezTo>
                  <a:cubicBezTo>
                    <a:pt x="867" y="758"/>
                    <a:pt x="1258" y="649"/>
                    <a:pt x="1650" y="649"/>
                  </a:cubicBezTo>
                  <a:cubicBezTo>
                    <a:pt x="1930" y="649"/>
                    <a:pt x="2209" y="705"/>
                    <a:pt x="2463" y="819"/>
                  </a:cubicBezTo>
                  <a:cubicBezTo>
                    <a:pt x="3071" y="1092"/>
                    <a:pt x="3557" y="1639"/>
                    <a:pt x="3679" y="2308"/>
                  </a:cubicBezTo>
                  <a:cubicBezTo>
                    <a:pt x="3709" y="2460"/>
                    <a:pt x="3861" y="2551"/>
                    <a:pt x="4013" y="2551"/>
                  </a:cubicBezTo>
                  <a:lnTo>
                    <a:pt x="4074" y="2551"/>
                  </a:lnTo>
                  <a:cubicBezTo>
                    <a:pt x="4256" y="2521"/>
                    <a:pt x="4348" y="2339"/>
                    <a:pt x="4317" y="2156"/>
                  </a:cubicBezTo>
                  <a:cubicBezTo>
                    <a:pt x="4135" y="1305"/>
                    <a:pt x="3527" y="545"/>
                    <a:pt x="2706" y="211"/>
                  </a:cubicBezTo>
                  <a:cubicBezTo>
                    <a:pt x="2377" y="72"/>
                    <a:pt x="2016" y="1"/>
                    <a:pt x="16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6"/>
            <p:cNvSpPr/>
            <p:nvPr/>
          </p:nvSpPr>
          <p:spPr>
            <a:xfrm>
              <a:off x="1893925" y="2806575"/>
              <a:ext cx="201400" cy="46200"/>
            </a:xfrm>
            <a:custGeom>
              <a:rect b="b" l="l" r="r" t="t"/>
              <a:pathLst>
                <a:path extrusionOk="0" h="1848" w="8056">
                  <a:moveTo>
                    <a:pt x="0" y="0"/>
                  </a:moveTo>
                  <a:cubicBezTo>
                    <a:pt x="0" y="0"/>
                    <a:pt x="1721" y="1848"/>
                    <a:pt x="6572" y="1848"/>
                  </a:cubicBezTo>
                  <a:cubicBezTo>
                    <a:pt x="7037" y="1848"/>
                    <a:pt x="7531" y="1831"/>
                    <a:pt x="8055" y="1793"/>
                  </a:cubicBezTo>
                  <a:lnTo>
                    <a:pt x="7934" y="942"/>
                  </a:lnTo>
                  <a:cubicBezTo>
                    <a:pt x="7055" y="1097"/>
                    <a:pt x="6226" y="1160"/>
                    <a:pt x="5458" y="1160"/>
                  </a:cubicBezTo>
                  <a:cubicBezTo>
                    <a:pt x="2161" y="1160"/>
                    <a:pt x="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6"/>
            <p:cNvSpPr/>
            <p:nvPr/>
          </p:nvSpPr>
          <p:spPr>
            <a:xfrm>
              <a:off x="1877950" y="2498475"/>
              <a:ext cx="56275" cy="52350"/>
            </a:xfrm>
            <a:custGeom>
              <a:rect b="b" l="l" r="r" t="t"/>
              <a:pathLst>
                <a:path extrusionOk="0" h="2094" w="2251">
                  <a:moveTo>
                    <a:pt x="1141" y="1"/>
                  </a:moveTo>
                  <a:cubicBezTo>
                    <a:pt x="629" y="1"/>
                    <a:pt x="174" y="371"/>
                    <a:pt x="92" y="865"/>
                  </a:cubicBezTo>
                  <a:cubicBezTo>
                    <a:pt x="1" y="1442"/>
                    <a:pt x="366" y="1990"/>
                    <a:pt x="943" y="2081"/>
                  </a:cubicBezTo>
                  <a:cubicBezTo>
                    <a:pt x="999" y="2090"/>
                    <a:pt x="1055" y="2094"/>
                    <a:pt x="1109" y="2094"/>
                  </a:cubicBezTo>
                  <a:cubicBezTo>
                    <a:pt x="1617" y="2094"/>
                    <a:pt x="2049" y="1724"/>
                    <a:pt x="2159" y="1230"/>
                  </a:cubicBezTo>
                  <a:cubicBezTo>
                    <a:pt x="2250" y="652"/>
                    <a:pt x="1855" y="105"/>
                    <a:pt x="1308" y="14"/>
                  </a:cubicBezTo>
                  <a:cubicBezTo>
                    <a:pt x="1252" y="5"/>
                    <a:pt x="1196" y="1"/>
                    <a:pt x="1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6"/>
            <p:cNvSpPr/>
            <p:nvPr/>
          </p:nvSpPr>
          <p:spPr>
            <a:xfrm>
              <a:off x="2188750" y="2479475"/>
              <a:ext cx="56275" cy="52375"/>
            </a:xfrm>
            <a:custGeom>
              <a:rect b="b" l="l" r="r" t="t"/>
              <a:pathLst>
                <a:path extrusionOk="0" h="2095" w="2251">
                  <a:moveTo>
                    <a:pt x="1141" y="1"/>
                  </a:moveTo>
                  <a:cubicBezTo>
                    <a:pt x="628" y="1"/>
                    <a:pt x="174" y="371"/>
                    <a:pt x="92" y="865"/>
                  </a:cubicBezTo>
                  <a:cubicBezTo>
                    <a:pt x="1" y="1442"/>
                    <a:pt x="396" y="1990"/>
                    <a:pt x="943" y="2081"/>
                  </a:cubicBezTo>
                  <a:cubicBezTo>
                    <a:pt x="1002" y="2090"/>
                    <a:pt x="1061" y="2095"/>
                    <a:pt x="1120" y="2095"/>
                  </a:cubicBezTo>
                  <a:cubicBezTo>
                    <a:pt x="1628" y="2095"/>
                    <a:pt x="2077" y="1748"/>
                    <a:pt x="2159" y="1230"/>
                  </a:cubicBezTo>
                  <a:cubicBezTo>
                    <a:pt x="2250" y="652"/>
                    <a:pt x="1855" y="135"/>
                    <a:pt x="1308" y="14"/>
                  </a:cubicBezTo>
                  <a:cubicBezTo>
                    <a:pt x="1252" y="5"/>
                    <a:pt x="1196" y="1"/>
                    <a:pt x="1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6"/>
            <p:cNvSpPr/>
            <p:nvPr/>
          </p:nvSpPr>
          <p:spPr>
            <a:xfrm>
              <a:off x="1606675" y="1969175"/>
              <a:ext cx="677850" cy="621700"/>
            </a:xfrm>
            <a:custGeom>
              <a:rect b="b" l="l" r="r" t="t"/>
              <a:pathLst>
                <a:path extrusionOk="0" h="24868" w="27114">
                  <a:moveTo>
                    <a:pt x="13831" y="0"/>
                  </a:moveTo>
                  <a:lnTo>
                    <a:pt x="5016" y="2888"/>
                  </a:lnTo>
                  <a:lnTo>
                    <a:pt x="1" y="14955"/>
                  </a:lnTo>
                  <a:cubicBezTo>
                    <a:pt x="1" y="14955"/>
                    <a:pt x="2463" y="17143"/>
                    <a:pt x="4317" y="19696"/>
                  </a:cubicBezTo>
                  <a:cubicBezTo>
                    <a:pt x="6161" y="22195"/>
                    <a:pt x="7743" y="24868"/>
                    <a:pt x="8636" y="24868"/>
                  </a:cubicBezTo>
                  <a:cubicBezTo>
                    <a:pt x="8656" y="24868"/>
                    <a:pt x="8675" y="24866"/>
                    <a:pt x="8694" y="24864"/>
                  </a:cubicBezTo>
                  <a:cubicBezTo>
                    <a:pt x="9606" y="24712"/>
                    <a:pt x="8208" y="19544"/>
                    <a:pt x="8208" y="19544"/>
                  </a:cubicBezTo>
                  <a:cubicBezTo>
                    <a:pt x="18177" y="14134"/>
                    <a:pt x="20518" y="8116"/>
                    <a:pt x="20518" y="8116"/>
                  </a:cubicBezTo>
                  <a:cubicBezTo>
                    <a:pt x="22402" y="12705"/>
                    <a:pt x="26445" y="16444"/>
                    <a:pt x="26445" y="16444"/>
                  </a:cubicBezTo>
                  <a:lnTo>
                    <a:pt x="27114" y="12037"/>
                  </a:lnTo>
                  <a:lnTo>
                    <a:pt x="25807" y="7903"/>
                  </a:lnTo>
                  <a:lnTo>
                    <a:pt x="22311" y="3070"/>
                  </a:lnTo>
                  <a:lnTo>
                    <a:pt x="18512" y="1277"/>
                  </a:lnTo>
                  <a:lnTo>
                    <a:pt x="138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6"/>
            <p:cNvSpPr/>
            <p:nvPr/>
          </p:nvSpPr>
          <p:spPr>
            <a:xfrm>
              <a:off x="1960025" y="2518575"/>
              <a:ext cx="181650" cy="106850"/>
            </a:xfrm>
            <a:custGeom>
              <a:rect b="b" l="l" r="r" t="t"/>
              <a:pathLst>
                <a:path extrusionOk="0" h="4274" w="7266">
                  <a:moveTo>
                    <a:pt x="426" y="0"/>
                  </a:moveTo>
                  <a:lnTo>
                    <a:pt x="426" y="0"/>
                  </a:lnTo>
                  <a:cubicBezTo>
                    <a:pt x="1" y="1034"/>
                    <a:pt x="396" y="2523"/>
                    <a:pt x="1186" y="3283"/>
                  </a:cubicBezTo>
                  <a:cubicBezTo>
                    <a:pt x="1835" y="3932"/>
                    <a:pt x="2813" y="4274"/>
                    <a:pt x="3748" y="4274"/>
                  </a:cubicBezTo>
                  <a:cubicBezTo>
                    <a:pt x="3951" y="4274"/>
                    <a:pt x="4152" y="4258"/>
                    <a:pt x="4347" y="4225"/>
                  </a:cubicBezTo>
                  <a:cubicBezTo>
                    <a:pt x="5472" y="4073"/>
                    <a:pt x="6262" y="3648"/>
                    <a:pt x="7265" y="2280"/>
                  </a:cubicBezTo>
                  <a:lnTo>
                    <a:pt x="7265" y="2280"/>
                  </a:lnTo>
                  <a:cubicBezTo>
                    <a:pt x="6806" y="2376"/>
                    <a:pt x="6339" y="2423"/>
                    <a:pt x="5871" y="2423"/>
                  </a:cubicBezTo>
                  <a:cubicBezTo>
                    <a:pt x="3831" y="2423"/>
                    <a:pt x="1786" y="1533"/>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6"/>
            <p:cNvSpPr/>
            <p:nvPr/>
          </p:nvSpPr>
          <p:spPr>
            <a:xfrm>
              <a:off x="1146950" y="2100700"/>
              <a:ext cx="433150" cy="345350"/>
            </a:xfrm>
            <a:custGeom>
              <a:rect b="b" l="l" r="r" t="t"/>
              <a:pathLst>
                <a:path extrusionOk="0" h="13814" w="17326">
                  <a:moveTo>
                    <a:pt x="6958" y="0"/>
                  </a:moveTo>
                  <a:cubicBezTo>
                    <a:pt x="6656" y="0"/>
                    <a:pt x="6353" y="19"/>
                    <a:pt x="6049" y="58"/>
                  </a:cubicBezTo>
                  <a:cubicBezTo>
                    <a:pt x="3587" y="362"/>
                    <a:pt x="1459" y="2429"/>
                    <a:pt x="791" y="4800"/>
                  </a:cubicBezTo>
                  <a:cubicBezTo>
                    <a:pt x="0" y="7566"/>
                    <a:pt x="1155" y="10727"/>
                    <a:pt x="3557" y="12338"/>
                  </a:cubicBezTo>
                  <a:cubicBezTo>
                    <a:pt x="5041" y="13350"/>
                    <a:pt x="6825" y="13813"/>
                    <a:pt x="8625" y="13813"/>
                  </a:cubicBezTo>
                  <a:cubicBezTo>
                    <a:pt x="9258" y="13813"/>
                    <a:pt x="9893" y="13756"/>
                    <a:pt x="10517" y="13645"/>
                  </a:cubicBezTo>
                  <a:cubicBezTo>
                    <a:pt x="12888" y="13220"/>
                    <a:pt x="15107" y="12065"/>
                    <a:pt x="17022" y="10575"/>
                  </a:cubicBezTo>
                  <a:lnTo>
                    <a:pt x="17326" y="8903"/>
                  </a:lnTo>
                  <a:cubicBezTo>
                    <a:pt x="16627" y="6654"/>
                    <a:pt x="15350" y="4618"/>
                    <a:pt x="13648" y="3007"/>
                  </a:cubicBezTo>
                  <a:cubicBezTo>
                    <a:pt x="11858" y="1298"/>
                    <a:pt x="9462" y="0"/>
                    <a:pt x="6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6"/>
            <p:cNvSpPr/>
            <p:nvPr/>
          </p:nvSpPr>
          <p:spPr>
            <a:xfrm>
              <a:off x="2051975" y="2367950"/>
              <a:ext cx="79825" cy="145325"/>
            </a:xfrm>
            <a:custGeom>
              <a:rect b="b" l="l" r="r" t="t"/>
              <a:pathLst>
                <a:path extrusionOk="0" h="5813" w="3193">
                  <a:moveTo>
                    <a:pt x="345" y="1"/>
                  </a:moveTo>
                  <a:cubicBezTo>
                    <a:pt x="321" y="1"/>
                    <a:pt x="297" y="3"/>
                    <a:pt x="274" y="7"/>
                  </a:cubicBezTo>
                  <a:cubicBezTo>
                    <a:pt x="92" y="68"/>
                    <a:pt x="1" y="250"/>
                    <a:pt x="31" y="432"/>
                  </a:cubicBezTo>
                  <a:lnTo>
                    <a:pt x="973" y="4080"/>
                  </a:lnTo>
                  <a:cubicBezTo>
                    <a:pt x="1004" y="4262"/>
                    <a:pt x="1156" y="4353"/>
                    <a:pt x="1338" y="4353"/>
                  </a:cubicBezTo>
                  <a:cubicBezTo>
                    <a:pt x="1426" y="4339"/>
                    <a:pt x="1527" y="4331"/>
                    <a:pt x="1631" y="4331"/>
                  </a:cubicBezTo>
                  <a:cubicBezTo>
                    <a:pt x="1956" y="4331"/>
                    <a:pt x="2310" y="4405"/>
                    <a:pt x="2402" y="4566"/>
                  </a:cubicBezTo>
                  <a:cubicBezTo>
                    <a:pt x="2463" y="4688"/>
                    <a:pt x="2371" y="4961"/>
                    <a:pt x="2189" y="5265"/>
                  </a:cubicBezTo>
                  <a:cubicBezTo>
                    <a:pt x="2067" y="5417"/>
                    <a:pt x="2128" y="5630"/>
                    <a:pt x="2280" y="5752"/>
                  </a:cubicBezTo>
                  <a:cubicBezTo>
                    <a:pt x="2341" y="5782"/>
                    <a:pt x="2402" y="5812"/>
                    <a:pt x="2463" y="5812"/>
                  </a:cubicBezTo>
                  <a:cubicBezTo>
                    <a:pt x="2584" y="5812"/>
                    <a:pt x="2675" y="5752"/>
                    <a:pt x="2736" y="5630"/>
                  </a:cubicBezTo>
                  <a:cubicBezTo>
                    <a:pt x="3131" y="5052"/>
                    <a:pt x="3192" y="4596"/>
                    <a:pt x="2979" y="4201"/>
                  </a:cubicBezTo>
                  <a:cubicBezTo>
                    <a:pt x="2675" y="3715"/>
                    <a:pt x="1976" y="3654"/>
                    <a:pt x="1551" y="3654"/>
                  </a:cubicBezTo>
                  <a:lnTo>
                    <a:pt x="700" y="250"/>
                  </a:lnTo>
                  <a:cubicBezTo>
                    <a:pt x="673" y="91"/>
                    <a:pt x="508" y="1"/>
                    <a:pt x="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6"/>
            <p:cNvSpPr/>
            <p:nvPr/>
          </p:nvSpPr>
          <p:spPr>
            <a:xfrm>
              <a:off x="1459250" y="3164825"/>
              <a:ext cx="1035000" cy="781600"/>
            </a:xfrm>
            <a:custGeom>
              <a:rect b="b" l="l" r="r" t="t"/>
              <a:pathLst>
                <a:path extrusionOk="0" h="31264" w="41400">
                  <a:moveTo>
                    <a:pt x="361" y="1"/>
                  </a:moveTo>
                  <a:cubicBezTo>
                    <a:pt x="214" y="1"/>
                    <a:pt x="81" y="110"/>
                    <a:pt x="31" y="260"/>
                  </a:cubicBezTo>
                  <a:cubicBezTo>
                    <a:pt x="1" y="442"/>
                    <a:pt x="92" y="625"/>
                    <a:pt x="274" y="685"/>
                  </a:cubicBezTo>
                  <a:cubicBezTo>
                    <a:pt x="2949" y="1354"/>
                    <a:pt x="5229" y="3755"/>
                    <a:pt x="6232" y="6886"/>
                  </a:cubicBezTo>
                  <a:cubicBezTo>
                    <a:pt x="7144" y="9774"/>
                    <a:pt x="7205" y="12631"/>
                    <a:pt x="6475" y="15914"/>
                  </a:cubicBezTo>
                  <a:cubicBezTo>
                    <a:pt x="5290" y="21202"/>
                    <a:pt x="4499" y="24455"/>
                    <a:pt x="3527" y="28315"/>
                  </a:cubicBezTo>
                  <a:cubicBezTo>
                    <a:pt x="3496" y="28406"/>
                    <a:pt x="3527" y="28497"/>
                    <a:pt x="3588" y="28589"/>
                  </a:cubicBezTo>
                  <a:cubicBezTo>
                    <a:pt x="3648" y="28680"/>
                    <a:pt x="3740" y="28710"/>
                    <a:pt x="3831" y="28741"/>
                  </a:cubicBezTo>
                  <a:lnTo>
                    <a:pt x="41035" y="31263"/>
                  </a:lnTo>
                  <a:cubicBezTo>
                    <a:pt x="41217" y="31263"/>
                    <a:pt x="41369" y="31111"/>
                    <a:pt x="41400" y="30959"/>
                  </a:cubicBezTo>
                  <a:cubicBezTo>
                    <a:pt x="41400" y="30747"/>
                    <a:pt x="41278" y="30595"/>
                    <a:pt x="41065" y="30595"/>
                  </a:cubicBezTo>
                  <a:lnTo>
                    <a:pt x="4287" y="28072"/>
                  </a:lnTo>
                  <a:cubicBezTo>
                    <a:pt x="5229" y="24394"/>
                    <a:pt x="5989" y="21172"/>
                    <a:pt x="7144" y="16066"/>
                  </a:cubicBezTo>
                  <a:cubicBezTo>
                    <a:pt x="7904" y="12661"/>
                    <a:pt x="7813" y="9683"/>
                    <a:pt x="6870" y="6673"/>
                  </a:cubicBezTo>
                  <a:cubicBezTo>
                    <a:pt x="5806" y="3299"/>
                    <a:pt x="3344" y="746"/>
                    <a:pt x="457" y="17"/>
                  </a:cubicBezTo>
                  <a:cubicBezTo>
                    <a:pt x="425" y="6"/>
                    <a:pt x="392" y="1"/>
                    <a:pt x="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6"/>
            <p:cNvSpPr/>
            <p:nvPr/>
          </p:nvSpPr>
          <p:spPr>
            <a:xfrm>
              <a:off x="2505625" y="3305675"/>
              <a:ext cx="123125" cy="300325"/>
            </a:xfrm>
            <a:custGeom>
              <a:rect b="b" l="l" r="r" t="t"/>
              <a:pathLst>
                <a:path extrusionOk="0" h="12013" w="4925">
                  <a:moveTo>
                    <a:pt x="419" y="1"/>
                  </a:moveTo>
                  <a:cubicBezTo>
                    <a:pt x="372" y="1"/>
                    <a:pt x="323" y="12"/>
                    <a:pt x="274" y="36"/>
                  </a:cubicBezTo>
                  <a:cubicBezTo>
                    <a:pt x="92" y="97"/>
                    <a:pt x="1" y="310"/>
                    <a:pt x="92" y="492"/>
                  </a:cubicBezTo>
                  <a:cubicBezTo>
                    <a:pt x="122" y="553"/>
                    <a:pt x="3314" y="8030"/>
                    <a:pt x="4195" y="11739"/>
                  </a:cubicBezTo>
                  <a:cubicBezTo>
                    <a:pt x="4256" y="11921"/>
                    <a:pt x="4378" y="12012"/>
                    <a:pt x="4530" y="12012"/>
                  </a:cubicBezTo>
                  <a:lnTo>
                    <a:pt x="4621" y="12012"/>
                  </a:lnTo>
                  <a:cubicBezTo>
                    <a:pt x="4803" y="11951"/>
                    <a:pt x="4925" y="11769"/>
                    <a:pt x="4864" y="11587"/>
                  </a:cubicBezTo>
                  <a:cubicBezTo>
                    <a:pt x="3983" y="7818"/>
                    <a:pt x="852" y="523"/>
                    <a:pt x="730" y="219"/>
                  </a:cubicBezTo>
                  <a:cubicBezTo>
                    <a:pt x="664" y="85"/>
                    <a:pt x="548"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6"/>
            <p:cNvSpPr/>
            <p:nvPr/>
          </p:nvSpPr>
          <p:spPr>
            <a:xfrm>
              <a:off x="1494225" y="2377350"/>
              <a:ext cx="307000" cy="278675"/>
            </a:xfrm>
            <a:custGeom>
              <a:rect b="b" l="l" r="r" t="t"/>
              <a:pathLst>
                <a:path extrusionOk="0" h="11147" w="12280">
                  <a:moveTo>
                    <a:pt x="6138" y="0"/>
                  </a:moveTo>
                  <a:cubicBezTo>
                    <a:pt x="3604" y="0"/>
                    <a:pt x="1329" y="1727"/>
                    <a:pt x="730" y="4281"/>
                  </a:cubicBezTo>
                  <a:cubicBezTo>
                    <a:pt x="0" y="7290"/>
                    <a:pt x="1885" y="10300"/>
                    <a:pt x="4863" y="10999"/>
                  </a:cubicBezTo>
                  <a:cubicBezTo>
                    <a:pt x="5292" y="11098"/>
                    <a:pt x="5720" y="11146"/>
                    <a:pt x="6141" y="11146"/>
                  </a:cubicBezTo>
                  <a:cubicBezTo>
                    <a:pt x="8676" y="11146"/>
                    <a:pt x="10955" y="9415"/>
                    <a:pt x="11581" y="6835"/>
                  </a:cubicBezTo>
                  <a:cubicBezTo>
                    <a:pt x="12280" y="3856"/>
                    <a:pt x="10426" y="847"/>
                    <a:pt x="7417" y="147"/>
                  </a:cubicBezTo>
                  <a:cubicBezTo>
                    <a:pt x="6988" y="48"/>
                    <a:pt x="6559" y="0"/>
                    <a:pt x="61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6"/>
            <p:cNvSpPr/>
            <p:nvPr/>
          </p:nvSpPr>
          <p:spPr>
            <a:xfrm>
              <a:off x="1608200" y="1960050"/>
              <a:ext cx="376175" cy="488625"/>
            </a:xfrm>
            <a:custGeom>
              <a:rect b="b" l="l" r="r" t="t"/>
              <a:pathLst>
                <a:path extrusionOk="0" h="19545" w="15047">
                  <a:moveTo>
                    <a:pt x="15046" y="0"/>
                  </a:moveTo>
                  <a:lnTo>
                    <a:pt x="15046" y="0"/>
                  </a:lnTo>
                  <a:cubicBezTo>
                    <a:pt x="0" y="213"/>
                    <a:pt x="0" y="18906"/>
                    <a:pt x="0" y="18906"/>
                  </a:cubicBezTo>
                  <a:lnTo>
                    <a:pt x="3526" y="19545"/>
                  </a:lnTo>
                  <a:cubicBezTo>
                    <a:pt x="2888" y="6049"/>
                    <a:pt x="15046" y="0"/>
                    <a:pt x="150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6"/>
            <p:cNvSpPr/>
            <p:nvPr/>
          </p:nvSpPr>
          <p:spPr>
            <a:xfrm>
              <a:off x="2753350" y="3389400"/>
              <a:ext cx="539550" cy="537275"/>
            </a:xfrm>
            <a:custGeom>
              <a:rect b="b" l="l" r="r" t="t"/>
              <a:pathLst>
                <a:path extrusionOk="0" h="21491" w="21582">
                  <a:moveTo>
                    <a:pt x="6749" y="0"/>
                  </a:moveTo>
                  <a:lnTo>
                    <a:pt x="1" y="6748"/>
                  </a:lnTo>
                  <a:lnTo>
                    <a:pt x="14469" y="21217"/>
                  </a:lnTo>
                  <a:cubicBezTo>
                    <a:pt x="14667" y="21399"/>
                    <a:pt x="14925" y="21490"/>
                    <a:pt x="15183" y="21490"/>
                  </a:cubicBezTo>
                  <a:cubicBezTo>
                    <a:pt x="15442" y="21490"/>
                    <a:pt x="15700" y="21399"/>
                    <a:pt x="15898" y="21217"/>
                  </a:cubicBezTo>
                  <a:lnTo>
                    <a:pt x="21187" y="15897"/>
                  </a:lnTo>
                  <a:cubicBezTo>
                    <a:pt x="21582" y="15502"/>
                    <a:pt x="21582" y="14864"/>
                    <a:pt x="21187" y="14469"/>
                  </a:cubicBezTo>
                  <a:lnTo>
                    <a:pt x="67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6"/>
            <p:cNvSpPr/>
            <p:nvPr/>
          </p:nvSpPr>
          <p:spPr>
            <a:xfrm>
              <a:off x="2656850" y="3297825"/>
              <a:ext cx="265225" cy="260300"/>
            </a:xfrm>
            <a:custGeom>
              <a:rect b="b" l="l" r="r" t="t"/>
              <a:pathLst>
                <a:path extrusionOk="0" h="10412" w="10609">
                  <a:moveTo>
                    <a:pt x="6106" y="1"/>
                  </a:moveTo>
                  <a:cubicBezTo>
                    <a:pt x="5593" y="1"/>
                    <a:pt x="5077" y="198"/>
                    <a:pt x="4681" y="593"/>
                  </a:cubicBezTo>
                  <a:lnTo>
                    <a:pt x="791" y="4484"/>
                  </a:lnTo>
                  <a:cubicBezTo>
                    <a:pt x="1" y="5274"/>
                    <a:pt x="1" y="6551"/>
                    <a:pt x="791" y="7341"/>
                  </a:cubicBezTo>
                  <a:lnTo>
                    <a:pt x="3861" y="10411"/>
                  </a:lnTo>
                  <a:lnTo>
                    <a:pt x="10609" y="3663"/>
                  </a:lnTo>
                  <a:lnTo>
                    <a:pt x="7508" y="593"/>
                  </a:lnTo>
                  <a:cubicBezTo>
                    <a:pt x="7128" y="198"/>
                    <a:pt x="6619" y="1"/>
                    <a:pt x="6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6"/>
            <p:cNvSpPr/>
            <p:nvPr/>
          </p:nvSpPr>
          <p:spPr>
            <a:xfrm>
              <a:off x="2751075" y="3317975"/>
              <a:ext cx="82100" cy="81525"/>
            </a:xfrm>
            <a:custGeom>
              <a:rect b="b" l="l" r="r" t="t"/>
              <a:pathLst>
                <a:path extrusionOk="0" h="3261" w="3284">
                  <a:moveTo>
                    <a:pt x="700" y="0"/>
                  </a:moveTo>
                  <a:lnTo>
                    <a:pt x="1" y="699"/>
                  </a:lnTo>
                  <a:lnTo>
                    <a:pt x="2371" y="3101"/>
                  </a:lnTo>
                  <a:cubicBezTo>
                    <a:pt x="2478" y="3207"/>
                    <a:pt x="2607" y="3260"/>
                    <a:pt x="2736" y="3260"/>
                  </a:cubicBezTo>
                  <a:cubicBezTo>
                    <a:pt x="2865" y="3260"/>
                    <a:pt x="2995" y="3207"/>
                    <a:pt x="3101" y="3101"/>
                  </a:cubicBezTo>
                  <a:cubicBezTo>
                    <a:pt x="3283" y="2918"/>
                    <a:pt x="3283" y="2584"/>
                    <a:pt x="3101" y="2401"/>
                  </a:cubicBezTo>
                  <a:lnTo>
                    <a:pt x="7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6"/>
            <p:cNvSpPr/>
            <p:nvPr/>
          </p:nvSpPr>
          <p:spPr>
            <a:xfrm>
              <a:off x="2682675" y="3386350"/>
              <a:ext cx="82100" cy="80950"/>
            </a:xfrm>
            <a:custGeom>
              <a:rect b="b" l="l" r="r" t="t"/>
              <a:pathLst>
                <a:path extrusionOk="0" h="3238" w="3284">
                  <a:moveTo>
                    <a:pt x="700" y="1"/>
                  </a:moveTo>
                  <a:lnTo>
                    <a:pt x="1" y="700"/>
                  </a:lnTo>
                  <a:lnTo>
                    <a:pt x="2402" y="3101"/>
                  </a:lnTo>
                  <a:cubicBezTo>
                    <a:pt x="2493" y="3192"/>
                    <a:pt x="2615" y="3238"/>
                    <a:pt x="2740" y="3238"/>
                  </a:cubicBezTo>
                  <a:cubicBezTo>
                    <a:pt x="2866" y="3238"/>
                    <a:pt x="2995" y="3192"/>
                    <a:pt x="3101" y="3101"/>
                  </a:cubicBezTo>
                  <a:cubicBezTo>
                    <a:pt x="3284" y="2919"/>
                    <a:pt x="3284" y="2584"/>
                    <a:pt x="3101" y="2402"/>
                  </a:cubicBezTo>
                  <a:lnTo>
                    <a:pt x="7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6"/>
            <p:cNvSpPr/>
            <p:nvPr/>
          </p:nvSpPr>
          <p:spPr>
            <a:xfrm>
              <a:off x="2716125" y="3352175"/>
              <a:ext cx="82850" cy="81500"/>
            </a:xfrm>
            <a:custGeom>
              <a:rect b="b" l="l" r="r" t="t"/>
              <a:pathLst>
                <a:path extrusionOk="0" h="3260" w="3314">
                  <a:moveTo>
                    <a:pt x="730" y="0"/>
                  </a:moveTo>
                  <a:lnTo>
                    <a:pt x="0" y="730"/>
                  </a:lnTo>
                  <a:lnTo>
                    <a:pt x="2402" y="3100"/>
                  </a:lnTo>
                  <a:cubicBezTo>
                    <a:pt x="2508" y="3207"/>
                    <a:pt x="2637" y="3260"/>
                    <a:pt x="2763" y="3260"/>
                  </a:cubicBezTo>
                  <a:cubicBezTo>
                    <a:pt x="2888" y="3260"/>
                    <a:pt x="3010" y="3207"/>
                    <a:pt x="3101" y="3100"/>
                  </a:cubicBezTo>
                  <a:cubicBezTo>
                    <a:pt x="3314" y="2918"/>
                    <a:pt x="3314" y="2614"/>
                    <a:pt x="3101" y="2401"/>
                  </a:cubicBezTo>
                  <a:lnTo>
                    <a:pt x="7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6"/>
            <p:cNvSpPr/>
            <p:nvPr/>
          </p:nvSpPr>
          <p:spPr>
            <a:xfrm>
              <a:off x="3174325" y="3810375"/>
              <a:ext cx="108700" cy="109450"/>
            </a:xfrm>
            <a:custGeom>
              <a:rect b="b" l="l" r="r" t="t"/>
              <a:pathLst>
                <a:path extrusionOk="0" h="4378" w="4348">
                  <a:moveTo>
                    <a:pt x="3405" y="1"/>
                  </a:moveTo>
                  <a:lnTo>
                    <a:pt x="1" y="3405"/>
                  </a:lnTo>
                  <a:lnTo>
                    <a:pt x="943" y="4378"/>
                  </a:lnTo>
                  <a:lnTo>
                    <a:pt x="4348" y="943"/>
                  </a:lnTo>
                  <a:lnTo>
                    <a:pt x="3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6"/>
            <p:cNvSpPr/>
            <p:nvPr/>
          </p:nvSpPr>
          <p:spPr>
            <a:xfrm>
              <a:off x="2909125" y="3598375"/>
              <a:ext cx="70700" cy="185425"/>
            </a:xfrm>
            <a:custGeom>
              <a:rect b="b" l="l" r="r" t="t"/>
              <a:pathLst>
                <a:path extrusionOk="0" h="7417" w="2828">
                  <a:moveTo>
                    <a:pt x="1429" y="0"/>
                  </a:moveTo>
                  <a:cubicBezTo>
                    <a:pt x="639" y="0"/>
                    <a:pt x="1" y="639"/>
                    <a:pt x="1" y="1398"/>
                  </a:cubicBezTo>
                  <a:lnTo>
                    <a:pt x="1" y="4620"/>
                  </a:lnTo>
                  <a:lnTo>
                    <a:pt x="2828" y="7417"/>
                  </a:lnTo>
                  <a:lnTo>
                    <a:pt x="2828" y="1398"/>
                  </a:lnTo>
                  <a:cubicBezTo>
                    <a:pt x="2828" y="639"/>
                    <a:pt x="2189" y="0"/>
                    <a:pt x="14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6"/>
            <p:cNvSpPr/>
            <p:nvPr/>
          </p:nvSpPr>
          <p:spPr>
            <a:xfrm>
              <a:off x="2770825" y="3586975"/>
              <a:ext cx="370850" cy="691525"/>
            </a:xfrm>
            <a:custGeom>
              <a:rect b="b" l="l" r="r" t="t"/>
              <a:pathLst>
                <a:path extrusionOk="0" h="27661" w="14834">
                  <a:moveTo>
                    <a:pt x="7417" y="0"/>
                  </a:moveTo>
                  <a:cubicBezTo>
                    <a:pt x="6658" y="0"/>
                    <a:pt x="6019" y="608"/>
                    <a:pt x="6019" y="1398"/>
                  </a:cubicBezTo>
                  <a:lnTo>
                    <a:pt x="6019" y="25229"/>
                  </a:lnTo>
                  <a:lnTo>
                    <a:pt x="1" y="25229"/>
                  </a:lnTo>
                  <a:lnTo>
                    <a:pt x="1" y="27660"/>
                  </a:lnTo>
                  <a:lnTo>
                    <a:pt x="14834" y="27660"/>
                  </a:lnTo>
                  <a:lnTo>
                    <a:pt x="14834" y="25229"/>
                  </a:lnTo>
                  <a:lnTo>
                    <a:pt x="8816" y="25229"/>
                  </a:lnTo>
                  <a:lnTo>
                    <a:pt x="8816" y="1398"/>
                  </a:lnTo>
                  <a:cubicBezTo>
                    <a:pt x="8816" y="608"/>
                    <a:pt x="8208" y="0"/>
                    <a:pt x="7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6"/>
            <p:cNvSpPr/>
            <p:nvPr/>
          </p:nvSpPr>
          <p:spPr>
            <a:xfrm>
              <a:off x="2921300" y="4191075"/>
              <a:ext cx="69925" cy="25875"/>
            </a:xfrm>
            <a:custGeom>
              <a:rect b="b" l="l" r="r" t="t"/>
              <a:pathLst>
                <a:path extrusionOk="0" h="1035" w="2797">
                  <a:moveTo>
                    <a:pt x="0" y="1"/>
                  </a:moveTo>
                  <a:lnTo>
                    <a:pt x="0" y="1034"/>
                  </a:lnTo>
                  <a:lnTo>
                    <a:pt x="2797" y="1034"/>
                  </a:lnTo>
                  <a:lnTo>
                    <a:pt x="2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37"/>
          <p:cNvSpPr txBox="1"/>
          <p:nvPr>
            <p:ph type="title"/>
          </p:nvPr>
        </p:nvSpPr>
        <p:spPr>
          <a:xfrm>
            <a:off x="780800" y="23387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solidFill>
                <a:schemeClr val="dk2"/>
              </a:solidFill>
            </a:endParaRPr>
          </a:p>
        </p:txBody>
      </p:sp>
      <p:sp>
        <p:nvSpPr>
          <p:cNvPr id="1428" name="Google Shape;1428;p37"/>
          <p:cNvSpPr txBox="1"/>
          <p:nvPr>
            <p:ph idx="1" type="body"/>
          </p:nvPr>
        </p:nvSpPr>
        <p:spPr>
          <a:xfrm>
            <a:off x="1778400" y="1981775"/>
            <a:ext cx="6423600" cy="202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We, the students of SRM, have deep roots in every field. </a:t>
            </a:r>
            <a:r>
              <a:rPr lang="en" sz="1900"/>
              <a:t>We </a:t>
            </a:r>
            <a:r>
              <a:rPr lang="en" sz="1900"/>
              <a:t>explore, innovate, and succeed. Students at SRM are engaged in diverse activities and have much more to share. Therefore, we are introducing a special podcast series to enlighten other students about the possibilities that await them in their surroundings.</a:t>
            </a:r>
            <a:endParaRPr sz="1900"/>
          </a:p>
        </p:txBody>
      </p:sp>
      <p:sp>
        <p:nvSpPr>
          <p:cNvPr id="1429" name="Google Shape;1429;p37"/>
          <p:cNvSpPr/>
          <p:nvPr/>
        </p:nvSpPr>
        <p:spPr>
          <a:xfrm>
            <a:off x="5049700" y="1088875"/>
            <a:ext cx="3845240" cy="610600"/>
          </a:xfrm>
          <a:prstGeom prst="rect">
            <a:avLst/>
          </a:prstGeom>
        </p:spPr>
        <p:txBody>
          <a:bodyPr>
            <a:prstTxWarp prst="textPlain"/>
          </a:bodyPr>
          <a:lstStyle/>
          <a:p>
            <a:pPr lvl="0" algn="ctr"/>
            <a:r>
              <a:rPr b="1" i="0">
                <a:ln cap="flat" cmpd="sng" w="19050">
                  <a:solidFill>
                    <a:schemeClr val="dk1"/>
                  </a:solidFill>
                  <a:prstDash val="solid"/>
                  <a:round/>
                  <a:headEnd len="sm" w="sm" type="none"/>
                  <a:tailEnd len="sm" w="sm" type="none"/>
                </a:ln>
                <a:solidFill>
                  <a:schemeClr val="lt2"/>
                </a:solidFill>
                <a:latin typeface="Exo"/>
              </a:rPr>
              <a:t>SRM CAST</a:t>
            </a:r>
          </a:p>
        </p:txBody>
      </p:sp>
      <p:grpSp>
        <p:nvGrpSpPr>
          <p:cNvPr id="1430" name="Google Shape;1430;p37"/>
          <p:cNvGrpSpPr/>
          <p:nvPr/>
        </p:nvGrpSpPr>
        <p:grpSpPr>
          <a:xfrm>
            <a:off x="7664275" y="443950"/>
            <a:ext cx="1375660" cy="309600"/>
            <a:chOff x="1508000" y="519775"/>
            <a:chExt cx="1375660" cy="309600"/>
          </a:xfrm>
        </p:grpSpPr>
        <p:sp>
          <p:nvSpPr>
            <p:cNvPr id="1431" name="Google Shape;1431;p37"/>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7"/>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37"/>
          <p:cNvGrpSpPr/>
          <p:nvPr/>
        </p:nvGrpSpPr>
        <p:grpSpPr>
          <a:xfrm>
            <a:off x="435425" y="443575"/>
            <a:ext cx="945900" cy="309725"/>
            <a:chOff x="435425" y="519775"/>
            <a:chExt cx="945900" cy="309725"/>
          </a:xfrm>
        </p:grpSpPr>
        <p:sp>
          <p:nvSpPr>
            <p:cNvPr id="1434" name="Google Shape;1434;p37"/>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7"/>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36" name="Google Shape;1436;p37"/>
          <p:cNvPicPr preferRelativeResize="0"/>
          <p:nvPr/>
        </p:nvPicPr>
        <p:blipFill>
          <a:blip r:embed="rId3">
            <a:alphaModFix/>
          </a:blip>
          <a:stretch>
            <a:fillRect/>
          </a:stretch>
        </p:blipFill>
        <p:spPr>
          <a:xfrm>
            <a:off x="55925" y="2242375"/>
            <a:ext cx="1283174" cy="12116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38"/>
          <p:cNvSpPr txBox="1"/>
          <p:nvPr>
            <p:ph type="title"/>
          </p:nvPr>
        </p:nvSpPr>
        <p:spPr>
          <a:xfrm>
            <a:off x="3877700" y="1172488"/>
            <a:ext cx="4484700" cy="6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a:t>
            </a:r>
            <a:endParaRPr/>
          </a:p>
        </p:txBody>
      </p:sp>
      <p:grpSp>
        <p:nvGrpSpPr>
          <p:cNvPr id="1442" name="Google Shape;1442;p38"/>
          <p:cNvGrpSpPr/>
          <p:nvPr/>
        </p:nvGrpSpPr>
        <p:grpSpPr>
          <a:xfrm>
            <a:off x="308025" y="1534738"/>
            <a:ext cx="3250858" cy="2715875"/>
            <a:chOff x="2310825" y="863350"/>
            <a:chExt cx="3250858" cy="2715875"/>
          </a:xfrm>
        </p:grpSpPr>
        <p:sp>
          <p:nvSpPr>
            <p:cNvPr id="1443" name="Google Shape;1443;p38"/>
            <p:cNvSpPr/>
            <p:nvPr/>
          </p:nvSpPr>
          <p:spPr>
            <a:xfrm>
              <a:off x="2313100"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8"/>
            <p:cNvSpPr/>
            <p:nvPr/>
          </p:nvSpPr>
          <p:spPr>
            <a:xfrm>
              <a:off x="2583625"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8"/>
            <p:cNvSpPr/>
            <p:nvPr/>
          </p:nvSpPr>
          <p:spPr>
            <a:xfrm>
              <a:off x="28541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8"/>
            <p:cNvSpPr/>
            <p:nvPr/>
          </p:nvSpPr>
          <p:spPr>
            <a:xfrm>
              <a:off x="3125425"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8"/>
            <p:cNvSpPr/>
            <p:nvPr/>
          </p:nvSpPr>
          <p:spPr>
            <a:xfrm>
              <a:off x="3395950"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8"/>
            <p:cNvSpPr/>
            <p:nvPr/>
          </p:nvSpPr>
          <p:spPr>
            <a:xfrm>
              <a:off x="366647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8"/>
            <p:cNvSpPr/>
            <p:nvPr/>
          </p:nvSpPr>
          <p:spPr>
            <a:xfrm>
              <a:off x="393700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8"/>
            <p:cNvSpPr/>
            <p:nvPr/>
          </p:nvSpPr>
          <p:spPr>
            <a:xfrm>
              <a:off x="420752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8"/>
            <p:cNvSpPr/>
            <p:nvPr/>
          </p:nvSpPr>
          <p:spPr>
            <a:xfrm>
              <a:off x="447880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8"/>
            <p:cNvSpPr/>
            <p:nvPr/>
          </p:nvSpPr>
          <p:spPr>
            <a:xfrm>
              <a:off x="474932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a:off x="50198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8"/>
            <p:cNvSpPr/>
            <p:nvPr/>
          </p:nvSpPr>
          <p:spPr>
            <a:xfrm>
              <a:off x="5290375" y="863350"/>
              <a:ext cx="0" cy="2715875"/>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p:nvPr/>
          </p:nvSpPr>
          <p:spPr>
            <a:xfrm>
              <a:off x="55616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8"/>
            <p:cNvSpPr/>
            <p:nvPr/>
          </p:nvSpPr>
          <p:spPr>
            <a:xfrm>
              <a:off x="2310825" y="3577675"/>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8"/>
            <p:cNvSpPr/>
            <p:nvPr/>
          </p:nvSpPr>
          <p:spPr>
            <a:xfrm>
              <a:off x="2310825" y="330640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8"/>
            <p:cNvSpPr/>
            <p:nvPr/>
          </p:nvSpPr>
          <p:spPr>
            <a:xfrm>
              <a:off x="2310825" y="3035875"/>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a:off x="2310825" y="276535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a:off x="2310825" y="249482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a:off x="2310825" y="222355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a:off x="2310825" y="195302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a:off x="2310825" y="1682500"/>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a:off x="2310825" y="141197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a:off x="2310825" y="1140700"/>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a:off x="2310825" y="87017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38"/>
          <p:cNvGrpSpPr/>
          <p:nvPr/>
        </p:nvGrpSpPr>
        <p:grpSpPr>
          <a:xfrm flipH="1">
            <a:off x="540563" y="2045700"/>
            <a:ext cx="2785775" cy="2204925"/>
            <a:chOff x="3602925" y="2073575"/>
            <a:chExt cx="2785775" cy="2204925"/>
          </a:xfrm>
        </p:grpSpPr>
        <p:sp>
          <p:nvSpPr>
            <p:cNvPr id="1468" name="Google Shape;1468;p38"/>
            <p:cNvSpPr/>
            <p:nvPr/>
          </p:nvSpPr>
          <p:spPr>
            <a:xfrm>
              <a:off x="3949425" y="2638575"/>
              <a:ext cx="485600" cy="494000"/>
            </a:xfrm>
            <a:custGeom>
              <a:rect b="b" l="l" r="r" t="t"/>
              <a:pathLst>
                <a:path extrusionOk="0" h="19760" w="19424">
                  <a:moveTo>
                    <a:pt x="6419" y="0"/>
                  </a:moveTo>
                  <a:cubicBezTo>
                    <a:pt x="6407" y="0"/>
                    <a:pt x="6395" y="1"/>
                    <a:pt x="6384" y="3"/>
                  </a:cubicBezTo>
                  <a:cubicBezTo>
                    <a:pt x="5289" y="155"/>
                    <a:pt x="8542" y="7206"/>
                    <a:pt x="8542" y="7206"/>
                  </a:cubicBezTo>
                  <a:cubicBezTo>
                    <a:pt x="8542" y="7206"/>
                    <a:pt x="3955" y="607"/>
                    <a:pt x="2899" y="607"/>
                  </a:cubicBezTo>
                  <a:cubicBezTo>
                    <a:pt x="2884" y="607"/>
                    <a:pt x="2871" y="608"/>
                    <a:pt x="2858" y="610"/>
                  </a:cubicBezTo>
                  <a:cubicBezTo>
                    <a:pt x="1885" y="823"/>
                    <a:pt x="5806" y="7662"/>
                    <a:pt x="5806" y="7662"/>
                  </a:cubicBezTo>
                  <a:cubicBezTo>
                    <a:pt x="5806" y="7662"/>
                    <a:pt x="2176" y="2496"/>
                    <a:pt x="1071" y="2496"/>
                  </a:cubicBezTo>
                  <a:cubicBezTo>
                    <a:pt x="1024" y="2496"/>
                    <a:pt x="981" y="2505"/>
                    <a:pt x="943" y="2525"/>
                  </a:cubicBezTo>
                  <a:cubicBezTo>
                    <a:pt x="1" y="3012"/>
                    <a:pt x="9089" y="19760"/>
                    <a:pt x="9089" y="19760"/>
                  </a:cubicBezTo>
                  <a:lnTo>
                    <a:pt x="16627" y="17298"/>
                  </a:lnTo>
                  <a:cubicBezTo>
                    <a:pt x="16627" y="17298"/>
                    <a:pt x="16931" y="15200"/>
                    <a:pt x="17326" y="13133"/>
                  </a:cubicBezTo>
                  <a:cubicBezTo>
                    <a:pt x="17691" y="11067"/>
                    <a:pt x="19423" y="6173"/>
                    <a:pt x="18481" y="5504"/>
                  </a:cubicBezTo>
                  <a:cubicBezTo>
                    <a:pt x="18428" y="5468"/>
                    <a:pt x="18371" y="5451"/>
                    <a:pt x="18310" y="5451"/>
                  </a:cubicBezTo>
                  <a:cubicBezTo>
                    <a:pt x="17251" y="5451"/>
                    <a:pt x="15077" y="10641"/>
                    <a:pt x="15077" y="10641"/>
                  </a:cubicBezTo>
                  <a:cubicBezTo>
                    <a:pt x="15077" y="10641"/>
                    <a:pt x="11855" y="124"/>
                    <a:pt x="10548" y="3"/>
                  </a:cubicBezTo>
                  <a:cubicBezTo>
                    <a:pt x="10535" y="2"/>
                    <a:pt x="10522" y="1"/>
                    <a:pt x="10510" y="1"/>
                  </a:cubicBezTo>
                  <a:cubicBezTo>
                    <a:pt x="9065" y="1"/>
                    <a:pt x="11186" y="6933"/>
                    <a:pt x="11186" y="6933"/>
                  </a:cubicBezTo>
                  <a:cubicBezTo>
                    <a:pt x="11186" y="6933"/>
                    <a:pt x="7556" y="0"/>
                    <a:pt x="6419" y="0"/>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8"/>
            <p:cNvSpPr/>
            <p:nvPr/>
          </p:nvSpPr>
          <p:spPr>
            <a:xfrm>
              <a:off x="4143200" y="2910275"/>
              <a:ext cx="136050" cy="115925"/>
            </a:xfrm>
            <a:custGeom>
              <a:rect b="b" l="l" r="r" t="t"/>
              <a:pathLst>
                <a:path extrusionOk="0" h="4637" w="5442">
                  <a:moveTo>
                    <a:pt x="360" y="0"/>
                  </a:moveTo>
                  <a:cubicBezTo>
                    <a:pt x="213" y="0"/>
                    <a:pt x="81" y="109"/>
                    <a:pt x="31" y="259"/>
                  </a:cubicBezTo>
                  <a:cubicBezTo>
                    <a:pt x="1" y="442"/>
                    <a:pt x="122" y="624"/>
                    <a:pt x="304" y="655"/>
                  </a:cubicBezTo>
                  <a:cubicBezTo>
                    <a:pt x="2250" y="1110"/>
                    <a:pt x="3952" y="2569"/>
                    <a:pt x="4742" y="4424"/>
                  </a:cubicBezTo>
                  <a:cubicBezTo>
                    <a:pt x="4773" y="4576"/>
                    <a:pt x="4925" y="4636"/>
                    <a:pt x="5046" y="4636"/>
                  </a:cubicBezTo>
                  <a:cubicBezTo>
                    <a:pt x="5077" y="4636"/>
                    <a:pt x="5137" y="4636"/>
                    <a:pt x="5168" y="4606"/>
                  </a:cubicBezTo>
                  <a:cubicBezTo>
                    <a:pt x="5350" y="4545"/>
                    <a:pt x="5441" y="4332"/>
                    <a:pt x="5350" y="4180"/>
                  </a:cubicBezTo>
                  <a:cubicBezTo>
                    <a:pt x="4499" y="2113"/>
                    <a:pt x="2615" y="503"/>
                    <a:pt x="456" y="16"/>
                  </a:cubicBezTo>
                  <a:cubicBezTo>
                    <a:pt x="424" y="5"/>
                    <a:pt x="392" y="0"/>
                    <a:pt x="3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8"/>
            <p:cNvSpPr/>
            <p:nvPr/>
          </p:nvSpPr>
          <p:spPr>
            <a:xfrm>
              <a:off x="4080125" y="3019325"/>
              <a:ext cx="2308575" cy="1259175"/>
            </a:xfrm>
            <a:custGeom>
              <a:rect b="b" l="l" r="r" t="t"/>
              <a:pathLst>
                <a:path extrusionOk="0" h="50367" w="92343">
                  <a:moveTo>
                    <a:pt x="53072" y="1"/>
                  </a:moveTo>
                  <a:cubicBezTo>
                    <a:pt x="53072" y="1"/>
                    <a:pt x="42251" y="700"/>
                    <a:pt x="39606" y="1733"/>
                  </a:cubicBezTo>
                  <a:cubicBezTo>
                    <a:pt x="35989" y="3162"/>
                    <a:pt x="23831" y="33223"/>
                    <a:pt x="23831" y="33223"/>
                  </a:cubicBezTo>
                  <a:lnTo>
                    <a:pt x="14408" y="183"/>
                  </a:lnTo>
                  <a:lnTo>
                    <a:pt x="1" y="4408"/>
                  </a:lnTo>
                  <a:cubicBezTo>
                    <a:pt x="1" y="4408"/>
                    <a:pt x="9211" y="41764"/>
                    <a:pt x="14165" y="46871"/>
                  </a:cubicBezTo>
                  <a:cubicBezTo>
                    <a:pt x="16709" y="49495"/>
                    <a:pt x="19978" y="50315"/>
                    <a:pt x="22844" y="50315"/>
                  </a:cubicBezTo>
                  <a:cubicBezTo>
                    <a:pt x="25356" y="50315"/>
                    <a:pt x="27559" y="49686"/>
                    <a:pt x="28694" y="49090"/>
                  </a:cubicBezTo>
                  <a:cubicBezTo>
                    <a:pt x="31886" y="47418"/>
                    <a:pt x="35472" y="42342"/>
                    <a:pt x="35472" y="42342"/>
                  </a:cubicBezTo>
                  <a:lnTo>
                    <a:pt x="35472" y="42342"/>
                  </a:lnTo>
                  <a:lnTo>
                    <a:pt x="34013" y="50366"/>
                  </a:lnTo>
                  <a:lnTo>
                    <a:pt x="85899" y="50366"/>
                  </a:lnTo>
                  <a:cubicBezTo>
                    <a:pt x="90580" y="50366"/>
                    <a:pt x="92343" y="45412"/>
                    <a:pt x="91553" y="38634"/>
                  </a:cubicBezTo>
                  <a:cubicBezTo>
                    <a:pt x="90793" y="31855"/>
                    <a:pt x="82312" y="8238"/>
                    <a:pt x="81127" y="7083"/>
                  </a:cubicBezTo>
                  <a:cubicBezTo>
                    <a:pt x="79972" y="5898"/>
                    <a:pt x="71309" y="1794"/>
                    <a:pt x="71309" y="1794"/>
                  </a:cubicBezTo>
                  <a:lnTo>
                    <a:pt x="530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8"/>
            <p:cNvSpPr/>
            <p:nvPr/>
          </p:nvSpPr>
          <p:spPr>
            <a:xfrm>
              <a:off x="5227575" y="3887875"/>
              <a:ext cx="803225" cy="125425"/>
            </a:xfrm>
            <a:custGeom>
              <a:rect b="b" l="l" r="r" t="t"/>
              <a:pathLst>
                <a:path extrusionOk="0" h="5017" w="32129">
                  <a:moveTo>
                    <a:pt x="31764" y="1"/>
                  </a:moveTo>
                  <a:lnTo>
                    <a:pt x="304" y="1733"/>
                  </a:lnTo>
                  <a:cubicBezTo>
                    <a:pt x="122" y="1764"/>
                    <a:pt x="0" y="1916"/>
                    <a:pt x="0" y="2098"/>
                  </a:cubicBezTo>
                  <a:lnTo>
                    <a:pt x="0" y="4682"/>
                  </a:lnTo>
                  <a:cubicBezTo>
                    <a:pt x="0" y="4864"/>
                    <a:pt x="152" y="5016"/>
                    <a:pt x="335" y="5016"/>
                  </a:cubicBezTo>
                  <a:cubicBezTo>
                    <a:pt x="517" y="5016"/>
                    <a:pt x="669" y="4864"/>
                    <a:pt x="669" y="4682"/>
                  </a:cubicBezTo>
                  <a:lnTo>
                    <a:pt x="669" y="2402"/>
                  </a:lnTo>
                  <a:lnTo>
                    <a:pt x="31794" y="700"/>
                  </a:lnTo>
                  <a:cubicBezTo>
                    <a:pt x="32007" y="670"/>
                    <a:pt x="32128" y="518"/>
                    <a:pt x="32128" y="335"/>
                  </a:cubicBezTo>
                  <a:cubicBezTo>
                    <a:pt x="32098" y="153"/>
                    <a:pt x="31946" y="1"/>
                    <a:pt x="317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4957800" y="3222875"/>
              <a:ext cx="158100" cy="809425"/>
            </a:xfrm>
            <a:custGeom>
              <a:rect b="b" l="l" r="r" t="t"/>
              <a:pathLst>
                <a:path extrusionOk="0" h="32377" w="6324">
                  <a:moveTo>
                    <a:pt x="5933" y="0"/>
                  </a:moveTo>
                  <a:cubicBezTo>
                    <a:pt x="5776" y="0"/>
                    <a:pt x="5648" y="115"/>
                    <a:pt x="5594" y="278"/>
                  </a:cubicBezTo>
                  <a:lnTo>
                    <a:pt x="31" y="31981"/>
                  </a:lnTo>
                  <a:cubicBezTo>
                    <a:pt x="1" y="32163"/>
                    <a:pt x="122" y="32346"/>
                    <a:pt x="335" y="32376"/>
                  </a:cubicBezTo>
                  <a:lnTo>
                    <a:pt x="396" y="32376"/>
                  </a:lnTo>
                  <a:cubicBezTo>
                    <a:pt x="548" y="32376"/>
                    <a:pt x="700" y="32254"/>
                    <a:pt x="730" y="32103"/>
                  </a:cubicBezTo>
                  <a:lnTo>
                    <a:pt x="6293" y="400"/>
                  </a:lnTo>
                  <a:cubicBezTo>
                    <a:pt x="6323" y="187"/>
                    <a:pt x="6201" y="35"/>
                    <a:pt x="5989" y="5"/>
                  </a:cubicBezTo>
                  <a:cubicBezTo>
                    <a:pt x="5970" y="2"/>
                    <a:pt x="5951" y="0"/>
                    <a:pt x="59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5881825" y="3538700"/>
              <a:ext cx="106425" cy="368975"/>
            </a:xfrm>
            <a:custGeom>
              <a:rect b="b" l="l" r="r" t="t"/>
              <a:pathLst>
                <a:path extrusionOk="0" h="14759" w="4257">
                  <a:moveTo>
                    <a:pt x="401" y="1"/>
                  </a:moveTo>
                  <a:cubicBezTo>
                    <a:pt x="369" y="1"/>
                    <a:pt x="337" y="6"/>
                    <a:pt x="305" y="16"/>
                  </a:cubicBezTo>
                  <a:cubicBezTo>
                    <a:pt x="122" y="47"/>
                    <a:pt x="1" y="229"/>
                    <a:pt x="62" y="411"/>
                  </a:cubicBezTo>
                  <a:lnTo>
                    <a:pt x="3557" y="14515"/>
                  </a:lnTo>
                  <a:cubicBezTo>
                    <a:pt x="3588" y="14667"/>
                    <a:pt x="3740" y="14758"/>
                    <a:pt x="3892" y="14758"/>
                  </a:cubicBezTo>
                  <a:lnTo>
                    <a:pt x="3952" y="14758"/>
                  </a:lnTo>
                  <a:cubicBezTo>
                    <a:pt x="4165" y="14728"/>
                    <a:pt x="4256" y="14515"/>
                    <a:pt x="4226" y="14333"/>
                  </a:cubicBezTo>
                  <a:lnTo>
                    <a:pt x="700" y="260"/>
                  </a:lnTo>
                  <a:cubicBezTo>
                    <a:pt x="675" y="109"/>
                    <a:pt x="547"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8"/>
            <p:cNvSpPr/>
            <p:nvPr/>
          </p:nvSpPr>
          <p:spPr>
            <a:xfrm>
              <a:off x="5406900" y="3010975"/>
              <a:ext cx="455950" cy="190800"/>
            </a:xfrm>
            <a:custGeom>
              <a:rect b="b" l="l" r="r" t="t"/>
              <a:pathLst>
                <a:path extrusionOk="0" h="7632" w="18238">
                  <a:moveTo>
                    <a:pt x="3587" y="0"/>
                  </a:moveTo>
                  <a:lnTo>
                    <a:pt x="1" y="335"/>
                  </a:lnTo>
                  <a:cubicBezTo>
                    <a:pt x="1" y="335"/>
                    <a:pt x="122" y="6080"/>
                    <a:pt x="4651" y="7447"/>
                  </a:cubicBezTo>
                  <a:cubicBezTo>
                    <a:pt x="5071" y="7574"/>
                    <a:pt x="5531" y="7632"/>
                    <a:pt x="6018" y="7632"/>
                  </a:cubicBezTo>
                  <a:cubicBezTo>
                    <a:pt x="10783" y="7632"/>
                    <a:pt x="18238" y="2128"/>
                    <a:pt x="18238" y="2128"/>
                  </a:cubicBezTo>
                  <a:lnTo>
                    <a:pt x="12797" y="31"/>
                  </a:lnTo>
                  <a:lnTo>
                    <a:pt x="35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5242775" y="2453975"/>
              <a:ext cx="278900" cy="278900"/>
            </a:xfrm>
            <a:custGeom>
              <a:rect b="b" l="l" r="r" t="t"/>
              <a:pathLst>
                <a:path extrusionOk="0" h="11156" w="11156">
                  <a:moveTo>
                    <a:pt x="5593" y="0"/>
                  </a:moveTo>
                  <a:cubicBezTo>
                    <a:pt x="2493" y="0"/>
                    <a:pt x="0" y="2493"/>
                    <a:pt x="0" y="5593"/>
                  </a:cubicBezTo>
                  <a:cubicBezTo>
                    <a:pt x="0" y="8663"/>
                    <a:pt x="2493" y="11156"/>
                    <a:pt x="5593" y="11156"/>
                  </a:cubicBezTo>
                  <a:cubicBezTo>
                    <a:pt x="8663" y="11156"/>
                    <a:pt x="11155" y="8663"/>
                    <a:pt x="11155" y="5593"/>
                  </a:cubicBezTo>
                  <a:cubicBezTo>
                    <a:pt x="11155" y="2493"/>
                    <a:pt x="8663" y="0"/>
                    <a:pt x="5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5186525" y="2073575"/>
              <a:ext cx="902775" cy="644100"/>
            </a:xfrm>
            <a:custGeom>
              <a:rect b="b" l="l" r="r" t="t"/>
              <a:pathLst>
                <a:path extrusionOk="0" h="25764" w="36111">
                  <a:moveTo>
                    <a:pt x="14126" y="0"/>
                  </a:moveTo>
                  <a:cubicBezTo>
                    <a:pt x="11408" y="0"/>
                    <a:pt x="8590" y="713"/>
                    <a:pt x="6354" y="2906"/>
                  </a:cubicBezTo>
                  <a:cubicBezTo>
                    <a:pt x="1" y="9168"/>
                    <a:pt x="6202" y="18104"/>
                    <a:pt x="6202" y="18104"/>
                  </a:cubicBezTo>
                  <a:lnTo>
                    <a:pt x="26597" y="25764"/>
                  </a:lnTo>
                  <a:cubicBezTo>
                    <a:pt x="26597" y="25764"/>
                    <a:pt x="36111" y="17405"/>
                    <a:pt x="35655" y="12359"/>
                  </a:cubicBezTo>
                  <a:cubicBezTo>
                    <a:pt x="35199" y="7314"/>
                    <a:pt x="31704" y="6706"/>
                    <a:pt x="31704" y="6706"/>
                  </a:cubicBezTo>
                  <a:cubicBezTo>
                    <a:pt x="31083" y="2876"/>
                    <a:pt x="28384" y="2110"/>
                    <a:pt x="26324" y="2110"/>
                  </a:cubicBezTo>
                  <a:cubicBezTo>
                    <a:pt x="24951" y="2110"/>
                    <a:pt x="23861" y="2450"/>
                    <a:pt x="23861" y="2450"/>
                  </a:cubicBezTo>
                  <a:cubicBezTo>
                    <a:pt x="23861" y="2450"/>
                    <a:pt x="19166" y="0"/>
                    <a:pt x="14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8"/>
            <p:cNvSpPr/>
            <p:nvPr/>
          </p:nvSpPr>
          <p:spPr>
            <a:xfrm>
              <a:off x="5327225" y="2938375"/>
              <a:ext cx="545525" cy="363975"/>
            </a:xfrm>
            <a:custGeom>
              <a:rect b="b" l="l" r="r" t="t"/>
              <a:pathLst>
                <a:path extrusionOk="0" h="14559" w="21821">
                  <a:moveTo>
                    <a:pt x="13135" y="1"/>
                  </a:moveTo>
                  <a:cubicBezTo>
                    <a:pt x="10192" y="1"/>
                    <a:pt x="7686" y="686"/>
                    <a:pt x="7686" y="686"/>
                  </a:cubicBezTo>
                  <a:cubicBezTo>
                    <a:pt x="7686" y="686"/>
                    <a:pt x="4434" y="2570"/>
                    <a:pt x="2458" y="6248"/>
                  </a:cubicBezTo>
                  <a:cubicBezTo>
                    <a:pt x="1114" y="8758"/>
                    <a:pt x="0" y="12077"/>
                    <a:pt x="3077" y="12077"/>
                  </a:cubicBezTo>
                  <a:cubicBezTo>
                    <a:pt x="4173" y="12077"/>
                    <a:pt x="5802" y="11655"/>
                    <a:pt x="8142" y="10625"/>
                  </a:cubicBezTo>
                  <a:cubicBezTo>
                    <a:pt x="8142" y="10625"/>
                    <a:pt x="10109" y="14558"/>
                    <a:pt x="12807" y="14558"/>
                  </a:cubicBezTo>
                  <a:cubicBezTo>
                    <a:pt x="13344" y="14558"/>
                    <a:pt x="13910" y="14402"/>
                    <a:pt x="14495" y="14029"/>
                  </a:cubicBezTo>
                  <a:cubicBezTo>
                    <a:pt x="18021" y="11750"/>
                    <a:pt x="21820" y="2175"/>
                    <a:pt x="17534" y="655"/>
                  </a:cubicBezTo>
                  <a:cubicBezTo>
                    <a:pt x="16125" y="165"/>
                    <a:pt x="14577" y="1"/>
                    <a:pt x="13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8"/>
            <p:cNvSpPr/>
            <p:nvPr/>
          </p:nvSpPr>
          <p:spPr>
            <a:xfrm>
              <a:off x="5294450" y="2178225"/>
              <a:ext cx="737350" cy="1003975"/>
            </a:xfrm>
            <a:custGeom>
              <a:rect b="b" l="l" r="r" t="t"/>
              <a:pathLst>
                <a:path extrusionOk="0" h="40159" w="29494">
                  <a:moveTo>
                    <a:pt x="13740" y="0"/>
                  </a:moveTo>
                  <a:cubicBezTo>
                    <a:pt x="3640" y="0"/>
                    <a:pt x="1568" y="14954"/>
                    <a:pt x="1033" y="18781"/>
                  </a:cubicBezTo>
                  <a:cubicBezTo>
                    <a:pt x="0" y="26076"/>
                    <a:pt x="4772" y="30240"/>
                    <a:pt x="8511" y="31122"/>
                  </a:cubicBezTo>
                  <a:lnTo>
                    <a:pt x="7629" y="35560"/>
                  </a:lnTo>
                  <a:cubicBezTo>
                    <a:pt x="7629" y="35560"/>
                    <a:pt x="6839" y="39420"/>
                    <a:pt x="10487" y="40058"/>
                  </a:cubicBezTo>
                  <a:cubicBezTo>
                    <a:pt x="10898" y="40127"/>
                    <a:pt x="11293" y="40159"/>
                    <a:pt x="11670" y="40159"/>
                  </a:cubicBezTo>
                  <a:cubicBezTo>
                    <a:pt x="15782" y="40159"/>
                    <a:pt x="17873" y="36411"/>
                    <a:pt x="17873" y="36411"/>
                  </a:cubicBezTo>
                  <a:lnTo>
                    <a:pt x="22371" y="22246"/>
                  </a:lnTo>
                  <a:cubicBezTo>
                    <a:pt x="22371" y="22246"/>
                    <a:pt x="23955" y="23038"/>
                    <a:pt x="25577" y="23038"/>
                  </a:cubicBezTo>
                  <a:cubicBezTo>
                    <a:pt x="26953" y="23038"/>
                    <a:pt x="28357" y="22468"/>
                    <a:pt x="28846" y="20362"/>
                  </a:cubicBezTo>
                  <a:cubicBezTo>
                    <a:pt x="29494" y="17538"/>
                    <a:pt x="27580" y="16240"/>
                    <a:pt x="25531" y="16240"/>
                  </a:cubicBezTo>
                  <a:cubicBezTo>
                    <a:pt x="24603" y="16240"/>
                    <a:pt x="23646" y="16507"/>
                    <a:pt x="22888" y="17018"/>
                  </a:cubicBezTo>
                  <a:cubicBezTo>
                    <a:pt x="22888" y="17018"/>
                    <a:pt x="28694" y="3097"/>
                    <a:pt x="16323" y="301"/>
                  </a:cubicBezTo>
                  <a:cubicBezTo>
                    <a:pt x="15408" y="96"/>
                    <a:pt x="14548" y="0"/>
                    <a:pt x="13740" y="0"/>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8"/>
            <p:cNvSpPr/>
            <p:nvPr/>
          </p:nvSpPr>
          <p:spPr>
            <a:xfrm>
              <a:off x="5495800" y="2519700"/>
              <a:ext cx="50950" cy="147825"/>
            </a:xfrm>
            <a:custGeom>
              <a:rect b="b" l="l" r="r" t="t"/>
              <a:pathLst>
                <a:path extrusionOk="0" h="5913" w="2038">
                  <a:moveTo>
                    <a:pt x="1455" y="0"/>
                  </a:moveTo>
                  <a:cubicBezTo>
                    <a:pt x="1308" y="0"/>
                    <a:pt x="1176" y="109"/>
                    <a:pt x="1126" y="259"/>
                  </a:cubicBezTo>
                  <a:lnTo>
                    <a:pt x="153" y="3329"/>
                  </a:lnTo>
                  <a:cubicBezTo>
                    <a:pt x="1" y="3876"/>
                    <a:pt x="31" y="4423"/>
                    <a:pt x="305" y="4910"/>
                  </a:cubicBezTo>
                  <a:cubicBezTo>
                    <a:pt x="578" y="5396"/>
                    <a:pt x="1034" y="5761"/>
                    <a:pt x="1581" y="5882"/>
                  </a:cubicBezTo>
                  <a:cubicBezTo>
                    <a:pt x="1612" y="5913"/>
                    <a:pt x="1612" y="5913"/>
                    <a:pt x="1673" y="5913"/>
                  </a:cubicBezTo>
                  <a:cubicBezTo>
                    <a:pt x="1825" y="5913"/>
                    <a:pt x="1946" y="5791"/>
                    <a:pt x="2007" y="5639"/>
                  </a:cubicBezTo>
                  <a:cubicBezTo>
                    <a:pt x="2037" y="5457"/>
                    <a:pt x="1946" y="5274"/>
                    <a:pt x="1733" y="5214"/>
                  </a:cubicBezTo>
                  <a:cubicBezTo>
                    <a:pt x="1399" y="5122"/>
                    <a:pt x="1095" y="4910"/>
                    <a:pt x="913" y="4575"/>
                  </a:cubicBezTo>
                  <a:cubicBezTo>
                    <a:pt x="730" y="4271"/>
                    <a:pt x="700" y="3907"/>
                    <a:pt x="822" y="3542"/>
                  </a:cubicBezTo>
                  <a:lnTo>
                    <a:pt x="1794" y="472"/>
                  </a:lnTo>
                  <a:cubicBezTo>
                    <a:pt x="1855" y="259"/>
                    <a:pt x="1733" y="77"/>
                    <a:pt x="1551" y="16"/>
                  </a:cubicBezTo>
                  <a:cubicBezTo>
                    <a:pt x="1519" y="5"/>
                    <a:pt x="1486" y="0"/>
                    <a:pt x="14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8"/>
            <p:cNvSpPr/>
            <p:nvPr/>
          </p:nvSpPr>
          <p:spPr>
            <a:xfrm>
              <a:off x="5412825" y="2431275"/>
              <a:ext cx="106375" cy="43825"/>
            </a:xfrm>
            <a:custGeom>
              <a:rect b="b" l="l" r="r" t="t"/>
              <a:pathLst>
                <a:path extrusionOk="0" h="1753" w="4255">
                  <a:moveTo>
                    <a:pt x="3087" y="1"/>
                  </a:moveTo>
                  <a:cubicBezTo>
                    <a:pt x="1806" y="1"/>
                    <a:pt x="1" y="557"/>
                    <a:pt x="736" y="1456"/>
                  </a:cubicBezTo>
                  <a:cubicBezTo>
                    <a:pt x="905" y="1664"/>
                    <a:pt x="1231" y="1752"/>
                    <a:pt x="1618" y="1752"/>
                  </a:cubicBezTo>
                  <a:cubicBezTo>
                    <a:pt x="2697" y="1752"/>
                    <a:pt x="4254" y="1071"/>
                    <a:pt x="4232" y="422"/>
                  </a:cubicBezTo>
                  <a:cubicBezTo>
                    <a:pt x="4212" y="133"/>
                    <a:pt x="3712" y="1"/>
                    <a:pt x="3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8"/>
            <p:cNvSpPr/>
            <p:nvPr/>
          </p:nvSpPr>
          <p:spPr>
            <a:xfrm>
              <a:off x="5592325" y="2526125"/>
              <a:ext cx="67650" cy="67700"/>
            </a:xfrm>
            <a:custGeom>
              <a:rect b="b" l="l" r="r" t="t"/>
              <a:pathLst>
                <a:path extrusionOk="0" h="2708" w="2706">
                  <a:moveTo>
                    <a:pt x="1392" y="1"/>
                  </a:moveTo>
                  <a:cubicBezTo>
                    <a:pt x="1374" y="1"/>
                    <a:pt x="1356" y="1"/>
                    <a:pt x="1338" y="2"/>
                  </a:cubicBezTo>
                  <a:cubicBezTo>
                    <a:pt x="578" y="2"/>
                    <a:pt x="0" y="610"/>
                    <a:pt x="0" y="1370"/>
                  </a:cubicBezTo>
                  <a:cubicBezTo>
                    <a:pt x="0" y="2099"/>
                    <a:pt x="608" y="2707"/>
                    <a:pt x="1368" y="2707"/>
                  </a:cubicBezTo>
                  <a:cubicBezTo>
                    <a:pt x="2128" y="2677"/>
                    <a:pt x="2705" y="2069"/>
                    <a:pt x="2705" y="1339"/>
                  </a:cubicBezTo>
                  <a:cubicBezTo>
                    <a:pt x="2705" y="598"/>
                    <a:pt x="2126" y="1"/>
                    <a:pt x="1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8"/>
            <p:cNvSpPr/>
            <p:nvPr/>
          </p:nvSpPr>
          <p:spPr>
            <a:xfrm>
              <a:off x="5428950" y="2505650"/>
              <a:ext cx="68400" cy="68400"/>
            </a:xfrm>
            <a:custGeom>
              <a:rect b="b" l="l" r="r" t="t"/>
              <a:pathLst>
                <a:path extrusionOk="0" h="2736" w="2736">
                  <a:moveTo>
                    <a:pt x="1368" y="0"/>
                  </a:moveTo>
                  <a:cubicBezTo>
                    <a:pt x="608" y="31"/>
                    <a:pt x="0" y="639"/>
                    <a:pt x="30" y="1368"/>
                  </a:cubicBezTo>
                  <a:cubicBezTo>
                    <a:pt x="30" y="2128"/>
                    <a:pt x="638" y="2736"/>
                    <a:pt x="1398" y="2736"/>
                  </a:cubicBezTo>
                  <a:cubicBezTo>
                    <a:pt x="2128" y="2706"/>
                    <a:pt x="2736" y="2098"/>
                    <a:pt x="2736" y="1338"/>
                  </a:cubicBezTo>
                  <a:cubicBezTo>
                    <a:pt x="2736" y="608"/>
                    <a:pt x="2097" y="0"/>
                    <a:pt x="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8"/>
            <p:cNvSpPr/>
            <p:nvPr/>
          </p:nvSpPr>
          <p:spPr>
            <a:xfrm>
              <a:off x="5874225" y="2626475"/>
              <a:ext cx="105650" cy="63100"/>
            </a:xfrm>
            <a:custGeom>
              <a:rect b="b" l="l" r="r" t="t"/>
              <a:pathLst>
                <a:path extrusionOk="0" h="2524" w="4226">
                  <a:moveTo>
                    <a:pt x="2627" y="1"/>
                  </a:moveTo>
                  <a:cubicBezTo>
                    <a:pt x="2272" y="1"/>
                    <a:pt x="1916" y="72"/>
                    <a:pt x="1582" y="213"/>
                  </a:cubicBezTo>
                  <a:cubicBezTo>
                    <a:pt x="791" y="547"/>
                    <a:pt x="214" y="1246"/>
                    <a:pt x="31" y="2098"/>
                  </a:cubicBezTo>
                  <a:cubicBezTo>
                    <a:pt x="1" y="2280"/>
                    <a:pt x="123" y="2462"/>
                    <a:pt x="305" y="2493"/>
                  </a:cubicBezTo>
                  <a:cubicBezTo>
                    <a:pt x="335" y="2523"/>
                    <a:pt x="335" y="2523"/>
                    <a:pt x="366" y="2523"/>
                  </a:cubicBezTo>
                  <a:cubicBezTo>
                    <a:pt x="518" y="2523"/>
                    <a:pt x="670" y="2401"/>
                    <a:pt x="700" y="2250"/>
                  </a:cubicBezTo>
                  <a:cubicBezTo>
                    <a:pt x="852" y="1642"/>
                    <a:pt x="1278" y="1094"/>
                    <a:pt x="1855" y="851"/>
                  </a:cubicBezTo>
                  <a:cubicBezTo>
                    <a:pt x="2091" y="752"/>
                    <a:pt x="2347" y="703"/>
                    <a:pt x="2603" y="703"/>
                  </a:cubicBezTo>
                  <a:cubicBezTo>
                    <a:pt x="2973" y="703"/>
                    <a:pt x="3343" y="805"/>
                    <a:pt x="3648" y="1003"/>
                  </a:cubicBezTo>
                  <a:cubicBezTo>
                    <a:pt x="3697" y="1033"/>
                    <a:pt x="3752" y="1046"/>
                    <a:pt x="3808" y="1046"/>
                  </a:cubicBezTo>
                  <a:cubicBezTo>
                    <a:pt x="3927" y="1046"/>
                    <a:pt x="4052" y="985"/>
                    <a:pt x="4135" y="882"/>
                  </a:cubicBezTo>
                  <a:cubicBezTo>
                    <a:pt x="4226" y="730"/>
                    <a:pt x="4165" y="517"/>
                    <a:pt x="4013" y="395"/>
                  </a:cubicBezTo>
                  <a:cubicBezTo>
                    <a:pt x="3592" y="132"/>
                    <a:pt x="3111" y="1"/>
                    <a:pt x="26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8"/>
            <p:cNvSpPr/>
            <p:nvPr/>
          </p:nvSpPr>
          <p:spPr>
            <a:xfrm>
              <a:off x="5504175" y="2878000"/>
              <a:ext cx="197600" cy="98675"/>
            </a:xfrm>
            <a:custGeom>
              <a:rect b="b" l="l" r="r" t="t"/>
              <a:pathLst>
                <a:path extrusionOk="0" h="3947" w="7904">
                  <a:moveTo>
                    <a:pt x="7903" y="0"/>
                  </a:moveTo>
                  <a:cubicBezTo>
                    <a:pt x="7903" y="1"/>
                    <a:pt x="5126" y="2704"/>
                    <a:pt x="1361" y="2704"/>
                  </a:cubicBezTo>
                  <a:cubicBezTo>
                    <a:pt x="920" y="2704"/>
                    <a:pt x="465" y="2667"/>
                    <a:pt x="0" y="2584"/>
                  </a:cubicBezTo>
                  <a:lnTo>
                    <a:pt x="0" y="3921"/>
                  </a:lnTo>
                  <a:cubicBezTo>
                    <a:pt x="250" y="3939"/>
                    <a:pt x="494" y="3947"/>
                    <a:pt x="730" y="3947"/>
                  </a:cubicBezTo>
                  <a:cubicBezTo>
                    <a:pt x="5902" y="3947"/>
                    <a:pt x="7903" y="1"/>
                    <a:pt x="79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8"/>
            <p:cNvSpPr/>
            <p:nvPr/>
          </p:nvSpPr>
          <p:spPr>
            <a:xfrm>
              <a:off x="5636400" y="2647400"/>
              <a:ext cx="53200" cy="49375"/>
            </a:xfrm>
            <a:custGeom>
              <a:rect b="b" l="l" r="r" t="t"/>
              <a:pathLst>
                <a:path extrusionOk="0" h="1975" w="2128">
                  <a:moveTo>
                    <a:pt x="1079" y="0"/>
                  </a:moveTo>
                  <a:cubicBezTo>
                    <a:pt x="1024" y="0"/>
                    <a:pt x="968" y="5"/>
                    <a:pt x="912" y="14"/>
                  </a:cubicBezTo>
                  <a:cubicBezTo>
                    <a:pt x="365" y="106"/>
                    <a:pt x="0" y="622"/>
                    <a:pt x="91" y="1169"/>
                  </a:cubicBezTo>
                  <a:cubicBezTo>
                    <a:pt x="172" y="1656"/>
                    <a:pt x="590" y="1975"/>
                    <a:pt x="1067" y="1975"/>
                  </a:cubicBezTo>
                  <a:cubicBezTo>
                    <a:pt x="1126" y="1975"/>
                    <a:pt x="1186" y="1970"/>
                    <a:pt x="1246" y="1960"/>
                  </a:cubicBezTo>
                  <a:cubicBezTo>
                    <a:pt x="1793" y="1868"/>
                    <a:pt x="2128" y="1382"/>
                    <a:pt x="2037" y="835"/>
                  </a:cubicBezTo>
                  <a:cubicBezTo>
                    <a:pt x="1955" y="344"/>
                    <a:pt x="1555" y="0"/>
                    <a:pt x="1079" y="0"/>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8"/>
            <p:cNvSpPr/>
            <p:nvPr/>
          </p:nvSpPr>
          <p:spPr>
            <a:xfrm>
              <a:off x="5346875" y="2613950"/>
              <a:ext cx="53200" cy="49375"/>
            </a:xfrm>
            <a:custGeom>
              <a:rect b="b" l="l" r="r" t="t"/>
              <a:pathLst>
                <a:path extrusionOk="0" h="1975" w="2128">
                  <a:moveTo>
                    <a:pt x="1072" y="1"/>
                  </a:moveTo>
                  <a:cubicBezTo>
                    <a:pt x="1019" y="1"/>
                    <a:pt x="966" y="5"/>
                    <a:pt x="912" y="15"/>
                  </a:cubicBezTo>
                  <a:cubicBezTo>
                    <a:pt x="365" y="106"/>
                    <a:pt x="0" y="623"/>
                    <a:pt x="92" y="1140"/>
                  </a:cubicBezTo>
                  <a:cubicBezTo>
                    <a:pt x="173" y="1630"/>
                    <a:pt x="597" y="1974"/>
                    <a:pt x="1079" y="1974"/>
                  </a:cubicBezTo>
                  <a:cubicBezTo>
                    <a:pt x="1134" y="1974"/>
                    <a:pt x="1190" y="1970"/>
                    <a:pt x="1247" y="1960"/>
                  </a:cubicBezTo>
                  <a:cubicBezTo>
                    <a:pt x="1763" y="1869"/>
                    <a:pt x="2128" y="1352"/>
                    <a:pt x="2037" y="805"/>
                  </a:cubicBezTo>
                  <a:cubicBezTo>
                    <a:pt x="1955" y="342"/>
                    <a:pt x="1531" y="1"/>
                    <a:pt x="1072" y="1"/>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8"/>
            <p:cNvSpPr/>
            <p:nvPr/>
          </p:nvSpPr>
          <p:spPr>
            <a:xfrm>
              <a:off x="5324075" y="2134825"/>
              <a:ext cx="646700" cy="592825"/>
            </a:xfrm>
            <a:custGeom>
              <a:rect b="b" l="l" r="r" t="t"/>
              <a:pathLst>
                <a:path extrusionOk="0" h="23713" w="25868">
                  <a:moveTo>
                    <a:pt x="12645" y="0"/>
                  </a:moveTo>
                  <a:lnTo>
                    <a:pt x="8207" y="1216"/>
                  </a:lnTo>
                  <a:lnTo>
                    <a:pt x="4560" y="2918"/>
                  </a:lnTo>
                  <a:lnTo>
                    <a:pt x="1247" y="7538"/>
                  </a:lnTo>
                  <a:lnTo>
                    <a:pt x="0" y="11490"/>
                  </a:lnTo>
                  <a:lnTo>
                    <a:pt x="700" y="15654"/>
                  </a:lnTo>
                  <a:cubicBezTo>
                    <a:pt x="700" y="15654"/>
                    <a:pt x="1703" y="10487"/>
                    <a:pt x="6292" y="7721"/>
                  </a:cubicBezTo>
                  <a:cubicBezTo>
                    <a:pt x="6292" y="7721"/>
                    <a:pt x="8876" y="11855"/>
                    <a:pt x="18359" y="16991"/>
                  </a:cubicBezTo>
                  <a:cubicBezTo>
                    <a:pt x="18359" y="16991"/>
                    <a:pt x="16688" y="23557"/>
                    <a:pt x="17539" y="23709"/>
                  </a:cubicBezTo>
                  <a:cubicBezTo>
                    <a:pt x="17558" y="23712"/>
                    <a:pt x="17577" y="23713"/>
                    <a:pt x="17597" y="23713"/>
                  </a:cubicBezTo>
                  <a:cubicBezTo>
                    <a:pt x="18459" y="23713"/>
                    <a:pt x="19979" y="21132"/>
                    <a:pt x="21703" y="18754"/>
                  </a:cubicBezTo>
                  <a:cubicBezTo>
                    <a:pt x="23496" y="16323"/>
                    <a:pt x="25867" y="14256"/>
                    <a:pt x="25867" y="14256"/>
                  </a:cubicBezTo>
                  <a:lnTo>
                    <a:pt x="21065" y="2766"/>
                  </a:lnTo>
                  <a:lnTo>
                    <a:pt x="17326" y="882"/>
                  </a:lnTo>
                  <a:lnTo>
                    <a:pt x="126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8"/>
            <p:cNvSpPr/>
            <p:nvPr/>
          </p:nvSpPr>
          <p:spPr>
            <a:xfrm>
              <a:off x="4721475" y="4042150"/>
              <a:ext cx="521325" cy="236350"/>
            </a:xfrm>
            <a:custGeom>
              <a:rect b="b" l="l" r="r" t="t"/>
              <a:pathLst>
                <a:path extrusionOk="0" h="9454" w="20853">
                  <a:moveTo>
                    <a:pt x="20609" y="0"/>
                  </a:moveTo>
                  <a:lnTo>
                    <a:pt x="15624" y="1064"/>
                  </a:lnTo>
                  <a:cubicBezTo>
                    <a:pt x="15624" y="1064"/>
                    <a:pt x="10244" y="1459"/>
                    <a:pt x="8724" y="2037"/>
                  </a:cubicBezTo>
                  <a:cubicBezTo>
                    <a:pt x="7174" y="2614"/>
                    <a:pt x="2858" y="6414"/>
                    <a:pt x="2858" y="6414"/>
                  </a:cubicBezTo>
                  <a:cubicBezTo>
                    <a:pt x="2858" y="6414"/>
                    <a:pt x="1" y="6687"/>
                    <a:pt x="1308" y="9453"/>
                  </a:cubicBezTo>
                  <a:lnTo>
                    <a:pt x="20852" y="9453"/>
                  </a:lnTo>
                  <a:lnTo>
                    <a:pt x="20609" y="0"/>
                  </a:ln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8"/>
            <p:cNvSpPr/>
            <p:nvPr/>
          </p:nvSpPr>
          <p:spPr>
            <a:xfrm>
              <a:off x="4993525" y="4216150"/>
              <a:ext cx="578300" cy="62350"/>
            </a:xfrm>
            <a:custGeom>
              <a:rect b="b" l="l" r="r" t="t"/>
              <a:pathLst>
                <a:path extrusionOk="0" h="2494" w="23132">
                  <a:moveTo>
                    <a:pt x="0" y="1"/>
                  </a:moveTo>
                  <a:lnTo>
                    <a:pt x="2797" y="2493"/>
                  </a:lnTo>
                  <a:lnTo>
                    <a:pt x="21794" y="2493"/>
                  </a:lnTo>
                  <a:cubicBezTo>
                    <a:pt x="22524" y="2493"/>
                    <a:pt x="23131" y="1885"/>
                    <a:pt x="23131" y="1156"/>
                  </a:cubicBezTo>
                  <a:lnTo>
                    <a:pt x="23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8"/>
            <p:cNvSpPr/>
            <p:nvPr/>
          </p:nvSpPr>
          <p:spPr>
            <a:xfrm>
              <a:off x="3602925" y="3534525"/>
              <a:ext cx="1460525" cy="743975"/>
            </a:xfrm>
            <a:custGeom>
              <a:rect b="b" l="l" r="r" t="t"/>
              <a:pathLst>
                <a:path extrusionOk="0" h="29759" w="58421">
                  <a:moveTo>
                    <a:pt x="1915" y="1"/>
                  </a:moveTo>
                  <a:cubicBezTo>
                    <a:pt x="790" y="1"/>
                    <a:pt x="0" y="1065"/>
                    <a:pt x="304" y="2159"/>
                  </a:cubicBezTo>
                  <a:lnTo>
                    <a:pt x="8785" y="29758"/>
                  </a:lnTo>
                  <a:lnTo>
                    <a:pt x="58421" y="29758"/>
                  </a:lnTo>
                  <a:lnTo>
                    <a:pt x="49849" y="1885"/>
                  </a:lnTo>
                  <a:cubicBezTo>
                    <a:pt x="49515" y="761"/>
                    <a:pt x="48481" y="1"/>
                    <a:pt x="47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8"/>
            <p:cNvSpPr/>
            <p:nvPr/>
          </p:nvSpPr>
          <p:spPr>
            <a:xfrm>
              <a:off x="5293675" y="2559600"/>
              <a:ext cx="572975" cy="418325"/>
            </a:xfrm>
            <a:custGeom>
              <a:rect b="b" l="l" r="r" t="t"/>
              <a:pathLst>
                <a:path extrusionOk="0" h="16733" w="22919">
                  <a:moveTo>
                    <a:pt x="19575" y="0"/>
                  </a:moveTo>
                  <a:lnTo>
                    <a:pt x="15958" y="7569"/>
                  </a:lnTo>
                  <a:cubicBezTo>
                    <a:pt x="15958" y="7569"/>
                    <a:pt x="12828" y="5107"/>
                    <a:pt x="9028" y="4712"/>
                  </a:cubicBezTo>
                  <a:cubicBezTo>
                    <a:pt x="8707" y="4681"/>
                    <a:pt x="8382" y="4667"/>
                    <a:pt x="8057" y="4667"/>
                  </a:cubicBezTo>
                  <a:cubicBezTo>
                    <a:pt x="4530" y="4667"/>
                    <a:pt x="912" y="6323"/>
                    <a:pt x="912" y="6323"/>
                  </a:cubicBezTo>
                  <a:cubicBezTo>
                    <a:pt x="912" y="6323"/>
                    <a:pt x="1" y="15563"/>
                    <a:pt x="8420" y="16657"/>
                  </a:cubicBezTo>
                  <a:cubicBezTo>
                    <a:pt x="8812" y="16708"/>
                    <a:pt x="9194" y="16732"/>
                    <a:pt x="9569" y="16732"/>
                  </a:cubicBezTo>
                  <a:cubicBezTo>
                    <a:pt x="18847" y="16732"/>
                    <a:pt x="22919" y="1763"/>
                    <a:pt x="22919" y="1763"/>
                  </a:cubicBezTo>
                  <a:lnTo>
                    <a:pt x="195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8"/>
            <p:cNvSpPr/>
            <p:nvPr/>
          </p:nvSpPr>
          <p:spPr>
            <a:xfrm>
              <a:off x="5452500" y="2708525"/>
              <a:ext cx="135275" cy="60225"/>
            </a:xfrm>
            <a:custGeom>
              <a:rect b="b" l="l" r="r" t="t"/>
              <a:pathLst>
                <a:path extrusionOk="0" h="2409" w="5411">
                  <a:moveTo>
                    <a:pt x="0" y="1"/>
                  </a:moveTo>
                  <a:lnTo>
                    <a:pt x="0" y="1"/>
                  </a:lnTo>
                  <a:cubicBezTo>
                    <a:pt x="0" y="1"/>
                    <a:pt x="774" y="2409"/>
                    <a:pt x="2907" y="2409"/>
                  </a:cubicBezTo>
                  <a:cubicBezTo>
                    <a:pt x="2970" y="2409"/>
                    <a:pt x="3035" y="2407"/>
                    <a:pt x="3101" y="2402"/>
                  </a:cubicBezTo>
                  <a:cubicBezTo>
                    <a:pt x="5411" y="2250"/>
                    <a:pt x="5259" y="62"/>
                    <a:pt x="5259" y="62"/>
                  </a:cubicBezTo>
                  <a:lnTo>
                    <a:pt x="5259" y="62"/>
                  </a:lnTo>
                  <a:cubicBezTo>
                    <a:pt x="4441" y="389"/>
                    <a:pt x="3565" y="556"/>
                    <a:pt x="2688" y="556"/>
                  </a:cubicBezTo>
                  <a:cubicBezTo>
                    <a:pt x="1772" y="556"/>
                    <a:pt x="854" y="374"/>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p:nvPr/>
          </p:nvSpPr>
          <p:spPr>
            <a:xfrm>
              <a:off x="5776200" y="2539850"/>
              <a:ext cx="278925" cy="278900"/>
            </a:xfrm>
            <a:custGeom>
              <a:rect b="b" l="l" r="r" t="t"/>
              <a:pathLst>
                <a:path extrusionOk="0" h="11156" w="11157">
                  <a:moveTo>
                    <a:pt x="5563" y="0"/>
                  </a:moveTo>
                  <a:cubicBezTo>
                    <a:pt x="2493" y="0"/>
                    <a:pt x="1" y="2493"/>
                    <a:pt x="1" y="5593"/>
                  </a:cubicBezTo>
                  <a:cubicBezTo>
                    <a:pt x="1" y="8663"/>
                    <a:pt x="2493" y="11155"/>
                    <a:pt x="5563" y="11155"/>
                  </a:cubicBezTo>
                  <a:cubicBezTo>
                    <a:pt x="8664" y="11155"/>
                    <a:pt x="11156" y="8663"/>
                    <a:pt x="11156" y="5593"/>
                  </a:cubicBezTo>
                  <a:cubicBezTo>
                    <a:pt x="11156" y="2493"/>
                    <a:pt x="8664" y="0"/>
                    <a:pt x="5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8"/>
            <p:cNvSpPr/>
            <p:nvPr/>
          </p:nvSpPr>
          <p:spPr>
            <a:xfrm>
              <a:off x="5783050" y="2134825"/>
              <a:ext cx="187725" cy="487100"/>
            </a:xfrm>
            <a:custGeom>
              <a:rect b="b" l="l" r="r" t="t"/>
              <a:pathLst>
                <a:path extrusionOk="0" h="19484" w="7509">
                  <a:moveTo>
                    <a:pt x="0" y="0"/>
                  </a:moveTo>
                  <a:lnTo>
                    <a:pt x="0" y="0"/>
                  </a:lnTo>
                  <a:cubicBezTo>
                    <a:pt x="5624" y="2280"/>
                    <a:pt x="2888" y="16991"/>
                    <a:pt x="2493" y="19484"/>
                  </a:cubicBezTo>
                  <a:lnTo>
                    <a:pt x="5745" y="18785"/>
                  </a:lnTo>
                  <a:cubicBezTo>
                    <a:pt x="5745" y="18785"/>
                    <a:pt x="7508" y="11855"/>
                    <a:pt x="6444" y="6900"/>
                  </a:cubicBezTo>
                  <a:cubicBezTo>
                    <a:pt x="5016" y="274"/>
                    <a:pt x="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5" name="Google Shape;1495;p38"/>
          <p:cNvSpPr/>
          <p:nvPr/>
        </p:nvSpPr>
        <p:spPr>
          <a:xfrm>
            <a:off x="2642475" y="397025"/>
            <a:ext cx="2569674" cy="567925"/>
          </a:xfrm>
          <a:prstGeom prst="rect">
            <a:avLst/>
          </a:prstGeom>
        </p:spPr>
        <p:txBody>
          <a:bodyPr>
            <a:prstTxWarp prst="textPlain"/>
          </a:bodyPr>
          <a:lstStyle/>
          <a:p>
            <a:pPr lvl="0" algn="ctr"/>
            <a:r>
              <a:rPr b="1" i="0">
                <a:ln cap="flat" cmpd="sng" w="19050">
                  <a:solidFill>
                    <a:schemeClr val="dk1"/>
                  </a:solidFill>
                  <a:prstDash val="solid"/>
                  <a:round/>
                  <a:headEnd len="sm" w="sm" type="none"/>
                  <a:tailEnd len="sm" w="sm" type="none"/>
                </a:ln>
                <a:solidFill>
                  <a:schemeClr val="lt2"/>
                </a:solidFill>
                <a:latin typeface="Exo"/>
              </a:rPr>
              <a:t>TALK 01</a:t>
            </a:r>
          </a:p>
        </p:txBody>
      </p:sp>
      <p:grpSp>
        <p:nvGrpSpPr>
          <p:cNvPr id="1496" name="Google Shape;1496;p38"/>
          <p:cNvGrpSpPr/>
          <p:nvPr/>
        </p:nvGrpSpPr>
        <p:grpSpPr>
          <a:xfrm>
            <a:off x="2155533" y="1787337"/>
            <a:ext cx="1137057" cy="669031"/>
            <a:chOff x="4799750" y="3083150"/>
            <a:chExt cx="1945350" cy="1144425"/>
          </a:xfrm>
        </p:grpSpPr>
        <p:sp>
          <p:nvSpPr>
            <p:cNvPr id="1497" name="Google Shape;1497;p38"/>
            <p:cNvSpPr/>
            <p:nvPr/>
          </p:nvSpPr>
          <p:spPr>
            <a:xfrm>
              <a:off x="4799750" y="3083150"/>
              <a:ext cx="1945350" cy="1144425"/>
            </a:xfrm>
            <a:custGeom>
              <a:rect b="b" l="l" r="r" t="t"/>
              <a:pathLst>
                <a:path extrusionOk="0" h="45777" w="77814">
                  <a:moveTo>
                    <a:pt x="2067" y="1"/>
                  </a:moveTo>
                  <a:cubicBezTo>
                    <a:pt x="943" y="1"/>
                    <a:pt x="0" y="913"/>
                    <a:pt x="0" y="2068"/>
                  </a:cubicBezTo>
                  <a:lnTo>
                    <a:pt x="0" y="43710"/>
                  </a:lnTo>
                  <a:cubicBezTo>
                    <a:pt x="0" y="44865"/>
                    <a:pt x="943" y="45777"/>
                    <a:pt x="2067" y="45777"/>
                  </a:cubicBezTo>
                  <a:lnTo>
                    <a:pt x="75716" y="45777"/>
                  </a:lnTo>
                  <a:cubicBezTo>
                    <a:pt x="76871" y="45777"/>
                    <a:pt x="77813" y="44865"/>
                    <a:pt x="77813" y="43710"/>
                  </a:cubicBezTo>
                  <a:lnTo>
                    <a:pt x="77813" y="2068"/>
                  </a:lnTo>
                  <a:cubicBezTo>
                    <a:pt x="77813" y="943"/>
                    <a:pt x="76871" y="1"/>
                    <a:pt x="757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8"/>
            <p:cNvSpPr/>
            <p:nvPr/>
          </p:nvSpPr>
          <p:spPr>
            <a:xfrm>
              <a:off x="4965400" y="3269525"/>
              <a:ext cx="371625" cy="327150"/>
            </a:xfrm>
            <a:custGeom>
              <a:rect b="b" l="l" r="r" t="t"/>
              <a:pathLst>
                <a:path extrusionOk="0" h="13086" w="14865">
                  <a:moveTo>
                    <a:pt x="7432" y="0"/>
                  </a:moveTo>
                  <a:cubicBezTo>
                    <a:pt x="6594" y="0"/>
                    <a:pt x="5744" y="164"/>
                    <a:pt x="4925" y="510"/>
                  </a:cubicBezTo>
                  <a:cubicBezTo>
                    <a:pt x="1581" y="1908"/>
                    <a:pt x="1" y="5738"/>
                    <a:pt x="1399" y="9051"/>
                  </a:cubicBezTo>
                  <a:cubicBezTo>
                    <a:pt x="2451" y="11568"/>
                    <a:pt x="4882" y="13086"/>
                    <a:pt x="7433" y="13086"/>
                  </a:cubicBezTo>
                  <a:cubicBezTo>
                    <a:pt x="8271" y="13086"/>
                    <a:pt x="9121" y="12922"/>
                    <a:pt x="9940" y="12577"/>
                  </a:cubicBezTo>
                  <a:cubicBezTo>
                    <a:pt x="13284" y="11178"/>
                    <a:pt x="14864" y="7349"/>
                    <a:pt x="13466" y="4036"/>
                  </a:cubicBezTo>
                  <a:cubicBezTo>
                    <a:pt x="12413" y="1518"/>
                    <a:pt x="9983" y="0"/>
                    <a:pt x="7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8"/>
            <p:cNvSpPr/>
            <p:nvPr/>
          </p:nvSpPr>
          <p:spPr>
            <a:xfrm>
              <a:off x="5489725" y="3311900"/>
              <a:ext cx="160375" cy="45600"/>
            </a:xfrm>
            <a:custGeom>
              <a:rect b="b" l="l" r="r" t="t"/>
              <a:pathLst>
                <a:path extrusionOk="0" h="1824" w="6415">
                  <a:moveTo>
                    <a:pt x="913" y="0"/>
                  </a:moveTo>
                  <a:cubicBezTo>
                    <a:pt x="396" y="0"/>
                    <a:pt x="1" y="426"/>
                    <a:pt x="1" y="912"/>
                  </a:cubicBezTo>
                  <a:cubicBezTo>
                    <a:pt x="1" y="1429"/>
                    <a:pt x="396" y="1824"/>
                    <a:pt x="913" y="1824"/>
                  </a:cubicBezTo>
                  <a:lnTo>
                    <a:pt x="5502" y="1824"/>
                  </a:lnTo>
                  <a:cubicBezTo>
                    <a:pt x="6019" y="1824"/>
                    <a:pt x="6414" y="1429"/>
                    <a:pt x="6414" y="912"/>
                  </a:cubicBezTo>
                  <a:cubicBezTo>
                    <a:pt x="6414" y="395"/>
                    <a:pt x="6019" y="0"/>
                    <a:pt x="55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8"/>
            <p:cNvSpPr/>
            <p:nvPr/>
          </p:nvSpPr>
          <p:spPr>
            <a:xfrm>
              <a:off x="5489725" y="3409925"/>
              <a:ext cx="1066925" cy="144400"/>
            </a:xfrm>
            <a:custGeom>
              <a:rect b="b" l="l" r="r" t="t"/>
              <a:pathLst>
                <a:path extrusionOk="0" h="5776" w="42677">
                  <a:moveTo>
                    <a:pt x="913" y="0"/>
                  </a:moveTo>
                  <a:cubicBezTo>
                    <a:pt x="396" y="0"/>
                    <a:pt x="1" y="426"/>
                    <a:pt x="1" y="912"/>
                  </a:cubicBezTo>
                  <a:cubicBezTo>
                    <a:pt x="1" y="1429"/>
                    <a:pt x="396" y="1854"/>
                    <a:pt x="913" y="1854"/>
                  </a:cubicBezTo>
                  <a:lnTo>
                    <a:pt x="41764" y="1854"/>
                  </a:lnTo>
                  <a:cubicBezTo>
                    <a:pt x="42281" y="1854"/>
                    <a:pt x="42676" y="1429"/>
                    <a:pt x="42676" y="912"/>
                  </a:cubicBezTo>
                  <a:cubicBezTo>
                    <a:pt x="42676" y="426"/>
                    <a:pt x="42281" y="0"/>
                    <a:pt x="41764" y="0"/>
                  </a:cubicBezTo>
                  <a:close/>
                  <a:moveTo>
                    <a:pt x="913" y="3921"/>
                  </a:moveTo>
                  <a:cubicBezTo>
                    <a:pt x="396" y="3921"/>
                    <a:pt x="1" y="4347"/>
                    <a:pt x="1" y="4863"/>
                  </a:cubicBezTo>
                  <a:cubicBezTo>
                    <a:pt x="1" y="5350"/>
                    <a:pt x="396" y="5775"/>
                    <a:pt x="913" y="5775"/>
                  </a:cubicBezTo>
                  <a:lnTo>
                    <a:pt x="11004" y="5775"/>
                  </a:lnTo>
                  <a:cubicBezTo>
                    <a:pt x="11521" y="5775"/>
                    <a:pt x="11916" y="5350"/>
                    <a:pt x="11916" y="4863"/>
                  </a:cubicBezTo>
                  <a:cubicBezTo>
                    <a:pt x="11916" y="4347"/>
                    <a:pt x="11521" y="3921"/>
                    <a:pt x="11004" y="3921"/>
                  </a:cubicBezTo>
                  <a:close/>
                  <a:moveTo>
                    <a:pt x="14560" y="3921"/>
                  </a:moveTo>
                  <a:cubicBezTo>
                    <a:pt x="14044" y="3921"/>
                    <a:pt x="13648" y="4347"/>
                    <a:pt x="13648" y="4863"/>
                  </a:cubicBezTo>
                  <a:cubicBezTo>
                    <a:pt x="13648" y="5350"/>
                    <a:pt x="14044" y="5775"/>
                    <a:pt x="14560" y="5775"/>
                  </a:cubicBezTo>
                  <a:lnTo>
                    <a:pt x="24652" y="5775"/>
                  </a:lnTo>
                  <a:cubicBezTo>
                    <a:pt x="25168" y="5775"/>
                    <a:pt x="25563" y="5350"/>
                    <a:pt x="25563" y="4863"/>
                  </a:cubicBezTo>
                  <a:cubicBezTo>
                    <a:pt x="25563" y="4347"/>
                    <a:pt x="25168" y="3921"/>
                    <a:pt x="24652" y="392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8"/>
            <p:cNvSpPr/>
            <p:nvPr/>
          </p:nvSpPr>
          <p:spPr>
            <a:xfrm>
              <a:off x="4975275" y="3714025"/>
              <a:ext cx="351875" cy="327225"/>
            </a:xfrm>
            <a:custGeom>
              <a:rect b="b" l="l" r="r" t="t"/>
              <a:pathLst>
                <a:path extrusionOk="0" h="13089" w="14075">
                  <a:moveTo>
                    <a:pt x="7037" y="1"/>
                  </a:moveTo>
                  <a:cubicBezTo>
                    <a:pt x="3889" y="1"/>
                    <a:pt x="1099" y="2292"/>
                    <a:pt x="578" y="5496"/>
                  </a:cubicBezTo>
                  <a:cubicBezTo>
                    <a:pt x="1" y="9052"/>
                    <a:pt x="2432" y="12426"/>
                    <a:pt x="5989" y="13004"/>
                  </a:cubicBezTo>
                  <a:cubicBezTo>
                    <a:pt x="6341" y="13061"/>
                    <a:pt x="6691" y="13088"/>
                    <a:pt x="7037" y="13088"/>
                  </a:cubicBezTo>
                  <a:cubicBezTo>
                    <a:pt x="10186" y="13088"/>
                    <a:pt x="12976" y="10797"/>
                    <a:pt x="13497" y="7593"/>
                  </a:cubicBezTo>
                  <a:cubicBezTo>
                    <a:pt x="14074" y="4037"/>
                    <a:pt x="11642" y="663"/>
                    <a:pt x="8086" y="86"/>
                  </a:cubicBezTo>
                  <a:cubicBezTo>
                    <a:pt x="7734" y="28"/>
                    <a:pt x="7383" y="1"/>
                    <a:pt x="70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8"/>
            <p:cNvSpPr/>
            <p:nvPr/>
          </p:nvSpPr>
          <p:spPr>
            <a:xfrm>
              <a:off x="5489725" y="3756425"/>
              <a:ext cx="160375" cy="46375"/>
            </a:xfrm>
            <a:custGeom>
              <a:rect b="b" l="l" r="r" t="t"/>
              <a:pathLst>
                <a:path extrusionOk="0" h="1855" w="6415">
                  <a:moveTo>
                    <a:pt x="913" y="0"/>
                  </a:moveTo>
                  <a:cubicBezTo>
                    <a:pt x="396" y="0"/>
                    <a:pt x="1" y="426"/>
                    <a:pt x="1" y="912"/>
                  </a:cubicBezTo>
                  <a:cubicBezTo>
                    <a:pt x="1" y="1429"/>
                    <a:pt x="396" y="1855"/>
                    <a:pt x="913" y="1855"/>
                  </a:cubicBezTo>
                  <a:lnTo>
                    <a:pt x="5502" y="1855"/>
                  </a:lnTo>
                  <a:cubicBezTo>
                    <a:pt x="6019" y="1855"/>
                    <a:pt x="6414" y="1429"/>
                    <a:pt x="6414" y="912"/>
                  </a:cubicBezTo>
                  <a:cubicBezTo>
                    <a:pt x="6414" y="426"/>
                    <a:pt x="6019" y="0"/>
                    <a:pt x="55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8"/>
            <p:cNvSpPr/>
            <p:nvPr/>
          </p:nvSpPr>
          <p:spPr>
            <a:xfrm>
              <a:off x="5489725" y="3854450"/>
              <a:ext cx="1066925" cy="144400"/>
            </a:xfrm>
            <a:custGeom>
              <a:rect b="b" l="l" r="r" t="t"/>
              <a:pathLst>
                <a:path extrusionOk="0" h="5776" w="42677">
                  <a:moveTo>
                    <a:pt x="913" y="1"/>
                  </a:moveTo>
                  <a:cubicBezTo>
                    <a:pt x="396" y="1"/>
                    <a:pt x="1" y="426"/>
                    <a:pt x="1" y="943"/>
                  </a:cubicBezTo>
                  <a:cubicBezTo>
                    <a:pt x="1" y="1429"/>
                    <a:pt x="396" y="1855"/>
                    <a:pt x="913" y="1855"/>
                  </a:cubicBezTo>
                  <a:lnTo>
                    <a:pt x="41764" y="1855"/>
                  </a:lnTo>
                  <a:cubicBezTo>
                    <a:pt x="42281" y="1855"/>
                    <a:pt x="42676" y="1429"/>
                    <a:pt x="42676" y="943"/>
                  </a:cubicBezTo>
                  <a:cubicBezTo>
                    <a:pt x="42676" y="426"/>
                    <a:pt x="42281" y="1"/>
                    <a:pt x="41764" y="1"/>
                  </a:cubicBezTo>
                  <a:close/>
                  <a:moveTo>
                    <a:pt x="913" y="3952"/>
                  </a:moveTo>
                  <a:cubicBezTo>
                    <a:pt x="396" y="3952"/>
                    <a:pt x="1" y="4347"/>
                    <a:pt x="1" y="4864"/>
                  </a:cubicBezTo>
                  <a:cubicBezTo>
                    <a:pt x="1" y="5350"/>
                    <a:pt x="396" y="5776"/>
                    <a:pt x="913" y="5776"/>
                  </a:cubicBezTo>
                  <a:lnTo>
                    <a:pt x="11004" y="5776"/>
                  </a:lnTo>
                  <a:cubicBezTo>
                    <a:pt x="11521" y="5776"/>
                    <a:pt x="11916" y="5381"/>
                    <a:pt x="11916" y="4864"/>
                  </a:cubicBezTo>
                  <a:cubicBezTo>
                    <a:pt x="11916" y="4347"/>
                    <a:pt x="11521" y="3952"/>
                    <a:pt x="11004" y="3952"/>
                  </a:cubicBezTo>
                  <a:close/>
                  <a:moveTo>
                    <a:pt x="14560" y="3952"/>
                  </a:moveTo>
                  <a:cubicBezTo>
                    <a:pt x="14044" y="3952"/>
                    <a:pt x="13648" y="4347"/>
                    <a:pt x="13648" y="4864"/>
                  </a:cubicBezTo>
                  <a:cubicBezTo>
                    <a:pt x="13648" y="5350"/>
                    <a:pt x="14044" y="5776"/>
                    <a:pt x="14560" y="5776"/>
                  </a:cubicBezTo>
                  <a:lnTo>
                    <a:pt x="24652" y="5776"/>
                  </a:lnTo>
                  <a:cubicBezTo>
                    <a:pt x="25168" y="5776"/>
                    <a:pt x="25563" y="5381"/>
                    <a:pt x="25563" y="4864"/>
                  </a:cubicBezTo>
                  <a:cubicBezTo>
                    <a:pt x="25563" y="4347"/>
                    <a:pt x="25168" y="3952"/>
                    <a:pt x="24652" y="395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4" name="Google Shape;1504;p38"/>
          <p:cNvSpPr txBox="1"/>
          <p:nvPr>
            <p:ph idx="4294967295" type="body"/>
          </p:nvPr>
        </p:nvSpPr>
        <p:spPr>
          <a:xfrm>
            <a:off x="4029725" y="1860225"/>
            <a:ext cx="4401300" cy="2143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Create a compelling podcast series involving HODs, teachers, and students.</a:t>
            </a:r>
            <a:br>
              <a:rPr lang="en"/>
            </a:br>
            <a:endParaRPr sz="700"/>
          </a:p>
          <a:p>
            <a:pPr indent="-317500" lvl="0" marL="457200" rtl="0" algn="just">
              <a:spcBef>
                <a:spcPts val="0"/>
              </a:spcBef>
              <a:spcAft>
                <a:spcPts val="0"/>
              </a:spcAft>
              <a:buSzPts val="1400"/>
              <a:buChar char="●"/>
            </a:pPr>
            <a:r>
              <a:rPr lang="en"/>
              <a:t>Provide real-world insights to bridge the gap between classroom learning and practical application.</a:t>
            </a:r>
            <a:br>
              <a:rPr lang="en"/>
            </a:br>
            <a:endParaRPr sz="600"/>
          </a:p>
          <a:p>
            <a:pPr indent="-317500" lvl="0" marL="457200" rtl="0" algn="just">
              <a:spcBef>
                <a:spcPts val="0"/>
              </a:spcBef>
              <a:spcAft>
                <a:spcPts val="0"/>
              </a:spcAft>
              <a:buSzPts val="1400"/>
              <a:buChar char="●"/>
            </a:pPr>
            <a:r>
              <a:rPr lang="en"/>
              <a:t>Empower students to make informed decisions about their academic and career trajectories.</a:t>
            </a:r>
            <a:endParaRPr/>
          </a:p>
          <a:p>
            <a:pPr indent="0" lvl="0" marL="0" rtl="0" algn="just">
              <a:spcBef>
                <a:spcPts val="1200"/>
              </a:spcBef>
              <a:spcAft>
                <a:spcPts val="1200"/>
              </a:spcAft>
              <a:buClr>
                <a:srgbClr val="4C2A19"/>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grpSp>
        <p:nvGrpSpPr>
          <p:cNvPr id="1509" name="Google Shape;1509;p39"/>
          <p:cNvGrpSpPr/>
          <p:nvPr/>
        </p:nvGrpSpPr>
        <p:grpSpPr>
          <a:xfrm>
            <a:off x="789425" y="1213813"/>
            <a:ext cx="3250858" cy="2715875"/>
            <a:chOff x="2310825" y="863350"/>
            <a:chExt cx="3250858" cy="2715875"/>
          </a:xfrm>
        </p:grpSpPr>
        <p:sp>
          <p:nvSpPr>
            <p:cNvPr id="1510" name="Google Shape;1510;p39"/>
            <p:cNvSpPr/>
            <p:nvPr/>
          </p:nvSpPr>
          <p:spPr>
            <a:xfrm>
              <a:off x="2313100"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9"/>
            <p:cNvSpPr/>
            <p:nvPr/>
          </p:nvSpPr>
          <p:spPr>
            <a:xfrm>
              <a:off x="2583625"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9"/>
            <p:cNvSpPr/>
            <p:nvPr/>
          </p:nvSpPr>
          <p:spPr>
            <a:xfrm>
              <a:off x="28541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9"/>
            <p:cNvSpPr/>
            <p:nvPr/>
          </p:nvSpPr>
          <p:spPr>
            <a:xfrm>
              <a:off x="3125425"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a:off x="3395950"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9"/>
            <p:cNvSpPr/>
            <p:nvPr/>
          </p:nvSpPr>
          <p:spPr>
            <a:xfrm>
              <a:off x="366647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9"/>
            <p:cNvSpPr/>
            <p:nvPr/>
          </p:nvSpPr>
          <p:spPr>
            <a:xfrm>
              <a:off x="393700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9"/>
            <p:cNvSpPr/>
            <p:nvPr/>
          </p:nvSpPr>
          <p:spPr>
            <a:xfrm>
              <a:off x="420752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9"/>
            <p:cNvSpPr/>
            <p:nvPr/>
          </p:nvSpPr>
          <p:spPr>
            <a:xfrm>
              <a:off x="447880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9"/>
            <p:cNvSpPr/>
            <p:nvPr/>
          </p:nvSpPr>
          <p:spPr>
            <a:xfrm>
              <a:off x="474932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9"/>
            <p:cNvSpPr/>
            <p:nvPr/>
          </p:nvSpPr>
          <p:spPr>
            <a:xfrm>
              <a:off x="50198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9"/>
            <p:cNvSpPr/>
            <p:nvPr/>
          </p:nvSpPr>
          <p:spPr>
            <a:xfrm>
              <a:off x="5290375" y="863350"/>
              <a:ext cx="0" cy="2715875"/>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9"/>
            <p:cNvSpPr/>
            <p:nvPr/>
          </p:nvSpPr>
          <p:spPr>
            <a:xfrm>
              <a:off x="55616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9"/>
            <p:cNvSpPr/>
            <p:nvPr/>
          </p:nvSpPr>
          <p:spPr>
            <a:xfrm>
              <a:off x="2310825" y="3577675"/>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9"/>
            <p:cNvSpPr/>
            <p:nvPr/>
          </p:nvSpPr>
          <p:spPr>
            <a:xfrm>
              <a:off x="2310825" y="330640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9"/>
            <p:cNvSpPr/>
            <p:nvPr/>
          </p:nvSpPr>
          <p:spPr>
            <a:xfrm>
              <a:off x="2310825" y="3035875"/>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9"/>
            <p:cNvSpPr/>
            <p:nvPr/>
          </p:nvSpPr>
          <p:spPr>
            <a:xfrm>
              <a:off x="2310825" y="276535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9"/>
            <p:cNvSpPr/>
            <p:nvPr/>
          </p:nvSpPr>
          <p:spPr>
            <a:xfrm>
              <a:off x="2310825" y="249482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9"/>
            <p:cNvSpPr/>
            <p:nvPr/>
          </p:nvSpPr>
          <p:spPr>
            <a:xfrm>
              <a:off x="2310825" y="222355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9"/>
            <p:cNvSpPr/>
            <p:nvPr/>
          </p:nvSpPr>
          <p:spPr>
            <a:xfrm>
              <a:off x="2310825" y="195302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9"/>
            <p:cNvSpPr/>
            <p:nvPr/>
          </p:nvSpPr>
          <p:spPr>
            <a:xfrm>
              <a:off x="2310825" y="1682500"/>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9"/>
            <p:cNvSpPr/>
            <p:nvPr/>
          </p:nvSpPr>
          <p:spPr>
            <a:xfrm>
              <a:off x="2310825" y="141197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9"/>
            <p:cNvSpPr/>
            <p:nvPr/>
          </p:nvSpPr>
          <p:spPr>
            <a:xfrm>
              <a:off x="2310825" y="1140700"/>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9"/>
            <p:cNvSpPr/>
            <p:nvPr/>
          </p:nvSpPr>
          <p:spPr>
            <a:xfrm>
              <a:off x="2310825" y="87017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39"/>
          <p:cNvGrpSpPr/>
          <p:nvPr/>
        </p:nvGrpSpPr>
        <p:grpSpPr>
          <a:xfrm>
            <a:off x="868379" y="1213858"/>
            <a:ext cx="2994349" cy="2715958"/>
            <a:chOff x="868338" y="1124250"/>
            <a:chExt cx="3093016" cy="2805452"/>
          </a:xfrm>
        </p:grpSpPr>
        <p:sp>
          <p:nvSpPr>
            <p:cNvPr id="1535" name="Google Shape;1535;p39"/>
            <p:cNvSpPr/>
            <p:nvPr/>
          </p:nvSpPr>
          <p:spPr>
            <a:xfrm>
              <a:off x="2146421" y="2566801"/>
              <a:ext cx="267795" cy="346050"/>
            </a:xfrm>
            <a:custGeom>
              <a:rect b="b" l="l" r="r" t="t"/>
              <a:pathLst>
                <a:path extrusionOk="0" h="16459" w="12737">
                  <a:moveTo>
                    <a:pt x="3253" y="0"/>
                  </a:moveTo>
                  <a:cubicBezTo>
                    <a:pt x="2934" y="0"/>
                    <a:pt x="2683" y="100"/>
                    <a:pt x="2524" y="323"/>
                  </a:cubicBezTo>
                  <a:cubicBezTo>
                    <a:pt x="1095" y="2330"/>
                    <a:pt x="1" y="8348"/>
                    <a:pt x="2524" y="13515"/>
                  </a:cubicBezTo>
                  <a:cubicBezTo>
                    <a:pt x="3601" y="15735"/>
                    <a:pt x="5561" y="16458"/>
                    <a:pt x="7412" y="16458"/>
                  </a:cubicBezTo>
                  <a:cubicBezTo>
                    <a:pt x="9894" y="16458"/>
                    <a:pt x="12181" y="15158"/>
                    <a:pt x="11885" y="14427"/>
                  </a:cubicBezTo>
                  <a:cubicBezTo>
                    <a:pt x="11369" y="13150"/>
                    <a:pt x="12737" y="6311"/>
                    <a:pt x="12737" y="6311"/>
                  </a:cubicBezTo>
                  <a:cubicBezTo>
                    <a:pt x="12737" y="6311"/>
                    <a:pt x="5802" y="0"/>
                    <a:pt x="3253" y="0"/>
                  </a:cubicBezTo>
                  <a:close/>
                </a:path>
              </a:pathLst>
            </a:custGeom>
            <a:solidFill>
              <a:srgbClr val="6F4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9"/>
            <p:cNvSpPr/>
            <p:nvPr/>
          </p:nvSpPr>
          <p:spPr>
            <a:xfrm>
              <a:off x="2146421" y="2566801"/>
              <a:ext cx="267795" cy="346050"/>
            </a:xfrm>
            <a:custGeom>
              <a:rect b="b" l="l" r="r" t="t"/>
              <a:pathLst>
                <a:path extrusionOk="0" h="16459" w="12737">
                  <a:moveTo>
                    <a:pt x="3253" y="0"/>
                  </a:moveTo>
                  <a:cubicBezTo>
                    <a:pt x="2934" y="0"/>
                    <a:pt x="2683" y="100"/>
                    <a:pt x="2524" y="323"/>
                  </a:cubicBezTo>
                  <a:cubicBezTo>
                    <a:pt x="1095" y="2330"/>
                    <a:pt x="1" y="8348"/>
                    <a:pt x="2524" y="13515"/>
                  </a:cubicBezTo>
                  <a:cubicBezTo>
                    <a:pt x="3601" y="15735"/>
                    <a:pt x="5561" y="16458"/>
                    <a:pt x="7412" y="16458"/>
                  </a:cubicBezTo>
                  <a:cubicBezTo>
                    <a:pt x="9894" y="16458"/>
                    <a:pt x="12181" y="15158"/>
                    <a:pt x="11885" y="14427"/>
                  </a:cubicBezTo>
                  <a:cubicBezTo>
                    <a:pt x="11673" y="13941"/>
                    <a:pt x="11764" y="12573"/>
                    <a:pt x="11946" y="11114"/>
                  </a:cubicBezTo>
                  <a:cubicBezTo>
                    <a:pt x="11217" y="11053"/>
                    <a:pt x="10457" y="11023"/>
                    <a:pt x="9636" y="11023"/>
                  </a:cubicBezTo>
                  <a:cubicBezTo>
                    <a:pt x="7872" y="10996"/>
                    <a:pt x="4444" y="6866"/>
                    <a:pt x="5611" y="6866"/>
                  </a:cubicBezTo>
                  <a:cubicBezTo>
                    <a:pt x="5792" y="6866"/>
                    <a:pt x="6082" y="6965"/>
                    <a:pt x="6505" y="7193"/>
                  </a:cubicBezTo>
                  <a:cubicBezTo>
                    <a:pt x="7445" y="7690"/>
                    <a:pt x="8353" y="7864"/>
                    <a:pt x="9164" y="7864"/>
                  </a:cubicBezTo>
                  <a:cubicBezTo>
                    <a:pt x="11082" y="7864"/>
                    <a:pt x="12463" y="6889"/>
                    <a:pt x="12463" y="6889"/>
                  </a:cubicBezTo>
                  <a:lnTo>
                    <a:pt x="12676" y="6676"/>
                  </a:lnTo>
                  <a:cubicBezTo>
                    <a:pt x="12706" y="6433"/>
                    <a:pt x="12737" y="6311"/>
                    <a:pt x="12737" y="6311"/>
                  </a:cubicBezTo>
                  <a:cubicBezTo>
                    <a:pt x="12737" y="6311"/>
                    <a:pt x="5802" y="0"/>
                    <a:pt x="3253" y="0"/>
                  </a:cubicBezTo>
                  <a:close/>
                </a:path>
              </a:pathLst>
            </a:custGeom>
            <a:solidFill>
              <a:srgbClr val="6340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9"/>
            <p:cNvSpPr/>
            <p:nvPr/>
          </p:nvSpPr>
          <p:spPr>
            <a:xfrm>
              <a:off x="2049289" y="2161140"/>
              <a:ext cx="218576" cy="318213"/>
            </a:xfrm>
            <a:custGeom>
              <a:rect b="b" l="l" r="r" t="t"/>
              <a:pathLst>
                <a:path extrusionOk="0" h="15135" w="10396">
                  <a:moveTo>
                    <a:pt x="3797" y="0"/>
                  </a:moveTo>
                  <a:cubicBezTo>
                    <a:pt x="3593" y="0"/>
                    <a:pt x="3391" y="24"/>
                    <a:pt x="3192" y="74"/>
                  </a:cubicBezTo>
                  <a:cubicBezTo>
                    <a:pt x="943" y="682"/>
                    <a:pt x="1" y="4542"/>
                    <a:pt x="1095" y="8676"/>
                  </a:cubicBezTo>
                  <a:cubicBezTo>
                    <a:pt x="1794" y="11260"/>
                    <a:pt x="3131" y="13327"/>
                    <a:pt x="4560" y="14390"/>
                  </a:cubicBezTo>
                  <a:cubicBezTo>
                    <a:pt x="5232" y="14877"/>
                    <a:pt x="5923" y="15134"/>
                    <a:pt x="6590" y="15134"/>
                  </a:cubicBezTo>
                  <a:cubicBezTo>
                    <a:pt x="6797" y="15134"/>
                    <a:pt x="7003" y="15110"/>
                    <a:pt x="7204" y="15059"/>
                  </a:cubicBezTo>
                  <a:cubicBezTo>
                    <a:pt x="9484" y="14451"/>
                    <a:pt x="10396" y="10621"/>
                    <a:pt x="9302" y="6488"/>
                  </a:cubicBezTo>
                  <a:cubicBezTo>
                    <a:pt x="8846" y="4755"/>
                    <a:pt x="8116" y="3266"/>
                    <a:pt x="7235" y="2141"/>
                  </a:cubicBezTo>
                  <a:cubicBezTo>
                    <a:pt x="6199" y="795"/>
                    <a:pt x="4966" y="0"/>
                    <a:pt x="3797" y="0"/>
                  </a:cubicBezTo>
                  <a:close/>
                </a:path>
              </a:pathLst>
            </a:custGeom>
            <a:solidFill>
              <a:srgbClr val="6F4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9"/>
            <p:cNvSpPr/>
            <p:nvPr/>
          </p:nvSpPr>
          <p:spPr>
            <a:xfrm>
              <a:off x="2492144" y="2366777"/>
              <a:ext cx="318276" cy="223475"/>
            </a:xfrm>
            <a:custGeom>
              <a:rect b="b" l="l" r="r" t="t"/>
              <a:pathLst>
                <a:path extrusionOk="0" h="10629" w="15138">
                  <a:moveTo>
                    <a:pt x="11270" y="1"/>
                  </a:moveTo>
                  <a:cubicBezTo>
                    <a:pt x="10737" y="1"/>
                    <a:pt x="10167" y="58"/>
                    <a:pt x="9575" y="172"/>
                  </a:cubicBezTo>
                  <a:cubicBezTo>
                    <a:pt x="8360" y="415"/>
                    <a:pt x="7083" y="901"/>
                    <a:pt x="5806" y="1631"/>
                  </a:cubicBezTo>
                  <a:cubicBezTo>
                    <a:pt x="2068" y="3758"/>
                    <a:pt x="1" y="7132"/>
                    <a:pt x="1156" y="9138"/>
                  </a:cubicBezTo>
                  <a:cubicBezTo>
                    <a:pt x="1717" y="10113"/>
                    <a:pt x="2911" y="10629"/>
                    <a:pt x="4401" y="10629"/>
                  </a:cubicBezTo>
                  <a:cubicBezTo>
                    <a:pt x="4444" y="10629"/>
                    <a:pt x="4487" y="10629"/>
                    <a:pt x="4530" y="10628"/>
                  </a:cubicBezTo>
                  <a:cubicBezTo>
                    <a:pt x="6171" y="10628"/>
                    <a:pt x="8116" y="10081"/>
                    <a:pt x="10001" y="9017"/>
                  </a:cubicBezTo>
                  <a:cubicBezTo>
                    <a:pt x="12068" y="7831"/>
                    <a:pt x="13618" y="6251"/>
                    <a:pt x="14408" y="4761"/>
                  </a:cubicBezTo>
                  <a:cubicBezTo>
                    <a:pt x="15016" y="3546"/>
                    <a:pt x="15138" y="2391"/>
                    <a:pt x="14621" y="1479"/>
                  </a:cubicBezTo>
                  <a:cubicBezTo>
                    <a:pt x="14591" y="1418"/>
                    <a:pt x="14560" y="1387"/>
                    <a:pt x="14530" y="1327"/>
                  </a:cubicBezTo>
                  <a:cubicBezTo>
                    <a:pt x="13928" y="435"/>
                    <a:pt x="12737" y="1"/>
                    <a:pt x="11270" y="1"/>
                  </a:cubicBezTo>
                  <a:close/>
                </a:path>
              </a:pathLst>
            </a:custGeom>
            <a:solidFill>
              <a:srgbClr val="6F4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9"/>
            <p:cNvSpPr/>
            <p:nvPr/>
          </p:nvSpPr>
          <p:spPr>
            <a:xfrm>
              <a:off x="2134921" y="1984495"/>
              <a:ext cx="610965" cy="733310"/>
            </a:xfrm>
            <a:custGeom>
              <a:rect b="b" l="l" r="r" t="t"/>
              <a:pathLst>
                <a:path extrusionOk="0" h="34878" w="29059">
                  <a:moveTo>
                    <a:pt x="17020" y="1"/>
                  </a:moveTo>
                  <a:cubicBezTo>
                    <a:pt x="11270" y="1"/>
                    <a:pt x="5062" y="5160"/>
                    <a:pt x="2098" y="13005"/>
                  </a:cubicBezTo>
                  <a:cubicBezTo>
                    <a:pt x="244" y="17868"/>
                    <a:pt x="1" y="22792"/>
                    <a:pt x="1156" y="26774"/>
                  </a:cubicBezTo>
                  <a:cubicBezTo>
                    <a:pt x="1338" y="27443"/>
                    <a:pt x="1581" y="28081"/>
                    <a:pt x="1855" y="28720"/>
                  </a:cubicBezTo>
                  <a:cubicBezTo>
                    <a:pt x="3040" y="31364"/>
                    <a:pt x="4894" y="33340"/>
                    <a:pt x="7417" y="34282"/>
                  </a:cubicBezTo>
                  <a:cubicBezTo>
                    <a:pt x="8439" y="34687"/>
                    <a:pt x="9512" y="34878"/>
                    <a:pt x="10606" y="34878"/>
                  </a:cubicBezTo>
                  <a:cubicBezTo>
                    <a:pt x="11400" y="34878"/>
                    <a:pt x="12205" y="34778"/>
                    <a:pt x="13010" y="34586"/>
                  </a:cubicBezTo>
                  <a:cubicBezTo>
                    <a:pt x="14043" y="34343"/>
                    <a:pt x="15107" y="33917"/>
                    <a:pt x="16110" y="33370"/>
                  </a:cubicBezTo>
                  <a:cubicBezTo>
                    <a:pt x="16323" y="33279"/>
                    <a:pt x="16505" y="33157"/>
                    <a:pt x="16718" y="33036"/>
                  </a:cubicBezTo>
                  <a:cubicBezTo>
                    <a:pt x="17083" y="32823"/>
                    <a:pt x="17448" y="32580"/>
                    <a:pt x="17812" y="32337"/>
                  </a:cubicBezTo>
                  <a:cubicBezTo>
                    <a:pt x="20974" y="30057"/>
                    <a:pt x="23800" y="26440"/>
                    <a:pt x="25533" y="21881"/>
                  </a:cubicBezTo>
                  <a:cubicBezTo>
                    <a:pt x="29059" y="12579"/>
                    <a:pt x="26688" y="3035"/>
                    <a:pt x="20214" y="573"/>
                  </a:cubicBezTo>
                  <a:cubicBezTo>
                    <a:pt x="19182" y="186"/>
                    <a:pt x="18109" y="1"/>
                    <a:pt x="17020" y="1"/>
                  </a:cubicBezTo>
                  <a:close/>
                </a:path>
              </a:pathLst>
            </a:custGeom>
            <a:solidFill>
              <a:srgbClr val="6F4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9"/>
            <p:cNvSpPr/>
            <p:nvPr/>
          </p:nvSpPr>
          <p:spPr>
            <a:xfrm>
              <a:off x="2319598" y="2471120"/>
              <a:ext cx="85025" cy="49640"/>
            </a:xfrm>
            <a:custGeom>
              <a:rect b="b" l="l" r="r" t="t"/>
              <a:pathLst>
                <a:path extrusionOk="0" h="2361" w="4044">
                  <a:moveTo>
                    <a:pt x="520" y="0"/>
                  </a:moveTo>
                  <a:cubicBezTo>
                    <a:pt x="422" y="0"/>
                    <a:pt x="328" y="40"/>
                    <a:pt x="305" y="133"/>
                  </a:cubicBezTo>
                  <a:lnTo>
                    <a:pt x="62" y="862"/>
                  </a:lnTo>
                  <a:cubicBezTo>
                    <a:pt x="1" y="953"/>
                    <a:pt x="92" y="1075"/>
                    <a:pt x="214" y="1105"/>
                  </a:cubicBezTo>
                  <a:lnTo>
                    <a:pt x="305" y="1136"/>
                  </a:lnTo>
                  <a:cubicBezTo>
                    <a:pt x="305" y="1136"/>
                    <a:pt x="791" y="1379"/>
                    <a:pt x="791" y="1653"/>
                  </a:cubicBezTo>
                  <a:cubicBezTo>
                    <a:pt x="791" y="1653"/>
                    <a:pt x="730" y="1774"/>
                    <a:pt x="1278" y="1956"/>
                  </a:cubicBezTo>
                  <a:cubicBezTo>
                    <a:pt x="1399" y="2017"/>
                    <a:pt x="1490" y="2048"/>
                    <a:pt x="1551" y="2078"/>
                  </a:cubicBezTo>
                  <a:cubicBezTo>
                    <a:pt x="1825" y="2169"/>
                    <a:pt x="1825" y="2169"/>
                    <a:pt x="1825" y="2169"/>
                  </a:cubicBezTo>
                  <a:cubicBezTo>
                    <a:pt x="1916" y="2200"/>
                    <a:pt x="2007" y="2230"/>
                    <a:pt x="2098" y="2260"/>
                  </a:cubicBezTo>
                  <a:cubicBezTo>
                    <a:pt x="2346" y="2339"/>
                    <a:pt x="2493" y="2361"/>
                    <a:pt x="2580" y="2361"/>
                  </a:cubicBezTo>
                  <a:cubicBezTo>
                    <a:pt x="2696" y="2361"/>
                    <a:pt x="2706" y="2321"/>
                    <a:pt x="2706" y="2321"/>
                  </a:cubicBezTo>
                  <a:cubicBezTo>
                    <a:pt x="2777" y="2222"/>
                    <a:pt x="2927" y="2195"/>
                    <a:pt x="3068" y="2195"/>
                  </a:cubicBezTo>
                  <a:cubicBezTo>
                    <a:pt x="3228" y="2195"/>
                    <a:pt x="3375" y="2230"/>
                    <a:pt x="3375" y="2230"/>
                  </a:cubicBezTo>
                  <a:lnTo>
                    <a:pt x="3466" y="2260"/>
                  </a:lnTo>
                  <a:cubicBezTo>
                    <a:pt x="3496" y="2268"/>
                    <a:pt x="3527" y="2272"/>
                    <a:pt x="3556" y="2272"/>
                  </a:cubicBezTo>
                  <a:cubicBezTo>
                    <a:pt x="3645" y="2272"/>
                    <a:pt x="3724" y="2238"/>
                    <a:pt x="3770" y="2169"/>
                  </a:cubicBezTo>
                  <a:lnTo>
                    <a:pt x="4013" y="1409"/>
                  </a:lnTo>
                  <a:cubicBezTo>
                    <a:pt x="4044" y="1318"/>
                    <a:pt x="3983" y="1197"/>
                    <a:pt x="3831" y="1166"/>
                  </a:cubicBezTo>
                  <a:lnTo>
                    <a:pt x="3740" y="1136"/>
                  </a:lnTo>
                  <a:lnTo>
                    <a:pt x="2372" y="649"/>
                  </a:lnTo>
                  <a:lnTo>
                    <a:pt x="2068" y="558"/>
                  </a:lnTo>
                  <a:lnTo>
                    <a:pt x="700" y="72"/>
                  </a:lnTo>
                  <a:lnTo>
                    <a:pt x="609" y="11"/>
                  </a:lnTo>
                  <a:cubicBezTo>
                    <a:pt x="580" y="4"/>
                    <a:pt x="550" y="0"/>
                    <a:pt x="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9"/>
            <p:cNvSpPr/>
            <p:nvPr/>
          </p:nvSpPr>
          <p:spPr>
            <a:xfrm>
              <a:off x="2219270" y="2329165"/>
              <a:ext cx="94613" cy="48379"/>
            </a:xfrm>
            <a:custGeom>
              <a:rect b="b" l="l" r="r" t="t"/>
              <a:pathLst>
                <a:path extrusionOk="0" h="2301" w="4500">
                  <a:moveTo>
                    <a:pt x="2" y="410"/>
                  </a:moveTo>
                  <a:cubicBezTo>
                    <a:pt x="1" y="410"/>
                    <a:pt x="1" y="410"/>
                    <a:pt x="1" y="410"/>
                  </a:cubicBezTo>
                  <a:cubicBezTo>
                    <a:pt x="1" y="410"/>
                    <a:pt x="2" y="410"/>
                    <a:pt x="2" y="410"/>
                  </a:cubicBezTo>
                  <a:close/>
                  <a:moveTo>
                    <a:pt x="1889" y="0"/>
                  </a:moveTo>
                  <a:cubicBezTo>
                    <a:pt x="923" y="0"/>
                    <a:pt x="72" y="406"/>
                    <a:pt x="2" y="410"/>
                  </a:cubicBezTo>
                  <a:lnTo>
                    <a:pt x="2" y="410"/>
                  </a:lnTo>
                  <a:cubicBezTo>
                    <a:pt x="22" y="409"/>
                    <a:pt x="246" y="388"/>
                    <a:pt x="576" y="388"/>
                  </a:cubicBezTo>
                  <a:cubicBezTo>
                    <a:pt x="1196" y="388"/>
                    <a:pt x="2191" y="464"/>
                    <a:pt x="2919" y="897"/>
                  </a:cubicBezTo>
                  <a:cubicBezTo>
                    <a:pt x="3344" y="1170"/>
                    <a:pt x="3618" y="1535"/>
                    <a:pt x="3800" y="2052"/>
                  </a:cubicBezTo>
                  <a:cubicBezTo>
                    <a:pt x="3853" y="2211"/>
                    <a:pt x="3976" y="2301"/>
                    <a:pt x="4107" y="2301"/>
                  </a:cubicBezTo>
                  <a:cubicBezTo>
                    <a:pt x="4126" y="2301"/>
                    <a:pt x="4146" y="2299"/>
                    <a:pt x="4165" y="2295"/>
                  </a:cubicBezTo>
                  <a:cubicBezTo>
                    <a:pt x="4378" y="2234"/>
                    <a:pt x="4499" y="2052"/>
                    <a:pt x="4439" y="1869"/>
                  </a:cubicBezTo>
                  <a:cubicBezTo>
                    <a:pt x="4226" y="1201"/>
                    <a:pt x="3831" y="684"/>
                    <a:pt x="3253" y="350"/>
                  </a:cubicBezTo>
                  <a:cubicBezTo>
                    <a:pt x="2819" y="89"/>
                    <a:pt x="2341"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9"/>
            <p:cNvSpPr/>
            <p:nvPr/>
          </p:nvSpPr>
          <p:spPr>
            <a:xfrm>
              <a:off x="2490230" y="2421272"/>
              <a:ext cx="92678" cy="50103"/>
            </a:xfrm>
            <a:custGeom>
              <a:rect b="b" l="l" r="r" t="t"/>
              <a:pathLst>
                <a:path extrusionOk="0" h="2383" w="4408">
                  <a:moveTo>
                    <a:pt x="1530" y="1"/>
                  </a:moveTo>
                  <a:cubicBezTo>
                    <a:pt x="1091" y="1"/>
                    <a:pt x="652" y="116"/>
                    <a:pt x="213" y="346"/>
                  </a:cubicBezTo>
                  <a:cubicBezTo>
                    <a:pt x="61" y="437"/>
                    <a:pt x="1" y="650"/>
                    <a:pt x="122" y="832"/>
                  </a:cubicBezTo>
                  <a:cubicBezTo>
                    <a:pt x="183" y="913"/>
                    <a:pt x="284" y="967"/>
                    <a:pt x="390" y="967"/>
                  </a:cubicBezTo>
                  <a:cubicBezTo>
                    <a:pt x="443" y="967"/>
                    <a:pt x="497" y="954"/>
                    <a:pt x="548" y="923"/>
                  </a:cubicBezTo>
                  <a:cubicBezTo>
                    <a:pt x="889" y="753"/>
                    <a:pt x="1215" y="657"/>
                    <a:pt x="1547" y="657"/>
                  </a:cubicBezTo>
                  <a:cubicBezTo>
                    <a:pt x="1689" y="657"/>
                    <a:pt x="1831" y="674"/>
                    <a:pt x="1976" y="710"/>
                  </a:cubicBezTo>
                  <a:cubicBezTo>
                    <a:pt x="3223" y="1007"/>
                    <a:pt x="4353" y="2318"/>
                    <a:pt x="4406" y="2380"/>
                  </a:cubicBezTo>
                  <a:lnTo>
                    <a:pt x="4406" y="2380"/>
                  </a:lnTo>
                  <a:cubicBezTo>
                    <a:pt x="4334" y="2285"/>
                    <a:pt x="3663" y="433"/>
                    <a:pt x="2128" y="72"/>
                  </a:cubicBezTo>
                  <a:cubicBezTo>
                    <a:pt x="1929" y="25"/>
                    <a:pt x="1729" y="1"/>
                    <a:pt x="1530" y="1"/>
                  </a:cubicBezTo>
                  <a:close/>
                  <a:moveTo>
                    <a:pt x="4406" y="2380"/>
                  </a:moveTo>
                  <a:cubicBezTo>
                    <a:pt x="4407" y="2381"/>
                    <a:pt x="4407" y="2382"/>
                    <a:pt x="4408" y="2382"/>
                  </a:cubicBezTo>
                  <a:cubicBezTo>
                    <a:pt x="4408" y="2382"/>
                    <a:pt x="4407" y="2381"/>
                    <a:pt x="4406" y="23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9"/>
            <p:cNvSpPr/>
            <p:nvPr/>
          </p:nvSpPr>
          <p:spPr>
            <a:xfrm>
              <a:off x="2211617" y="2233085"/>
              <a:ext cx="166812" cy="76510"/>
            </a:xfrm>
            <a:custGeom>
              <a:rect b="b" l="l" r="r" t="t"/>
              <a:pathLst>
                <a:path extrusionOk="0" h="3639" w="7934">
                  <a:moveTo>
                    <a:pt x="2853" y="0"/>
                  </a:moveTo>
                  <a:cubicBezTo>
                    <a:pt x="1492" y="0"/>
                    <a:pt x="841" y="447"/>
                    <a:pt x="486" y="968"/>
                  </a:cubicBezTo>
                  <a:lnTo>
                    <a:pt x="0" y="1485"/>
                  </a:lnTo>
                  <a:cubicBezTo>
                    <a:pt x="0" y="1485"/>
                    <a:pt x="881" y="1019"/>
                    <a:pt x="2052" y="1019"/>
                  </a:cubicBezTo>
                  <a:cubicBezTo>
                    <a:pt x="2701" y="1019"/>
                    <a:pt x="3438" y="1162"/>
                    <a:pt x="4164" y="1607"/>
                  </a:cubicBezTo>
                  <a:cubicBezTo>
                    <a:pt x="5867" y="2633"/>
                    <a:pt x="6538" y="3639"/>
                    <a:pt x="6943" y="3639"/>
                  </a:cubicBezTo>
                  <a:cubicBezTo>
                    <a:pt x="7029" y="3639"/>
                    <a:pt x="7104" y="3593"/>
                    <a:pt x="7173" y="3491"/>
                  </a:cubicBezTo>
                  <a:cubicBezTo>
                    <a:pt x="7538" y="3005"/>
                    <a:pt x="7933" y="1059"/>
                    <a:pt x="6961" y="360"/>
                  </a:cubicBezTo>
                  <a:cubicBezTo>
                    <a:pt x="6880" y="306"/>
                    <a:pt x="6785" y="282"/>
                    <a:pt x="6693" y="282"/>
                  </a:cubicBezTo>
                  <a:cubicBezTo>
                    <a:pt x="6475" y="282"/>
                    <a:pt x="6271" y="420"/>
                    <a:pt x="6292" y="634"/>
                  </a:cubicBezTo>
                  <a:lnTo>
                    <a:pt x="6262" y="634"/>
                  </a:lnTo>
                  <a:cubicBezTo>
                    <a:pt x="6140" y="543"/>
                    <a:pt x="5714" y="360"/>
                    <a:pt x="4195" y="117"/>
                  </a:cubicBezTo>
                  <a:cubicBezTo>
                    <a:pt x="3684" y="36"/>
                    <a:pt x="3240" y="0"/>
                    <a:pt x="28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9"/>
            <p:cNvSpPr/>
            <p:nvPr/>
          </p:nvSpPr>
          <p:spPr>
            <a:xfrm>
              <a:off x="2499817" y="2314890"/>
              <a:ext cx="141246" cy="125162"/>
            </a:xfrm>
            <a:custGeom>
              <a:rect b="b" l="l" r="r" t="t"/>
              <a:pathLst>
                <a:path extrusionOk="0" h="5953" w="6718">
                  <a:moveTo>
                    <a:pt x="2401" y="0"/>
                  </a:moveTo>
                  <a:cubicBezTo>
                    <a:pt x="1328" y="0"/>
                    <a:pt x="294" y="1406"/>
                    <a:pt x="153" y="1971"/>
                  </a:cubicBezTo>
                  <a:cubicBezTo>
                    <a:pt x="1" y="2640"/>
                    <a:pt x="1277" y="2244"/>
                    <a:pt x="3587" y="2944"/>
                  </a:cubicBezTo>
                  <a:cubicBezTo>
                    <a:pt x="5867" y="3643"/>
                    <a:pt x="6475" y="5953"/>
                    <a:pt x="6475" y="5953"/>
                  </a:cubicBezTo>
                  <a:lnTo>
                    <a:pt x="6536" y="5254"/>
                  </a:lnTo>
                  <a:cubicBezTo>
                    <a:pt x="6718" y="4463"/>
                    <a:pt x="6505" y="3400"/>
                    <a:pt x="4651" y="1910"/>
                  </a:cubicBezTo>
                  <a:cubicBezTo>
                    <a:pt x="3466" y="968"/>
                    <a:pt x="3071" y="755"/>
                    <a:pt x="2919" y="755"/>
                  </a:cubicBezTo>
                  <a:lnTo>
                    <a:pt x="2888" y="725"/>
                  </a:lnTo>
                  <a:cubicBezTo>
                    <a:pt x="3131" y="542"/>
                    <a:pt x="2949" y="86"/>
                    <a:pt x="2645" y="26"/>
                  </a:cubicBezTo>
                  <a:cubicBezTo>
                    <a:pt x="2564" y="8"/>
                    <a:pt x="2482" y="0"/>
                    <a:pt x="24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9"/>
            <p:cNvSpPr/>
            <p:nvPr/>
          </p:nvSpPr>
          <p:spPr>
            <a:xfrm>
              <a:off x="2152813" y="2421230"/>
              <a:ext cx="103548" cy="178229"/>
            </a:xfrm>
            <a:custGeom>
              <a:rect b="b" l="l" r="r" t="t"/>
              <a:pathLst>
                <a:path extrusionOk="0" h="8477" w="4925">
                  <a:moveTo>
                    <a:pt x="1962" y="0"/>
                  </a:moveTo>
                  <a:cubicBezTo>
                    <a:pt x="1906" y="0"/>
                    <a:pt x="1850" y="4"/>
                    <a:pt x="1794" y="13"/>
                  </a:cubicBezTo>
                  <a:cubicBezTo>
                    <a:pt x="639" y="196"/>
                    <a:pt x="1" y="2232"/>
                    <a:pt x="396" y="4573"/>
                  </a:cubicBezTo>
                  <a:cubicBezTo>
                    <a:pt x="743" y="6800"/>
                    <a:pt x="1861" y="8476"/>
                    <a:pt x="2963" y="8476"/>
                  </a:cubicBezTo>
                  <a:cubicBezTo>
                    <a:pt x="3019" y="8476"/>
                    <a:pt x="3076" y="8472"/>
                    <a:pt x="3131" y="8463"/>
                  </a:cubicBezTo>
                  <a:cubicBezTo>
                    <a:pt x="4286" y="8281"/>
                    <a:pt x="4925" y="6244"/>
                    <a:pt x="4560" y="3904"/>
                  </a:cubicBezTo>
                  <a:cubicBezTo>
                    <a:pt x="4213" y="1677"/>
                    <a:pt x="3068" y="0"/>
                    <a:pt x="1962" y="0"/>
                  </a:cubicBezTo>
                  <a:close/>
                </a:path>
              </a:pathLst>
            </a:custGeom>
            <a:solidFill>
              <a:srgbClr val="6F4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9"/>
            <p:cNvSpPr/>
            <p:nvPr/>
          </p:nvSpPr>
          <p:spPr>
            <a:xfrm>
              <a:off x="2404599" y="2546177"/>
              <a:ext cx="173856" cy="128988"/>
            </a:xfrm>
            <a:custGeom>
              <a:rect b="b" l="l" r="r" t="t"/>
              <a:pathLst>
                <a:path extrusionOk="0" h="6135" w="8269">
                  <a:moveTo>
                    <a:pt x="6294" y="1"/>
                  </a:moveTo>
                  <a:cubicBezTo>
                    <a:pt x="5332" y="1"/>
                    <a:pt x="4046" y="483"/>
                    <a:pt x="2858" y="1365"/>
                  </a:cubicBezTo>
                  <a:cubicBezTo>
                    <a:pt x="973" y="2794"/>
                    <a:pt x="1" y="4678"/>
                    <a:pt x="700" y="5621"/>
                  </a:cubicBezTo>
                  <a:cubicBezTo>
                    <a:pt x="958" y="5969"/>
                    <a:pt x="1407" y="6134"/>
                    <a:pt x="1965" y="6134"/>
                  </a:cubicBezTo>
                  <a:cubicBezTo>
                    <a:pt x="2919" y="6134"/>
                    <a:pt x="4192" y="5651"/>
                    <a:pt x="5381" y="4770"/>
                  </a:cubicBezTo>
                  <a:cubicBezTo>
                    <a:pt x="7296" y="3341"/>
                    <a:pt x="8268" y="1456"/>
                    <a:pt x="7569" y="514"/>
                  </a:cubicBezTo>
                  <a:cubicBezTo>
                    <a:pt x="7311" y="166"/>
                    <a:pt x="6858" y="1"/>
                    <a:pt x="6294" y="1"/>
                  </a:cubicBezTo>
                  <a:close/>
                </a:path>
              </a:pathLst>
            </a:custGeom>
            <a:solidFill>
              <a:srgbClr val="6F4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9"/>
            <p:cNvSpPr/>
            <p:nvPr/>
          </p:nvSpPr>
          <p:spPr>
            <a:xfrm>
              <a:off x="2298510" y="2546114"/>
              <a:ext cx="90786" cy="69803"/>
            </a:xfrm>
            <a:custGeom>
              <a:rect b="b" l="l" r="r" t="t"/>
              <a:pathLst>
                <a:path extrusionOk="0" h="3320" w="4318">
                  <a:moveTo>
                    <a:pt x="1" y="0"/>
                  </a:moveTo>
                  <a:cubicBezTo>
                    <a:pt x="1" y="2549"/>
                    <a:pt x="676" y="3319"/>
                    <a:pt x="1492" y="3319"/>
                  </a:cubicBezTo>
                  <a:cubicBezTo>
                    <a:pt x="2740" y="3319"/>
                    <a:pt x="4317" y="1520"/>
                    <a:pt x="4317" y="1520"/>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9"/>
            <p:cNvSpPr/>
            <p:nvPr/>
          </p:nvSpPr>
          <p:spPr>
            <a:xfrm>
              <a:off x="2465947" y="2466873"/>
              <a:ext cx="469110" cy="644206"/>
            </a:xfrm>
            <a:custGeom>
              <a:rect b="b" l="l" r="r" t="t"/>
              <a:pathLst>
                <a:path extrusionOk="0" h="30640" w="22312">
                  <a:moveTo>
                    <a:pt x="15654" y="0"/>
                  </a:moveTo>
                  <a:lnTo>
                    <a:pt x="15654" y="0"/>
                  </a:lnTo>
                  <a:cubicBezTo>
                    <a:pt x="14864" y="1490"/>
                    <a:pt x="13314" y="3070"/>
                    <a:pt x="11247" y="4225"/>
                  </a:cubicBezTo>
                  <a:cubicBezTo>
                    <a:pt x="9362" y="5320"/>
                    <a:pt x="7387" y="5867"/>
                    <a:pt x="5776" y="5867"/>
                  </a:cubicBezTo>
                  <a:cubicBezTo>
                    <a:pt x="4165" y="7812"/>
                    <a:pt x="2341" y="9362"/>
                    <a:pt x="426" y="10396"/>
                  </a:cubicBezTo>
                  <a:cubicBezTo>
                    <a:pt x="274" y="10821"/>
                    <a:pt x="122" y="11247"/>
                    <a:pt x="1" y="11672"/>
                  </a:cubicBezTo>
                  <a:cubicBezTo>
                    <a:pt x="2219" y="12523"/>
                    <a:pt x="6718" y="14469"/>
                    <a:pt x="9150" y="17083"/>
                  </a:cubicBezTo>
                  <a:cubicBezTo>
                    <a:pt x="10973" y="19058"/>
                    <a:pt x="13739" y="25381"/>
                    <a:pt x="15837" y="30639"/>
                  </a:cubicBezTo>
                  <a:cubicBezTo>
                    <a:pt x="16961" y="29758"/>
                    <a:pt x="18633" y="27812"/>
                    <a:pt x="20031" y="23527"/>
                  </a:cubicBezTo>
                  <a:cubicBezTo>
                    <a:pt x="22311" y="16505"/>
                    <a:pt x="19028" y="13466"/>
                    <a:pt x="16779" y="9909"/>
                  </a:cubicBezTo>
                  <a:cubicBezTo>
                    <a:pt x="15563" y="7964"/>
                    <a:pt x="15502" y="4529"/>
                    <a:pt x="15654" y="0"/>
                  </a:cubicBezTo>
                  <a:close/>
                </a:path>
              </a:pathLst>
            </a:custGeom>
            <a:solidFill>
              <a:srgbClr val="F7B8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9"/>
            <p:cNvSpPr/>
            <p:nvPr/>
          </p:nvSpPr>
          <p:spPr>
            <a:xfrm>
              <a:off x="1782176" y="1489713"/>
              <a:ext cx="1117100" cy="1318478"/>
            </a:xfrm>
            <a:custGeom>
              <a:rect b="b" l="l" r="r" t="t"/>
              <a:pathLst>
                <a:path extrusionOk="0" h="62710" w="53132">
                  <a:moveTo>
                    <a:pt x="30375" y="1"/>
                  </a:moveTo>
                  <a:cubicBezTo>
                    <a:pt x="28984" y="1"/>
                    <a:pt x="27703" y="379"/>
                    <a:pt x="26657" y="1311"/>
                  </a:cubicBezTo>
                  <a:cubicBezTo>
                    <a:pt x="21095" y="6235"/>
                    <a:pt x="30153" y="10551"/>
                    <a:pt x="30153" y="10551"/>
                  </a:cubicBezTo>
                  <a:cubicBezTo>
                    <a:pt x="22280" y="13134"/>
                    <a:pt x="32919" y="15992"/>
                    <a:pt x="32919" y="15992"/>
                  </a:cubicBezTo>
                  <a:cubicBezTo>
                    <a:pt x="32919" y="15992"/>
                    <a:pt x="26353" y="16630"/>
                    <a:pt x="21976" y="20034"/>
                  </a:cubicBezTo>
                  <a:cubicBezTo>
                    <a:pt x="17599" y="23469"/>
                    <a:pt x="13861" y="32010"/>
                    <a:pt x="12037" y="39244"/>
                  </a:cubicBezTo>
                  <a:cubicBezTo>
                    <a:pt x="10183" y="46478"/>
                    <a:pt x="4377" y="46691"/>
                    <a:pt x="4377" y="46691"/>
                  </a:cubicBezTo>
                  <a:cubicBezTo>
                    <a:pt x="4377" y="46691"/>
                    <a:pt x="0" y="52223"/>
                    <a:pt x="456" y="58120"/>
                  </a:cubicBezTo>
                  <a:cubicBezTo>
                    <a:pt x="578" y="60004"/>
                    <a:pt x="790" y="61524"/>
                    <a:pt x="1277" y="62710"/>
                  </a:cubicBezTo>
                  <a:cubicBezTo>
                    <a:pt x="3465" y="61068"/>
                    <a:pt x="12888" y="57056"/>
                    <a:pt x="12888" y="57056"/>
                  </a:cubicBezTo>
                  <a:lnTo>
                    <a:pt x="16323" y="54807"/>
                  </a:lnTo>
                  <a:cubicBezTo>
                    <a:pt x="16323" y="54807"/>
                    <a:pt x="16931" y="55931"/>
                    <a:pt x="18086" y="57299"/>
                  </a:cubicBezTo>
                  <a:cubicBezTo>
                    <a:pt x="18846" y="55080"/>
                    <a:pt x="19149" y="53317"/>
                    <a:pt x="19149" y="53317"/>
                  </a:cubicBezTo>
                  <a:cubicBezTo>
                    <a:pt x="18055" y="51342"/>
                    <a:pt x="17417" y="48940"/>
                    <a:pt x="17265" y="46326"/>
                  </a:cubicBezTo>
                  <a:cubicBezTo>
                    <a:pt x="15806" y="45263"/>
                    <a:pt x="14499" y="43196"/>
                    <a:pt x="13800" y="40612"/>
                  </a:cubicBezTo>
                  <a:cubicBezTo>
                    <a:pt x="12706" y="36478"/>
                    <a:pt x="13648" y="32618"/>
                    <a:pt x="15897" y="32010"/>
                  </a:cubicBezTo>
                  <a:cubicBezTo>
                    <a:pt x="16094" y="31960"/>
                    <a:pt x="16295" y="31935"/>
                    <a:pt x="16497" y="31935"/>
                  </a:cubicBezTo>
                  <a:cubicBezTo>
                    <a:pt x="17512" y="31935"/>
                    <a:pt x="18576" y="32552"/>
                    <a:pt x="19514" y="33591"/>
                  </a:cubicBezTo>
                  <a:cubicBezTo>
                    <a:pt x="19453" y="33621"/>
                    <a:pt x="19423" y="33651"/>
                    <a:pt x="19423" y="33651"/>
                  </a:cubicBezTo>
                  <a:lnTo>
                    <a:pt x="19575" y="33651"/>
                  </a:lnTo>
                  <a:cubicBezTo>
                    <a:pt x="19575" y="33682"/>
                    <a:pt x="15715" y="41676"/>
                    <a:pt x="17204" y="45597"/>
                  </a:cubicBezTo>
                  <a:cubicBezTo>
                    <a:pt x="17204" y="45597"/>
                    <a:pt x="18785" y="37481"/>
                    <a:pt x="21156" y="34320"/>
                  </a:cubicBezTo>
                  <a:cubicBezTo>
                    <a:pt x="21286" y="34325"/>
                    <a:pt x="21421" y="34328"/>
                    <a:pt x="21558" y="34328"/>
                  </a:cubicBezTo>
                  <a:cubicBezTo>
                    <a:pt x="25574" y="34328"/>
                    <a:pt x="32280" y="32253"/>
                    <a:pt x="32280" y="32253"/>
                  </a:cubicBezTo>
                  <a:lnTo>
                    <a:pt x="32280" y="32253"/>
                  </a:lnTo>
                  <a:cubicBezTo>
                    <a:pt x="32098" y="33469"/>
                    <a:pt x="28663" y="35354"/>
                    <a:pt x="28663" y="35354"/>
                  </a:cubicBezTo>
                  <a:cubicBezTo>
                    <a:pt x="29638" y="35637"/>
                    <a:pt x="30505" y="35758"/>
                    <a:pt x="31276" y="35758"/>
                  </a:cubicBezTo>
                  <a:cubicBezTo>
                    <a:pt x="35628" y="35758"/>
                    <a:pt x="36900" y="31920"/>
                    <a:pt x="36901" y="31919"/>
                  </a:cubicBezTo>
                  <a:lnTo>
                    <a:pt x="36901" y="31919"/>
                  </a:lnTo>
                  <a:cubicBezTo>
                    <a:pt x="36323" y="36326"/>
                    <a:pt x="40578" y="39822"/>
                    <a:pt x="42493" y="41129"/>
                  </a:cubicBezTo>
                  <a:cubicBezTo>
                    <a:pt x="42493" y="41129"/>
                    <a:pt x="40001" y="49822"/>
                    <a:pt x="38572" y="51980"/>
                  </a:cubicBezTo>
                  <a:cubicBezTo>
                    <a:pt x="38572" y="51980"/>
                    <a:pt x="43861" y="44503"/>
                    <a:pt x="44165" y="41767"/>
                  </a:cubicBezTo>
                  <a:cubicBezTo>
                    <a:pt x="44474" y="41732"/>
                    <a:pt x="44775" y="41714"/>
                    <a:pt x="45064" y="41714"/>
                  </a:cubicBezTo>
                  <a:cubicBezTo>
                    <a:pt x="46513" y="41714"/>
                    <a:pt x="47691" y="42157"/>
                    <a:pt x="48299" y="43044"/>
                  </a:cubicBezTo>
                  <a:cubicBezTo>
                    <a:pt x="48390" y="40004"/>
                    <a:pt x="48512" y="36630"/>
                    <a:pt x="48421" y="32952"/>
                  </a:cubicBezTo>
                  <a:cubicBezTo>
                    <a:pt x="48177" y="21767"/>
                    <a:pt x="42615" y="18028"/>
                    <a:pt x="42615" y="18028"/>
                  </a:cubicBezTo>
                  <a:cubicBezTo>
                    <a:pt x="53132" y="16630"/>
                    <a:pt x="48117" y="13469"/>
                    <a:pt x="48117" y="13469"/>
                  </a:cubicBezTo>
                  <a:cubicBezTo>
                    <a:pt x="49636" y="9274"/>
                    <a:pt x="47296" y="4836"/>
                    <a:pt x="45077" y="3073"/>
                  </a:cubicBezTo>
                  <a:cubicBezTo>
                    <a:pt x="44782" y="2839"/>
                    <a:pt x="44554" y="2737"/>
                    <a:pt x="44381" y="2737"/>
                  </a:cubicBezTo>
                  <a:cubicBezTo>
                    <a:pt x="43251" y="2737"/>
                    <a:pt x="44439" y="7055"/>
                    <a:pt x="44439" y="7055"/>
                  </a:cubicBezTo>
                  <a:cubicBezTo>
                    <a:pt x="44439" y="7055"/>
                    <a:pt x="36382" y="1"/>
                    <a:pt x="303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9"/>
            <p:cNvSpPr/>
            <p:nvPr/>
          </p:nvSpPr>
          <p:spPr>
            <a:xfrm>
              <a:off x="2474252" y="1802363"/>
              <a:ext cx="203879" cy="66397"/>
            </a:xfrm>
            <a:custGeom>
              <a:rect b="b" l="l" r="r" t="t"/>
              <a:pathLst>
                <a:path extrusionOk="0" h="3158" w="9697">
                  <a:moveTo>
                    <a:pt x="3937" y="0"/>
                  </a:moveTo>
                  <a:cubicBezTo>
                    <a:pt x="2780" y="0"/>
                    <a:pt x="1464" y="309"/>
                    <a:pt x="1" y="1121"/>
                  </a:cubicBezTo>
                  <a:cubicBezTo>
                    <a:pt x="1" y="1121"/>
                    <a:pt x="566" y="1072"/>
                    <a:pt x="1447" y="1072"/>
                  </a:cubicBezTo>
                  <a:cubicBezTo>
                    <a:pt x="3527" y="1072"/>
                    <a:pt x="7370" y="1342"/>
                    <a:pt x="9697" y="3157"/>
                  </a:cubicBezTo>
                  <a:cubicBezTo>
                    <a:pt x="9697" y="3157"/>
                    <a:pt x="7634" y="0"/>
                    <a:pt x="3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9"/>
            <p:cNvSpPr/>
            <p:nvPr/>
          </p:nvSpPr>
          <p:spPr>
            <a:xfrm>
              <a:off x="1500347" y="2641963"/>
              <a:ext cx="1892944" cy="1287739"/>
            </a:xfrm>
            <a:custGeom>
              <a:rect b="b" l="l" r="r" t="t"/>
              <a:pathLst>
                <a:path extrusionOk="0" h="61248" w="90033">
                  <a:moveTo>
                    <a:pt x="29758" y="1"/>
                  </a:moveTo>
                  <a:lnTo>
                    <a:pt x="26293" y="2220"/>
                  </a:lnTo>
                  <a:cubicBezTo>
                    <a:pt x="26293" y="2220"/>
                    <a:pt x="16870" y="6232"/>
                    <a:pt x="14682" y="7873"/>
                  </a:cubicBezTo>
                  <a:cubicBezTo>
                    <a:pt x="14560" y="7995"/>
                    <a:pt x="14439" y="8086"/>
                    <a:pt x="14347" y="8177"/>
                  </a:cubicBezTo>
                  <a:cubicBezTo>
                    <a:pt x="13101" y="9575"/>
                    <a:pt x="5046" y="27478"/>
                    <a:pt x="3800" y="36415"/>
                  </a:cubicBezTo>
                  <a:cubicBezTo>
                    <a:pt x="2524" y="45351"/>
                    <a:pt x="1" y="54834"/>
                    <a:pt x="3527" y="56172"/>
                  </a:cubicBezTo>
                  <a:cubicBezTo>
                    <a:pt x="5624" y="56962"/>
                    <a:pt x="7964" y="57357"/>
                    <a:pt x="12189" y="57570"/>
                  </a:cubicBezTo>
                  <a:lnTo>
                    <a:pt x="12159" y="57570"/>
                  </a:lnTo>
                  <a:lnTo>
                    <a:pt x="10852" y="61248"/>
                  </a:lnTo>
                  <a:lnTo>
                    <a:pt x="56445" y="61248"/>
                  </a:lnTo>
                  <a:lnTo>
                    <a:pt x="56354" y="57752"/>
                  </a:lnTo>
                  <a:cubicBezTo>
                    <a:pt x="56354" y="57752"/>
                    <a:pt x="56597" y="56871"/>
                    <a:pt x="56354" y="49910"/>
                  </a:cubicBezTo>
                  <a:lnTo>
                    <a:pt x="56354" y="49910"/>
                  </a:lnTo>
                  <a:cubicBezTo>
                    <a:pt x="56354" y="49910"/>
                    <a:pt x="57778" y="50328"/>
                    <a:pt x="59971" y="50328"/>
                  </a:cubicBezTo>
                  <a:cubicBezTo>
                    <a:pt x="63168" y="50328"/>
                    <a:pt x="67999" y="49440"/>
                    <a:pt x="72434" y="45077"/>
                  </a:cubicBezTo>
                  <a:cubicBezTo>
                    <a:pt x="79911" y="37752"/>
                    <a:pt x="90033" y="29636"/>
                    <a:pt x="89790" y="26718"/>
                  </a:cubicBezTo>
                  <a:cubicBezTo>
                    <a:pt x="89516" y="23831"/>
                    <a:pt x="86872" y="19120"/>
                    <a:pt x="84440" y="18876"/>
                  </a:cubicBezTo>
                  <a:cubicBezTo>
                    <a:pt x="84405" y="18873"/>
                    <a:pt x="84369" y="18871"/>
                    <a:pt x="84330" y="18871"/>
                  </a:cubicBezTo>
                  <a:cubicBezTo>
                    <a:pt x="81680" y="18871"/>
                    <a:pt x="69446" y="26975"/>
                    <a:pt x="64683" y="30001"/>
                  </a:cubicBezTo>
                  <a:cubicBezTo>
                    <a:pt x="64683" y="30001"/>
                    <a:pt x="63437" y="26506"/>
                    <a:pt x="61765" y="22311"/>
                  </a:cubicBezTo>
                  <a:cubicBezTo>
                    <a:pt x="59667" y="17053"/>
                    <a:pt x="56901" y="10730"/>
                    <a:pt x="55078" y="8755"/>
                  </a:cubicBezTo>
                  <a:cubicBezTo>
                    <a:pt x="52646" y="6141"/>
                    <a:pt x="48147" y="4195"/>
                    <a:pt x="45929" y="3344"/>
                  </a:cubicBezTo>
                  <a:cubicBezTo>
                    <a:pt x="45108" y="3040"/>
                    <a:pt x="44591" y="2888"/>
                    <a:pt x="44591" y="2888"/>
                  </a:cubicBezTo>
                  <a:lnTo>
                    <a:pt x="44591" y="2888"/>
                  </a:lnTo>
                  <a:cubicBezTo>
                    <a:pt x="44591" y="2889"/>
                    <a:pt x="46694" y="7481"/>
                    <a:pt x="41028" y="7481"/>
                  </a:cubicBezTo>
                  <a:cubicBezTo>
                    <a:pt x="40755" y="7481"/>
                    <a:pt x="40464" y="7470"/>
                    <a:pt x="40153" y="7448"/>
                  </a:cubicBezTo>
                  <a:cubicBezTo>
                    <a:pt x="36111" y="7144"/>
                    <a:pt x="33193" y="4530"/>
                    <a:pt x="31491" y="2493"/>
                  </a:cubicBezTo>
                  <a:cubicBezTo>
                    <a:pt x="30336" y="1125"/>
                    <a:pt x="29758" y="1"/>
                    <a:pt x="29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9"/>
            <p:cNvSpPr/>
            <p:nvPr/>
          </p:nvSpPr>
          <p:spPr>
            <a:xfrm>
              <a:off x="2031398" y="2641963"/>
              <a:ext cx="318276" cy="269793"/>
            </a:xfrm>
            <a:custGeom>
              <a:rect b="b" l="l" r="r" t="t"/>
              <a:pathLst>
                <a:path extrusionOk="0" h="12832" w="15138">
                  <a:moveTo>
                    <a:pt x="4469" y="1"/>
                  </a:moveTo>
                  <a:lnTo>
                    <a:pt x="1034" y="2220"/>
                  </a:lnTo>
                  <a:cubicBezTo>
                    <a:pt x="1034" y="2220"/>
                    <a:pt x="0" y="4195"/>
                    <a:pt x="1429" y="5229"/>
                  </a:cubicBezTo>
                  <a:cubicBezTo>
                    <a:pt x="1429" y="5229"/>
                    <a:pt x="426" y="9697"/>
                    <a:pt x="6292" y="9819"/>
                  </a:cubicBezTo>
                  <a:cubicBezTo>
                    <a:pt x="6292" y="9819"/>
                    <a:pt x="7010" y="12832"/>
                    <a:pt x="9421" y="12832"/>
                  </a:cubicBezTo>
                  <a:cubicBezTo>
                    <a:pt x="9946" y="12832"/>
                    <a:pt x="10551" y="12689"/>
                    <a:pt x="11247" y="12341"/>
                  </a:cubicBezTo>
                  <a:cubicBezTo>
                    <a:pt x="15138" y="10426"/>
                    <a:pt x="15107" y="7448"/>
                    <a:pt x="15107" y="7448"/>
                  </a:cubicBezTo>
                  <a:lnTo>
                    <a:pt x="14894" y="7448"/>
                  </a:lnTo>
                  <a:cubicBezTo>
                    <a:pt x="10852" y="7144"/>
                    <a:pt x="7934" y="4530"/>
                    <a:pt x="6232" y="2493"/>
                  </a:cubicBezTo>
                  <a:cubicBezTo>
                    <a:pt x="5077" y="1125"/>
                    <a:pt x="4469" y="1"/>
                    <a:pt x="4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9"/>
            <p:cNvSpPr/>
            <p:nvPr/>
          </p:nvSpPr>
          <p:spPr>
            <a:xfrm>
              <a:off x="2349011" y="2702680"/>
              <a:ext cx="208358" cy="227154"/>
            </a:xfrm>
            <a:custGeom>
              <a:rect b="b" l="l" r="r" t="t"/>
              <a:pathLst>
                <a:path extrusionOk="0" h="10804" w="9910">
                  <a:moveTo>
                    <a:pt x="4225" y="0"/>
                  </a:moveTo>
                  <a:cubicBezTo>
                    <a:pt x="4225" y="1"/>
                    <a:pt x="6317" y="4579"/>
                    <a:pt x="661" y="4579"/>
                  </a:cubicBezTo>
                  <a:cubicBezTo>
                    <a:pt x="451" y="4579"/>
                    <a:pt x="231" y="4573"/>
                    <a:pt x="0" y="4560"/>
                  </a:cubicBezTo>
                  <a:lnTo>
                    <a:pt x="0" y="4560"/>
                  </a:lnTo>
                  <a:cubicBezTo>
                    <a:pt x="0" y="4560"/>
                    <a:pt x="699" y="10061"/>
                    <a:pt x="3101" y="10730"/>
                  </a:cubicBezTo>
                  <a:cubicBezTo>
                    <a:pt x="3284" y="10780"/>
                    <a:pt x="3455" y="10804"/>
                    <a:pt x="3614" y="10804"/>
                  </a:cubicBezTo>
                  <a:cubicBezTo>
                    <a:pt x="5567" y="10804"/>
                    <a:pt x="5775" y="7295"/>
                    <a:pt x="5775" y="7295"/>
                  </a:cubicBezTo>
                  <a:cubicBezTo>
                    <a:pt x="5775" y="7295"/>
                    <a:pt x="8906" y="7113"/>
                    <a:pt x="8237" y="3769"/>
                  </a:cubicBezTo>
                  <a:cubicBezTo>
                    <a:pt x="8237" y="3769"/>
                    <a:pt x="9666" y="3648"/>
                    <a:pt x="9909" y="2432"/>
                  </a:cubicBezTo>
                  <a:cubicBezTo>
                    <a:pt x="8268" y="1551"/>
                    <a:pt x="6626" y="882"/>
                    <a:pt x="5563" y="456"/>
                  </a:cubicBezTo>
                  <a:cubicBezTo>
                    <a:pt x="4742" y="152"/>
                    <a:pt x="4225" y="0"/>
                    <a:pt x="42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9"/>
            <p:cNvSpPr/>
            <p:nvPr/>
          </p:nvSpPr>
          <p:spPr>
            <a:xfrm>
              <a:off x="1897831" y="2993444"/>
              <a:ext cx="455675" cy="720884"/>
            </a:xfrm>
            <a:custGeom>
              <a:rect b="b" l="l" r="r" t="t"/>
              <a:pathLst>
                <a:path extrusionOk="0" h="34287" w="21673">
                  <a:moveTo>
                    <a:pt x="3983" y="0"/>
                  </a:moveTo>
                  <a:cubicBezTo>
                    <a:pt x="3983" y="3"/>
                    <a:pt x="4681" y="20974"/>
                    <a:pt x="1" y="27751"/>
                  </a:cubicBezTo>
                  <a:cubicBezTo>
                    <a:pt x="1" y="27751"/>
                    <a:pt x="13071" y="29271"/>
                    <a:pt x="21673" y="34287"/>
                  </a:cubicBezTo>
                  <a:cubicBezTo>
                    <a:pt x="21673" y="34287"/>
                    <a:pt x="14348" y="29332"/>
                    <a:pt x="2007" y="26809"/>
                  </a:cubicBezTo>
                  <a:cubicBezTo>
                    <a:pt x="2007" y="26809"/>
                    <a:pt x="5654" y="19727"/>
                    <a:pt x="3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9"/>
            <p:cNvSpPr/>
            <p:nvPr/>
          </p:nvSpPr>
          <p:spPr>
            <a:xfrm>
              <a:off x="2582884" y="2993444"/>
              <a:ext cx="188552" cy="707533"/>
            </a:xfrm>
            <a:custGeom>
              <a:rect b="b" l="l" r="r" t="t"/>
              <a:pathLst>
                <a:path extrusionOk="0" h="33652" w="8968">
                  <a:moveTo>
                    <a:pt x="1" y="0"/>
                  </a:moveTo>
                  <a:cubicBezTo>
                    <a:pt x="4135" y="6201"/>
                    <a:pt x="4834" y="33192"/>
                    <a:pt x="4834" y="33192"/>
                  </a:cubicBezTo>
                  <a:cubicBezTo>
                    <a:pt x="5983" y="33575"/>
                    <a:pt x="7241" y="33652"/>
                    <a:pt x="8064" y="33652"/>
                  </a:cubicBezTo>
                  <a:cubicBezTo>
                    <a:pt x="8613" y="33652"/>
                    <a:pt x="8968" y="33618"/>
                    <a:pt x="8968" y="33618"/>
                  </a:cubicBezTo>
                  <a:lnTo>
                    <a:pt x="6566" y="32493"/>
                  </a:lnTo>
                  <a:cubicBezTo>
                    <a:pt x="6566" y="32493"/>
                    <a:pt x="6293" y="30396"/>
                    <a:pt x="4591" y="16596"/>
                  </a:cubicBezTo>
                  <a:cubicBezTo>
                    <a:pt x="2889" y="2798"/>
                    <a:pt x="1" y="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9"/>
            <p:cNvSpPr/>
            <p:nvPr/>
          </p:nvSpPr>
          <p:spPr>
            <a:xfrm>
              <a:off x="1755959" y="3852302"/>
              <a:ext cx="511286" cy="77351"/>
            </a:xfrm>
            <a:custGeom>
              <a:rect b="b" l="l" r="r" t="t"/>
              <a:pathLst>
                <a:path extrusionOk="0" h="3679" w="24318">
                  <a:moveTo>
                    <a:pt x="1" y="1"/>
                  </a:moveTo>
                  <a:lnTo>
                    <a:pt x="6749" y="1825"/>
                  </a:lnTo>
                  <a:lnTo>
                    <a:pt x="5898" y="3679"/>
                  </a:lnTo>
                  <a:lnTo>
                    <a:pt x="24318" y="3679"/>
                  </a:lnTo>
                  <a:lnTo>
                    <a:pt x="21096" y="26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9"/>
            <p:cNvSpPr/>
            <p:nvPr/>
          </p:nvSpPr>
          <p:spPr>
            <a:xfrm>
              <a:off x="2199465" y="3713269"/>
              <a:ext cx="333625" cy="143538"/>
            </a:xfrm>
            <a:custGeom>
              <a:rect b="b" l="l" r="r" t="t"/>
              <a:pathLst>
                <a:path extrusionOk="0" h="6827" w="15868">
                  <a:moveTo>
                    <a:pt x="6020" y="1"/>
                  </a:moveTo>
                  <a:cubicBezTo>
                    <a:pt x="4685" y="1"/>
                    <a:pt x="3503" y="240"/>
                    <a:pt x="2767" y="778"/>
                  </a:cubicBezTo>
                  <a:cubicBezTo>
                    <a:pt x="396" y="2511"/>
                    <a:pt x="1" y="6796"/>
                    <a:pt x="1" y="6796"/>
                  </a:cubicBezTo>
                  <a:lnTo>
                    <a:pt x="15867" y="6827"/>
                  </a:lnTo>
                  <a:cubicBezTo>
                    <a:pt x="15867" y="6827"/>
                    <a:pt x="15806" y="5337"/>
                    <a:pt x="13952" y="2875"/>
                  </a:cubicBezTo>
                  <a:cubicBezTo>
                    <a:pt x="12695" y="1178"/>
                    <a:pt x="8982" y="1"/>
                    <a:pt x="6020" y="1"/>
                  </a:cubicBezTo>
                  <a:close/>
                </a:path>
              </a:pathLst>
            </a:custGeom>
            <a:solidFill>
              <a:srgbClr val="6F4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9"/>
            <p:cNvSpPr/>
            <p:nvPr/>
          </p:nvSpPr>
          <p:spPr>
            <a:xfrm>
              <a:off x="3275611" y="2878337"/>
              <a:ext cx="472137" cy="318045"/>
            </a:xfrm>
            <a:custGeom>
              <a:rect b="b" l="l" r="r" t="t"/>
              <a:pathLst>
                <a:path extrusionOk="0" h="15127" w="22456">
                  <a:moveTo>
                    <a:pt x="7418" y="0"/>
                  </a:moveTo>
                  <a:cubicBezTo>
                    <a:pt x="7073" y="0"/>
                    <a:pt x="6199" y="731"/>
                    <a:pt x="4378" y="2831"/>
                  </a:cubicBezTo>
                  <a:cubicBezTo>
                    <a:pt x="1" y="7907"/>
                    <a:pt x="1399" y="11372"/>
                    <a:pt x="1399" y="11372"/>
                  </a:cubicBezTo>
                  <a:cubicBezTo>
                    <a:pt x="2398" y="14172"/>
                    <a:pt x="4705" y="15127"/>
                    <a:pt x="7323" y="15127"/>
                  </a:cubicBezTo>
                  <a:cubicBezTo>
                    <a:pt x="11638" y="15127"/>
                    <a:pt x="16797" y="12534"/>
                    <a:pt x="18330" y="11342"/>
                  </a:cubicBezTo>
                  <a:cubicBezTo>
                    <a:pt x="19405" y="10519"/>
                    <a:pt x="18874" y="10287"/>
                    <a:pt x="17936" y="10287"/>
                  </a:cubicBezTo>
                  <a:cubicBezTo>
                    <a:pt x="16725" y="10287"/>
                    <a:pt x="14834" y="10673"/>
                    <a:pt x="14834" y="10673"/>
                  </a:cubicBezTo>
                  <a:cubicBezTo>
                    <a:pt x="14834" y="10673"/>
                    <a:pt x="20244" y="7694"/>
                    <a:pt x="21673" y="6022"/>
                  </a:cubicBezTo>
                  <a:cubicBezTo>
                    <a:pt x="21957" y="5698"/>
                    <a:pt x="21841" y="5567"/>
                    <a:pt x="21470" y="5567"/>
                  </a:cubicBezTo>
                  <a:cubicBezTo>
                    <a:pt x="20314" y="5567"/>
                    <a:pt x="16681" y="6838"/>
                    <a:pt x="14950" y="7469"/>
                  </a:cubicBezTo>
                  <a:lnTo>
                    <a:pt x="14950" y="7469"/>
                  </a:lnTo>
                  <a:cubicBezTo>
                    <a:pt x="16537" y="6845"/>
                    <a:pt x="19784" y="5405"/>
                    <a:pt x="21855" y="3378"/>
                  </a:cubicBezTo>
                  <a:cubicBezTo>
                    <a:pt x="22455" y="2797"/>
                    <a:pt x="22398" y="2569"/>
                    <a:pt x="21935" y="2569"/>
                  </a:cubicBezTo>
                  <a:cubicBezTo>
                    <a:pt x="20398" y="2569"/>
                    <a:pt x="14385" y="5094"/>
                    <a:pt x="13144" y="5622"/>
                  </a:cubicBezTo>
                  <a:lnTo>
                    <a:pt x="13144" y="5622"/>
                  </a:lnTo>
                  <a:cubicBezTo>
                    <a:pt x="13912" y="5282"/>
                    <a:pt x="16519" y="4022"/>
                    <a:pt x="18998" y="1645"/>
                  </a:cubicBezTo>
                  <a:cubicBezTo>
                    <a:pt x="19637" y="1033"/>
                    <a:pt x="19684" y="782"/>
                    <a:pt x="19334" y="782"/>
                  </a:cubicBezTo>
                  <a:cubicBezTo>
                    <a:pt x="18084" y="782"/>
                    <a:pt x="11781" y="3970"/>
                    <a:pt x="9241" y="5323"/>
                  </a:cubicBezTo>
                  <a:cubicBezTo>
                    <a:pt x="8485" y="5722"/>
                    <a:pt x="7913" y="5891"/>
                    <a:pt x="7489" y="5891"/>
                  </a:cubicBezTo>
                  <a:cubicBezTo>
                    <a:pt x="6073" y="5891"/>
                    <a:pt x="6316" y="4008"/>
                    <a:pt x="6901" y="2557"/>
                  </a:cubicBezTo>
                  <a:cubicBezTo>
                    <a:pt x="7344" y="1439"/>
                    <a:pt x="7902" y="0"/>
                    <a:pt x="7418" y="0"/>
                  </a:cubicBezTo>
                  <a:close/>
                </a:path>
              </a:pathLst>
            </a:custGeom>
            <a:solidFill>
              <a:srgbClr val="6F4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9"/>
            <p:cNvSpPr/>
            <p:nvPr/>
          </p:nvSpPr>
          <p:spPr>
            <a:xfrm>
              <a:off x="2349011" y="2679028"/>
              <a:ext cx="233272" cy="234261"/>
            </a:xfrm>
            <a:custGeom>
              <a:rect b="b" l="l" r="r" t="t"/>
              <a:pathLst>
                <a:path extrusionOk="0" h="11142" w="11095">
                  <a:moveTo>
                    <a:pt x="6535" y="1"/>
                  </a:moveTo>
                  <a:cubicBezTo>
                    <a:pt x="5319" y="730"/>
                    <a:pt x="4073" y="1247"/>
                    <a:pt x="2827" y="1551"/>
                  </a:cubicBezTo>
                  <a:cubicBezTo>
                    <a:pt x="2675" y="2645"/>
                    <a:pt x="2097" y="4469"/>
                    <a:pt x="0" y="5685"/>
                  </a:cubicBezTo>
                  <a:cubicBezTo>
                    <a:pt x="0" y="5685"/>
                    <a:pt x="1506" y="11142"/>
                    <a:pt x="3244" y="11142"/>
                  </a:cubicBezTo>
                  <a:cubicBezTo>
                    <a:pt x="3925" y="11142"/>
                    <a:pt x="4643" y="10302"/>
                    <a:pt x="5319" y="7964"/>
                  </a:cubicBezTo>
                  <a:cubicBezTo>
                    <a:pt x="5319" y="7964"/>
                    <a:pt x="5329" y="7965"/>
                    <a:pt x="5348" y="7965"/>
                  </a:cubicBezTo>
                  <a:cubicBezTo>
                    <a:pt x="5670" y="7965"/>
                    <a:pt x="8582" y="7883"/>
                    <a:pt x="8237" y="4925"/>
                  </a:cubicBezTo>
                  <a:cubicBezTo>
                    <a:pt x="8237" y="4925"/>
                    <a:pt x="11095" y="244"/>
                    <a:pt x="6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9"/>
            <p:cNvSpPr/>
            <p:nvPr/>
          </p:nvSpPr>
          <p:spPr>
            <a:xfrm>
              <a:off x="2014137" y="2594911"/>
              <a:ext cx="334907" cy="300405"/>
            </a:xfrm>
            <a:custGeom>
              <a:rect b="b" l="l" r="r" t="t"/>
              <a:pathLst>
                <a:path extrusionOk="0" h="14288" w="15929">
                  <a:moveTo>
                    <a:pt x="5857" y="0"/>
                  </a:moveTo>
                  <a:cubicBezTo>
                    <a:pt x="3854" y="0"/>
                    <a:pt x="3405" y="2300"/>
                    <a:pt x="3405" y="2300"/>
                  </a:cubicBezTo>
                  <a:cubicBezTo>
                    <a:pt x="1" y="5521"/>
                    <a:pt x="2706" y="7254"/>
                    <a:pt x="2706" y="7254"/>
                  </a:cubicBezTo>
                  <a:cubicBezTo>
                    <a:pt x="2591" y="11370"/>
                    <a:pt x="6919" y="11479"/>
                    <a:pt x="7378" y="11479"/>
                  </a:cubicBezTo>
                  <a:cubicBezTo>
                    <a:pt x="7404" y="11479"/>
                    <a:pt x="7417" y="11479"/>
                    <a:pt x="7417" y="11479"/>
                  </a:cubicBezTo>
                  <a:cubicBezTo>
                    <a:pt x="8278" y="13548"/>
                    <a:pt x="9343" y="14287"/>
                    <a:pt x="10424" y="14287"/>
                  </a:cubicBezTo>
                  <a:cubicBezTo>
                    <a:pt x="13124" y="14287"/>
                    <a:pt x="15928" y="9686"/>
                    <a:pt x="15928" y="9686"/>
                  </a:cubicBezTo>
                  <a:cubicBezTo>
                    <a:pt x="11126" y="9594"/>
                    <a:pt x="8116" y="749"/>
                    <a:pt x="8116" y="749"/>
                  </a:cubicBezTo>
                  <a:cubicBezTo>
                    <a:pt x="7203" y="208"/>
                    <a:pt x="6460" y="0"/>
                    <a:pt x="5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9"/>
            <p:cNvSpPr/>
            <p:nvPr/>
          </p:nvSpPr>
          <p:spPr>
            <a:xfrm>
              <a:off x="2364337" y="2664332"/>
              <a:ext cx="200684" cy="367916"/>
            </a:xfrm>
            <a:custGeom>
              <a:rect b="b" l="l" r="r" t="t"/>
              <a:pathLst>
                <a:path extrusionOk="0" h="17499" w="9545">
                  <a:moveTo>
                    <a:pt x="6870" y="1"/>
                  </a:moveTo>
                  <a:cubicBezTo>
                    <a:pt x="6536" y="244"/>
                    <a:pt x="6171" y="487"/>
                    <a:pt x="5806" y="700"/>
                  </a:cubicBezTo>
                  <a:cubicBezTo>
                    <a:pt x="5593" y="821"/>
                    <a:pt x="5411" y="943"/>
                    <a:pt x="5198" y="1034"/>
                  </a:cubicBezTo>
                  <a:cubicBezTo>
                    <a:pt x="5533" y="2280"/>
                    <a:pt x="5776" y="3739"/>
                    <a:pt x="5989" y="5411"/>
                  </a:cubicBezTo>
                  <a:cubicBezTo>
                    <a:pt x="5892" y="5392"/>
                    <a:pt x="5793" y="5382"/>
                    <a:pt x="5692" y="5382"/>
                  </a:cubicBezTo>
                  <a:cubicBezTo>
                    <a:pt x="4209" y="5382"/>
                    <a:pt x="2326" y="7432"/>
                    <a:pt x="1216" y="10335"/>
                  </a:cubicBezTo>
                  <a:cubicBezTo>
                    <a:pt x="1" y="13587"/>
                    <a:pt x="244" y="16688"/>
                    <a:pt x="1764" y="17265"/>
                  </a:cubicBezTo>
                  <a:cubicBezTo>
                    <a:pt x="1764" y="17265"/>
                    <a:pt x="2243" y="17498"/>
                    <a:pt x="2989" y="17498"/>
                  </a:cubicBezTo>
                  <a:cubicBezTo>
                    <a:pt x="3790" y="17498"/>
                    <a:pt x="4899" y="17229"/>
                    <a:pt x="6049" y="16110"/>
                  </a:cubicBezTo>
                  <a:cubicBezTo>
                    <a:pt x="7782" y="14408"/>
                    <a:pt x="9545" y="9849"/>
                    <a:pt x="8056" y="7144"/>
                  </a:cubicBezTo>
                  <a:cubicBezTo>
                    <a:pt x="7812" y="4286"/>
                    <a:pt x="7448" y="1916"/>
                    <a:pt x="68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9"/>
            <p:cNvSpPr/>
            <p:nvPr/>
          </p:nvSpPr>
          <p:spPr>
            <a:xfrm>
              <a:off x="2082529" y="2546744"/>
              <a:ext cx="231990" cy="489967"/>
            </a:xfrm>
            <a:custGeom>
              <a:rect b="b" l="l" r="r" t="t"/>
              <a:pathLst>
                <a:path extrusionOk="0" h="23304" w="11034">
                  <a:moveTo>
                    <a:pt x="3617" y="1"/>
                  </a:moveTo>
                  <a:cubicBezTo>
                    <a:pt x="3070" y="487"/>
                    <a:pt x="2584" y="1065"/>
                    <a:pt x="2219" y="1733"/>
                  </a:cubicBezTo>
                  <a:cubicBezTo>
                    <a:pt x="0" y="5928"/>
                    <a:pt x="2766" y="12797"/>
                    <a:pt x="2888" y="13071"/>
                  </a:cubicBezTo>
                  <a:cubicBezTo>
                    <a:pt x="1550" y="15776"/>
                    <a:pt x="3283" y="20244"/>
                    <a:pt x="4985" y="21916"/>
                  </a:cubicBezTo>
                  <a:cubicBezTo>
                    <a:pt x="6135" y="23034"/>
                    <a:pt x="7236" y="23304"/>
                    <a:pt x="8030" y="23304"/>
                  </a:cubicBezTo>
                  <a:cubicBezTo>
                    <a:pt x="8768" y="23304"/>
                    <a:pt x="9240" y="23071"/>
                    <a:pt x="9240" y="23071"/>
                  </a:cubicBezTo>
                  <a:cubicBezTo>
                    <a:pt x="10760" y="22494"/>
                    <a:pt x="11034" y="19393"/>
                    <a:pt x="9788" y="16141"/>
                  </a:cubicBezTo>
                  <a:cubicBezTo>
                    <a:pt x="8725" y="13233"/>
                    <a:pt x="6840" y="11200"/>
                    <a:pt x="5362" y="11200"/>
                  </a:cubicBezTo>
                  <a:cubicBezTo>
                    <a:pt x="5233" y="11200"/>
                    <a:pt x="5107" y="11215"/>
                    <a:pt x="4985" y="11247"/>
                  </a:cubicBezTo>
                  <a:lnTo>
                    <a:pt x="4985" y="11217"/>
                  </a:lnTo>
                  <a:cubicBezTo>
                    <a:pt x="4985" y="11247"/>
                    <a:pt x="4955" y="11247"/>
                    <a:pt x="4924" y="11247"/>
                  </a:cubicBezTo>
                  <a:cubicBezTo>
                    <a:pt x="4894" y="11247"/>
                    <a:pt x="4863" y="11278"/>
                    <a:pt x="4833" y="11278"/>
                  </a:cubicBezTo>
                  <a:cubicBezTo>
                    <a:pt x="4742" y="11308"/>
                    <a:pt x="4681" y="11338"/>
                    <a:pt x="4590" y="11399"/>
                  </a:cubicBezTo>
                  <a:cubicBezTo>
                    <a:pt x="4499" y="11430"/>
                    <a:pt x="4408" y="11490"/>
                    <a:pt x="4347" y="11551"/>
                  </a:cubicBezTo>
                  <a:cubicBezTo>
                    <a:pt x="3587" y="9332"/>
                    <a:pt x="2584" y="5107"/>
                    <a:pt x="3891" y="2615"/>
                  </a:cubicBezTo>
                  <a:cubicBezTo>
                    <a:pt x="4012" y="2372"/>
                    <a:pt x="4164" y="2159"/>
                    <a:pt x="4347" y="1977"/>
                  </a:cubicBezTo>
                  <a:cubicBezTo>
                    <a:pt x="4073" y="1338"/>
                    <a:pt x="3830" y="700"/>
                    <a:pt x="36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9"/>
            <p:cNvSpPr/>
            <p:nvPr/>
          </p:nvSpPr>
          <p:spPr>
            <a:xfrm>
              <a:off x="2371380" y="2801494"/>
              <a:ext cx="134854" cy="215548"/>
            </a:xfrm>
            <a:custGeom>
              <a:rect b="b" l="l" r="r" t="t"/>
              <a:pathLst>
                <a:path extrusionOk="0" h="10252" w="6414">
                  <a:moveTo>
                    <a:pt x="4571" y="1"/>
                  </a:moveTo>
                  <a:cubicBezTo>
                    <a:pt x="3367" y="1"/>
                    <a:pt x="1842" y="1657"/>
                    <a:pt x="973" y="3993"/>
                  </a:cubicBezTo>
                  <a:cubicBezTo>
                    <a:pt x="0" y="6638"/>
                    <a:pt x="91" y="9708"/>
                    <a:pt x="1337" y="10194"/>
                  </a:cubicBezTo>
                  <a:cubicBezTo>
                    <a:pt x="1440" y="10233"/>
                    <a:pt x="1548" y="10251"/>
                    <a:pt x="1660" y="10251"/>
                  </a:cubicBezTo>
                  <a:cubicBezTo>
                    <a:pt x="2866" y="10251"/>
                    <a:pt x="4520" y="8086"/>
                    <a:pt x="5410" y="5665"/>
                  </a:cubicBezTo>
                  <a:cubicBezTo>
                    <a:pt x="6414" y="3051"/>
                    <a:pt x="6201" y="528"/>
                    <a:pt x="4985" y="72"/>
                  </a:cubicBezTo>
                  <a:cubicBezTo>
                    <a:pt x="4853" y="24"/>
                    <a:pt x="4714" y="1"/>
                    <a:pt x="4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9"/>
            <p:cNvSpPr/>
            <p:nvPr/>
          </p:nvSpPr>
          <p:spPr>
            <a:xfrm>
              <a:off x="3018086" y="2049271"/>
              <a:ext cx="735581" cy="546734"/>
            </a:xfrm>
            <a:custGeom>
              <a:rect b="b" l="l" r="r" t="t"/>
              <a:pathLst>
                <a:path extrusionOk="0" h="26004" w="34986">
                  <a:moveTo>
                    <a:pt x="28239" y="0"/>
                  </a:moveTo>
                  <a:cubicBezTo>
                    <a:pt x="27708" y="0"/>
                    <a:pt x="27172" y="142"/>
                    <a:pt x="26688" y="441"/>
                  </a:cubicBezTo>
                  <a:lnTo>
                    <a:pt x="2979" y="14666"/>
                  </a:lnTo>
                  <a:cubicBezTo>
                    <a:pt x="730" y="16034"/>
                    <a:pt x="0" y="18952"/>
                    <a:pt x="1368" y="21170"/>
                  </a:cubicBezTo>
                  <a:lnTo>
                    <a:pt x="2858" y="23693"/>
                  </a:lnTo>
                  <a:cubicBezTo>
                    <a:pt x="3762" y="25181"/>
                    <a:pt x="5345" y="26003"/>
                    <a:pt x="6963" y="26003"/>
                  </a:cubicBezTo>
                  <a:cubicBezTo>
                    <a:pt x="7792" y="26003"/>
                    <a:pt x="8631" y="25788"/>
                    <a:pt x="9393" y="25335"/>
                  </a:cubicBezTo>
                  <a:lnTo>
                    <a:pt x="33071" y="11109"/>
                  </a:lnTo>
                  <a:cubicBezTo>
                    <a:pt x="34530" y="10228"/>
                    <a:pt x="34986" y="8343"/>
                    <a:pt x="34104" y="6915"/>
                  </a:cubicBezTo>
                  <a:lnTo>
                    <a:pt x="30852" y="1504"/>
                  </a:lnTo>
                  <a:cubicBezTo>
                    <a:pt x="30289" y="540"/>
                    <a:pt x="29275" y="0"/>
                    <a:pt x="28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9"/>
            <p:cNvSpPr/>
            <p:nvPr/>
          </p:nvSpPr>
          <p:spPr>
            <a:xfrm>
              <a:off x="3018086" y="2310307"/>
              <a:ext cx="274818" cy="285688"/>
            </a:xfrm>
            <a:custGeom>
              <a:rect b="b" l="l" r="r" t="t"/>
              <a:pathLst>
                <a:path extrusionOk="0" h="13588" w="13071">
                  <a:moveTo>
                    <a:pt x="6748" y="0"/>
                  </a:moveTo>
                  <a:lnTo>
                    <a:pt x="2979" y="2250"/>
                  </a:lnTo>
                  <a:cubicBezTo>
                    <a:pt x="730" y="3618"/>
                    <a:pt x="0" y="6536"/>
                    <a:pt x="1368" y="8754"/>
                  </a:cubicBezTo>
                  <a:lnTo>
                    <a:pt x="2858" y="11277"/>
                  </a:lnTo>
                  <a:cubicBezTo>
                    <a:pt x="3762" y="12765"/>
                    <a:pt x="5345" y="13587"/>
                    <a:pt x="6963" y="13587"/>
                  </a:cubicBezTo>
                  <a:cubicBezTo>
                    <a:pt x="7792" y="13587"/>
                    <a:pt x="8631" y="13372"/>
                    <a:pt x="9393" y="12919"/>
                  </a:cubicBezTo>
                  <a:lnTo>
                    <a:pt x="13071" y="10700"/>
                  </a:lnTo>
                  <a:lnTo>
                    <a:pt x="67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9"/>
            <p:cNvSpPr/>
            <p:nvPr/>
          </p:nvSpPr>
          <p:spPr>
            <a:xfrm>
              <a:off x="3039804" y="2404621"/>
              <a:ext cx="136789" cy="89756"/>
            </a:xfrm>
            <a:custGeom>
              <a:rect b="b" l="l" r="r" t="t"/>
              <a:pathLst>
                <a:path extrusionOk="0" h="4269" w="6506">
                  <a:moveTo>
                    <a:pt x="6078" y="1"/>
                  </a:moveTo>
                  <a:cubicBezTo>
                    <a:pt x="6018" y="1"/>
                    <a:pt x="5956" y="14"/>
                    <a:pt x="5898" y="43"/>
                  </a:cubicBezTo>
                  <a:lnTo>
                    <a:pt x="62" y="3569"/>
                  </a:lnTo>
                  <a:cubicBezTo>
                    <a:pt x="31" y="3600"/>
                    <a:pt x="31" y="3600"/>
                    <a:pt x="1" y="3630"/>
                  </a:cubicBezTo>
                  <a:cubicBezTo>
                    <a:pt x="92" y="3843"/>
                    <a:pt x="183" y="4056"/>
                    <a:pt x="305" y="4268"/>
                  </a:cubicBezTo>
                  <a:cubicBezTo>
                    <a:pt x="366" y="4268"/>
                    <a:pt x="396" y="4238"/>
                    <a:pt x="426" y="4238"/>
                  </a:cubicBezTo>
                  <a:lnTo>
                    <a:pt x="6293" y="712"/>
                  </a:lnTo>
                  <a:cubicBezTo>
                    <a:pt x="6475" y="591"/>
                    <a:pt x="6506" y="347"/>
                    <a:pt x="6414" y="165"/>
                  </a:cubicBezTo>
                  <a:cubicBezTo>
                    <a:pt x="6332" y="62"/>
                    <a:pt x="6207" y="1"/>
                    <a:pt x="6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9"/>
            <p:cNvSpPr/>
            <p:nvPr/>
          </p:nvSpPr>
          <p:spPr>
            <a:xfrm>
              <a:off x="3058347" y="2438070"/>
              <a:ext cx="136137" cy="88894"/>
            </a:xfrm>
            <a:custGeom>
              <a:rect b="b" l="l" r="r" t="t"/>
              <a:pathLst>
                <a:path extrusionOk="0" h="4228" w="6475">
                  <a:moveTo>
                    <a:pt x="6067" y="0"/>
                  </a:moveTo>
                  <a:cubicBezTo>
                    <a:pt x="6000" y="0"/>
                    <a:pt x="5931" y="20"/>
                    <a:pt x="5867" y="63"/>
                  </a:cubicBezTo>
                  <a:lnTo>
                    <a:pt x="0" y="3589"/>
                  </a:lnTo>
                  <a:lnTo>
                    <a:pt x="396" y="4228"/>
                  </a:lnTo>
                  <a:lnTo>
                    <a:pt x="6262" y="702"/>
                  </a:lnTo>
                  <a:cubicBezTo>
                    <a:pt x="6414" y="580"/>
                    <a:pt x="6475" y="367"/>
                    <a:pt x="6383" y="185"/>
                  </a:cubicBezTo>
                  <a:cubicBezTo>
                    <a:pt x="6305" y="67"/>
                    <a:pt x="6188" y="0"/>
                    <a:pt x="6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9"/>
            <p:cNvSpPr/>
            <p:nvPr/>
          </p:nvSpPr>
          <p:spPr>
            <a:xfrm>
              <a:off x="3076869" y="2470658"/>
              <a:ext cx="134875" cy="87611"/>
            </a:xfrm>
            <a:custGeom>
              <a:rect b="b" l="l" r="r" t="t"/>
              <a:pathLst>
                <a:path extrusionOk="0" h="4167" w="6415">
                  <a:moveTo>
                    <a:pt x="5976" y="0"/>
                  </a:moveTo>
                  <a:cubicBezTo>
                    <a:pt x="5909" y="0"/>
                    <a:pt x="5841" y="20"/>
                    <a:pt x="5776" y="64"/>
                  </a:cubicBezTo>
                  <a:lnTo>
                    <a:pt x="1" y="3529"/>
                  </a:lnTo>
                  <a:lnTo>
                    <a:pt x="62" y="3650"/>
                  </a:lnTo>
                  <a:cubicBezTo>
                    <a:pt x="183" y="3833"/>
                    <a:pt x="305" y="4015"/>
                    <a:pt x="426" y="4167"/>
                  </a:cubicBezTo>
                  <a:lnTo>
                    <a:pt x="6171" y="702"/>
                  </a:lnTo>
                  <a:cubicBezTo>
                    <a:pt x="6354" y="611"/>
                    <a:pt x="6414" y="367"/>
                    <a:pt x="6293" y="185"/>
                  </a:cubicBezTo>
                  <a:cubicBezTo>
                    <a:pt x="6214" y="67"/>
                    <a:pt x="6098" y="0"/>
                    <a:pt x="5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9"/>
            <p:cNvSpPr/>
            <p:nvPr/>
          </p:nvSpPr>
          <p:spPr>
            <a:xfrm>
              <a:off x="3446244" y="1124250"/>
              <a:ext cx="56263" cy="1190604"/>
            </a:xfrm>
            <a:custGeom>
              <a:rect b="b" l="l" r="r" t="t"/>
              <a:pathLst>
                <a:path extrusionOk="0" h="56628" w="2676">
                  <a:moveTo>
                    <a:pt x="1" y="0"/>
                  </a:moveTo>
                  <a:lnTo>
                    <a:pt x="1" y="55290"/>
                  </a:lnTo>
                  <a:cubicBezTo>
                    <a:pt x="1" y="56019"/>
                    <a:pt x="608" y="56627"/>
                    <a:pt x="1338" y="56627"/>
                  </a:cubicBezTo>
                  <a:cubicBezTo>
                    <a:pt x="2067" y="56627"/>
                    <a:pt x="2675" y="56019"/>
                    <a:pt x="2675" y="55290"/>
                  </a:cubicBezTo>
                  <a:lnTo>
                    <a:pt x="26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9"/>
            <p:cNvSpPr/>
            <p:nvPr/>
          </p:nvSpPr>
          <p:spPr>
            <a:xfrm>
              <a:off x="3455200" y="2266850"/>
              <a:ext cx="38350" cy="37719"/>
            </a:xfrm>
            <a:custGeom>
              <a:rect b="b" l="l" r="r" t="t"/>
              <a:pathLst>
                <a:path extrusionOk="0" h="1794" w="1824">
                  <a:moveTo>
                    <a:pt x="912" y="1"/>
                  </a:moveTo>
                  <a:cubicBezTo>
                    <a:pt x="395" y="1"/>
                    <a:pt x="0" y="396"/>
                    <a:pt x="0" y="912"/>
                  </a:cubicBezTo>
                  <a:cubicBezTo>
                    <a:pt x="0" y="1399"/>
                    <a:pt x="395" y="1794"/>
                    <a:pt x="912" y="1794"/>
                  </a:cubicBezTo>
                  <a:cubicBezTo>
                    <a:pt x="1398" y="1794"/>
                    <a:pt x="1824" y="1399"/>
                    <a:pt x="1824" y="912"/>
                  </a:cubicBezTo>
                  <a:cubicBezTo>
                    <a:pt x="1824" y="396"/>
                    <a:pt x="1398" y="1"/>
                    <a:pt x="9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9"/>
            <p:cNvSpPr/>
            <p:nvPr/>
          </p:nvSpPr>
          <p:spPr>
            <a:xfrm>
              <a:off x="3159957" y="2310307"/>
              <a:ext cx="145724" cy="224967"/>
            </a:xfrm>
            <a:custGeom>
              <a:rect b="b" l="l" r="r" t="t"/>
              <a:pathLst>
                <a:path extrusionOk="0" h="10700" w="6931">
                  <a:moveTo>
                    <a:pt x="0" y="0"/>
                  </a:moveTo>
                  <a:lnTo>
                    <a:pt x="6323" y="10700"/>
                  </a:lnTo>
                  <a:lnTo>
                    <a:pt x="6931" y="10335"/>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9"/>
            <p:cNvSpPr/>
            <p:nvPr/>
          </p:nvSpPr>
          <p:spPr>
            <a:xfrm>
              <a:off x="3418765" y="2138413"/>
              <a:ext cx="27501" cy="148268"/>
            </a:xfrm>
            <a:custGeom>
              <a:rect b="b" l="l" r="r" t="t"/>
              <a:pathLst>
                <a:path extrusionOk="0" h="7052" w="1308">
                  <a:moveTo>
                    <a:pt x="1308" y="0"/>
                  </a:moveTo>
                  <a:lnTo>
                    <a:pt x="1" y="790"/>
                  </a:lnTo>
                  <a:lnTo>
                    <a:pt x="1308" y="7052"/>
                  </a:lnTo>
                  <a:lnTo>
                    <a:pt x="13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9"/>
            <p:cNvSpPr/>
            <p:nvPr/>
          </p:nvSpPr>
          <p:spPr>
            <a:xfrm>
              <a:off x="3502484" y="1840606"/>
              <a:ext cx="244142" cy="334255"/>
            </a:xfrm>
            <a:custGeom>
              <a:rect b="b" l="l" r="r" t="t"/>
              <a:pathLst>
                <a:path extrusionOk="0" h="15898" w="11612">
                  <a:moveTo>
                    <a:pt x="0" y="1"/>
                  </a:moveTo>
                  <a:lnTo>
                    <a:pt x="0" y="396"/>
                  </a:lnTo>
                  <a:cubicBezTo>
                    <a:pt x="4165" y="396"/>
                    <a:pt x="7113" y="1520"/>
                    <a:pt x="8785" y="3770"/>
                  </a:cubicBezTo>
                  <a:cubicBezTo>
                    <a:pt x="11186" y="7022"/>
                    <a:pt x="10183" y="11673"/>
                    <a:pt x="9940" y="12584"/>
                  </a:cubicBezTo>
                  <a:lnTo>
                    <a:pt x="8998" y="11034"/>
                  </a:lnTo>
                  <a:lnTo>
                    <a:pt x="7934" y="11581"/>
                  </a:lnTo>
                  <a:lnTo>
                    <a:pt x="10548" y="15898"/>
                  </a:lnTo>
                  <a:lnTo>
                    <a:pt x="11186" y="14682"/>
                  </a:lnTo>
                  <a:lnTo>
                    <a:pt x="10274" y="13192"/>
                  </a:lnTo>
                  <a:cubicBezTo>
                    <a:pt x="10548" y="12098"/>
                    <a:pt x="11612" y="6961"/>
                    <a:pt x="9089" y="3557"/>
                  </a:cubicBezTo>
                  <a:cubicBezTo>
                    <a:pt x="7326" y="1186"/>
                    <a:pt x="4286"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9"/>
            <p:cNvSpPr/>
            <p:nvPr/>
          </p:nvSpPr>
          <p:spPr>
            <a:xfrm>
              <a:off x="3374678" y="1235447"/>
              <a:ext cx="223054" cy="612879"/>
            </a:xfrm>
            <a:custGeom>
              <a:rect b="b" l="l" r="r" t="t"/>
              <a:pathLst>
                <a:path extrusionOk="0" h="29150" w="10609">
                  <a:moveTo>
                    <a:pt x="6079" y="0"/>
                  </a:moveTo>
                  <a:lnTo>
                    <a:pt x="6049" y="395"/>
                  </a:lnTo>
                  <a:cubicBezTo>
                    <a:pt x="10304" y="2857"/>
                    <a:pt x="7508" y="8784"/>
                    <a:pt x="2584" y="18237"/>
                  </a:cubicBezTo>
                  <a:cubicBezTo>
                    <a:pt x="517" y="22189"/>
                    <a:pt x="0" y="25198"/>
                    <a:pt x="973" y="27204"/>
                  </a:cubicBezTo>
                  <a:cubicBezTo>
                    <a:pt x="1763" y="28846"/>
                    <a:pt x="3313" y="29149"/>
                    <a:pt x="3374" y="29149"/>
                  </a:cubicBezTo>
                  <a:lnTo>
                    <a:pt x="3435" y="28785"/>
                  </a:lnTo>
                  <a:cubicBezTo>
                    <a:pt x="3435" y="28785"/>
                    <a:pt x="2037" y="28511"/>
                    <a:pt x="1307" y="27022"/>
                  </a:cubicBezTo>
                  <a:cubicBezTo>
                    <a:pt x="395" y="25168"/>
                    <a:pt x="943" y="22189"/>
                    <a:pt x="2918" y="18420"/>
                  </a:cubicBezTo>
                  <a:cubicBezTo>
                    <a:pt x="7964" y="8754"/>
                    <a:pt x="10608" y="2645"/>
                    <a:pt x="6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9"/>
            <p:cNvSpPr/>
            <p:nvPr/>
          </p:nvSpPr>
          <p:spPr>
            <a:xfrm>
              <a:off x="1288906" y="1930442"/>
              <a:ext cx="663927" cy="436773"/>
            </a:xfrm>
            <a:custGeom>
              <a:rect b="b" l="l" r="r" t="t"/>
              <a:pathLst>
                <a:path extrusionOk="0" h="20774" w="31578">
                  <a:moveTo>
                    <a:pt x="24162" y="1"/>
                  </a:moveTo>
                  <a:cubicBezTo>
                    <a:pt x="23961" y="1"/>
                    <a:pt x="23758" y="15"/>
                    <a:pt x="23553" y="44"/>
                  </a:cubicBezTo>
                  <a:lnTo>
                    <a:pt x="6714" y="2202"/>
                  </a:lnTo>
                  <a:cubicBezTo>
                    <a:pt x="4951" y="2415"/>
                    <a:pt x="3523" y="3661"/>
                    <a:pt x="3006" y="5363"/>
                  </a:cubicBezTo>
                  <a:lnTo>
                    <a:pt x="848" y="12719"/>
                  </a:lnTo>
                  <a:cubicBezTo>
                    <a:pt x="1" y="15611"/>
                    <a:pt x="2186" y="18447"/>
                    <a:pt x="5137" y="18447"/>
                  </a:cubicBezTo>
                  <a:cubicBezTo>
                    <a:pt x="5256" y="18447"/>
                    <a:pt x="5377" y="18443"/>
                    <a:pt x="5498" y="18433"/>
                  </a:cubicBezTo>
                  <a:lnTo>
                    <a:pt x="25863" y="16761"/>
                  </a:lnTo>
                  <a:lnTo>
                    <a:pt x="31578" y="20774"/>
                  </a:lnTo>
                  <a:lnTo>
                    <a:pt x="28964" y="15728"/>
                  </a:lnTo>
                  <a:lnTo>
                    <a:pt x="28569" y="4299"/>
                  </a:lnTo>
                  <a:cubicBezTo>
                    <a:pt x="28485" y="1892"/>
                    <a:pt x="26494" y="1"/>
                    <a:pt x="241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9"/>
            <p:cNvSpPr/>
            <p:nvPr/>
          </p:nvSpPr>
          <p:spPr>
            <a:xfrm>
              <a:off x="1410889" y="2094220"/>
              <a:ext cx="100983" cy="92867"/>
            </a:xfrm>
            <a:custGeom>
              <a:rect b="b" l="l" r="r" t="t"/>
              <a:pathLst>
                <a:path extrusionOk="0" h="4417" w="4803">
                  <a:moveTo>
                    <a:pt x="2401" y="1"/>
                  </a:moveTo>
                  <a:cubicBezTo>
                    <a:pt x="1339" y="1"/>
                    <a:pt x="403" y="746"/>
                    <a:pt x="213" y="1828"/>
                  </a:cubicBezTo>
                  <a:cubicBezTo>
                    <a:pt x="0" y="3044"/>
                    <a:pt x="821" y="4169"/>
                    <a:pt x="2006" y="4382"/>
                  </a:cubicBezTo>
                  <a:cubicBezTo>
                    <a:pt x="2140" y="4405"/>
                    <a:pt x="2272" y="4416"/>
                    <a:pt x="2402" y="4416"/>
                  </a:cubicBezTo>
                  <a:cubicBezTo>
                    <a:pt x="3464" y="4416"/>
                    <a:pt x="4401" y="3671"/>
                    <a:pt x="4590" y="2588"/>
                  </a:cubicBezTo>
                  <a:cubicBezTo>
                    <a:pt x="4803" y="1403"/>
                    <a:pt x="3982" y="248"/>
                    <a:pt x="2797" y="35"/>
                  </a:cubicBezTo>
                  <a:cubicBezTo>
                    <a:pt x="2664" y="12"/>
                    <a:pt x="2531" y="1"/>
                    <a:pt x="2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9"/>
            <p:cNvSpPr/>
            <p:nvPr/>
          </p:nvSpPr>
          <p:spPr>
            <a:xfrm>
              <a:off x="1537412" y="2083351"/>
              <a:ext cx="101004" cy="92867"/>
            </a:xfrm>
            <a:custGeom>
              <a:rect b="b" l="l" r="r" t="t"/>
              <a:pathLst>
                <a:path extrusionOk="0" h="4417" w="4804">
                  <a:moveTo>
                    <a:pt x="2401" y="1"/>
                  </a:moveTo>
                  <a:cubicBezTo>
                    <a:pt x="1340" y="1"/>
                    <a:pt x="403" y="746"/>
                    <a:pt x="213" y="1829"/>
                  </a:cubicBezTo>
                  <a:cubicBezTo>
                    <a:pt x="1" y="3045"/>
                    <a:pt x="821" y="4169"/>
                    <a:pt x="2007" y="4382"/>
                  </a:cubicBezTo>
                  <a:cubicBezTo>
                    <a:pt x="2140" y="4405"/>
                    <a:pt x="2272" y="4417"/>
                    <a:pt x="2403" y="4417"/>
                  </a:cubicBezTo>
                  <a:cubicBezTo>
                    <a:pt x="3464" y="4417"/>
                    <a:pt x="4401" y="3671"/>
                    <a:pt x="4590" y="2589"/>
                  </a:cubicBezTo>
                  <a:cubicBezTo>
                    <a:pt x="4803" y="1403"/>
                    <a:pt x="3982" y="248"/>
                    <a:pt x="2797" y="35"/>
                  </a:cubicBezTo>
                  <a:cubicBezTo>
                    <a:pt x="2664" y="12"/>
                    <a:pt x="2531" y="1"/>
                    <a:pt x="2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9"/>
            <p:cNvSpPr/>
            <p:nvPr/>
          </p:nvSpPr>
          <p:spPr>
            <a:xfrm>
              <a:off x="1672893" y="2071851"/>
              <a:ext cx="101004" cy="93057"/>
            </a:xfrm>
            <a:custGeom>
              <a:rect b="b" l="l" r="r" t="t"/>
              <a:pathLst>
                <a:path extrusionOk="0" h="4426" w="4804">
                  <a:moveTo>
                    <a:pt x="2430" y="1"/>
                  </a:moveTo>
                  <a:cubicBezTo>
                    <a:pt x="1369" y="1"/>
                    <a:pt x="430" y="743"/>
                    <a:pt x="213" y="1798"/>
                  </a:cubicBezTo>
                  <a:cubicBezTo>
                    <a:pt x="1" y="3014"/>
                    <a:pt x="791" y="4169"/>
                    <a:pt x="1976" y="4382"/>
                  </a:cubicBezTo>
                  <a:cubicBezTo>
                    <a:pt x="2125" y="4412"/>
                    <a:pt x="2273" y="4426"/>
                    <a:pt x="2418" y="4426"/>
                  </a:cubicBezTo>
                  <a:cubicBezTo>
                    <a:pt x="3460" y="4426"/>
                    <a:pt x="4373" y="3690"/>
                    <a:pt x="4560" y="2649"/>
                  </a:cubicBezTo>
                  <a:cubicBezTo>
                    <a:pt x="4803" y="1434"/>
                    <a:pt x="4013" y="278"/>
                    <a:pt x="2827" y="35"/>
                  </a:cubicBezTo>
                  <a:cubicBezTo>
                    <a:pt x="2694" y="12"/>
                    <a:pt x="2561" y="1"/>
                    <a:pt x="2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9"/>
            <p:cNvSpPr/>
            <p:nvPr/>
          </p:nvSpPr>
          <p:spPr>
            <a:xfrm>
              <a:off x="3534441" y="2376764"/>
              <a:ext cx="426913" cy="471023"/>
            </a:xfrm>
            <a:custGeom>
              <a:rect b="b" l="l" r="r" t="t"/>
              <a:pathLst>
                <a:path extrusionOk="0" h="22403" w="20305">
                  <a:moveTo>
                    <a:pt x="10152" y="1"/>
                  </a:moveTo>
                  <a:cubicBezTo>
                    <a:pt x="4560" y="1"/>
                    <a:pt x="0" y="4530"/>
                    <a:pt x="0" y="10153"/>
                  </a:cubicBezTo>
                  <a:cubicBezTo>
                    <a:pt x="0" y="13891"/>
                    <a:pt x="2006" y="17144"/>
                    <a:pt x="4985" y="18907"/>
                  </a:cubicBezTo>
                  <a:lnTo>
                    <a:pt x="4985" y="19606"/>
                  </a:lnTo>
                  <a:lnTo>
                    <a:pt x="2614" y="22402"/>
                  </a:lnTo>
                  <a:lnTo>
                    <a:pt x="2614" y="22402"/>
                  </a:lnTo>
                  <a:lnTo>
                    <a:pt x="9210" y="20305"/>
                  </a:lnTo>
                  <a:lnTo>
                    <a:pt x="10152" y="20305"/>
                  </a:lnTo>
                  <a:cubicBezTo>
                    <a:pt x="15776" y="20305"/>
                    <a:pt x="20305" y="15776"/>
                    <a:pt x="20305" y="10153"/>
                  </a:cubicBezTo>
                  <a:cubicBezTo>
                    <a:pt x="20305" y="4530"/>
                    <a:pt x="15776" y="1"/>
                    <a:pt x="101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9"/>
            <p:cNvSpPr/>
            <p:nvPr/>
          </p:nvSpPr>
          <p:spPr>
            <a:xfrm>
              <a:off x="3682682" y="2477091"/>
              <a:ext cx="205814" cy="226250"/>
            </a:xfrm>
            <a:custGeom>
              <a:rect b="b" l="l" r="r" t="t"/>
              <a:pathLst>
                <a:path extrusionOk="0" h="10761" w="9789">
                  <a:moveTo>
                    <a:pt x="1" y="1"/>
                  </a:moveTo>
                  <a:lnTo>
                    <a:pt x="1" y="10761"/>
                  </a:lnTo>
                  <a:lnTo>
                    <a:pt x="9089" y="6232"/>
                  </a:lnTo>
                  <a:cubicBezTo>
                    <a:pt x="9788" y="5867"/>
                    <a:pt x="9788" y="4894"/>
                    <a:pt x="9089" y="4560"/>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9"/>
            <p:cNvSpPr/>
            <p:nvPr/>
          </p:nvSpPr>
          <p:spPr>
            <a:xfrm>
              <a:off x="1920201" y="3270795"/>
              <a:ext cx="1719130" cy="658881"/>
            </a:xfrm>
            <a:custGeom>
              <a:rect b="b" l="l" r="r" t="t"/>
              <a:pathLst>
                <a:path extrusionOk="0" h="31338" w="81766">
                  <a:moveTo>
                    <a:pt x="33010" y="0"/>
                  </a:moveTo>
                  <a:lnTo>
                    <a:pt x="18785" y="27842"/>
                  </a:lnTo>
                  <a:lnTo>
                    <a:pt x="852" y="27842"/>
                  </a:lnTo>
                  <a:cubicBezTo>
                    <a:pt x="365" y="27842"/>
                    <a:pt x="1" y="28237"/>
                    <a:pt x="1" y="28724"/>
                  </a:cubicBezTo>
                  <a:lnTo>
                    <a:pt x="1" y="30456"/>
                  </a:lnTo>
                  <a:cubicBezTo>
                    <a:pt x="1" y="30943"/>
                    <a:pt x="365" y="31338"/>
                    <a:pt x="852" y="31338"/>
                  </a:cubicBezTo>
                  <a:lnTo>
                    <a:pt x="60822" y="31338"/>
                  </a:lnTo>
                  <a:cubicBezTo>
                    <a:pt x="62099" y="31338"/>
                    <a:pt x="63284" y="30639"/>
                    <a:pt x="63953" y="29514"/>
                  </a:cubicBezTo>
                  <a:lnTo>
                    <a:pt x="64105" y="29241"/>
                  </a:lnTo>
                  <a:lnTo>
                    <a:pt x="81765" y="1125"/>
                  </a:lnTo>
                  <a:lnTo>
                    <a:pt x="811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9"/>
            <p:cNvSpPr/>
            <p:nvPr/>
          </p:nvSpPr>
          <p:spPr>
            <a:xfrm>
              <a:off x="2315141" y="3270795"/>
              <a:ext cx="1324176" cy="586030"/>
            </a:xfrm>
            <a:custGeom>
              <a:rect b="b" l="l" r="r" t="t"/>
              <a:pathLst>
                <a:path extrusionOk="0" h="27873" w="62981">
                  <a:moveTo>
                    <a:pt x="14225" y="0"/>
                  </a:moveTo>
                  <a:lnTo>
                    <a:pt x="0" y="27842"/>
                  </a:lnTo>
                  <a:lnTo>
                    <a:pt x="1186" y="27873"/>
                  </a:lnTo>
                  <a:lnTo>
                    <a:pt x="14742" y="942"/>
                  </a:lnTo>
                  <a:lnTo>
                    <a:pt x="62980" y="1125"/>
                  </a:lnTo>
                  <a:lnTo>
                    <a:pt x="62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9"/>
            <p:cNvSpPr/>
            <p:nvPr/>
          </p:nvSpPr>
          <p:spPr>
            <a:xfrm>
              <a:off x="868338" y="2441308"/>
              <a:ext cx="546419" cy="462066"/>
            </a:xfrm>
            <a:custGeom>
              <a:rect b="b" l="l" r="r" t="t"/>
              <a:pathLst>
                <a:path extrusionOk="0" h="21977" w="25989">
                  <a:moveTo>
                    <a:pt x="11004" y="1"/>
                  </a:moveTo>
                  <a:cubicBezTo>
                    <a:pt x="4924" y="1"/>
                    <a:pt x="0" y="4925"/>
                    <a:pt x="0" y="10973"/>
                  </a:cubicBezTo>
                  <a:cubicBezTo>
                    <a:pt x="0" y="17052"/>
                    <a:pt x="4924" y="21977"/>
                    <a:pt x="11004" y="21977"/>
                  </a:cubicBezTo>
                  <a:cubicBezTo>
                    <a:pt x="14864" y="21977"/>
                    <a:pt x="18238" y="20001"/>
                    <a:pt x="20213" y="16992"/>
                  </a:cubicBezTo>
                  <a:lnTo>
                    <a:pt x="25989" y="17782"/>
                  </a:lnTo>
                  <a:lnTo>
                    <a:pt x="22007" y="12098"/>
                  </a:lnTo>
                  <a:lnTo>
                    <a:pt x="21946" y="12159"/>
                  </a:lnTo>
                  <a:cubicBezTo>
                    <a:pt x="21976" y="11764"/>
                    <a:pt x="22007" y="11368"/>
                    <a:pt x="22007" y="10973"/>
                  </a:cubicBezTo>
                  <a:cubicBezTo>
                    <a:pt x="22007" y="4925"/>
                    <a:pt x="17083" y="1"/>
                    <a:pt x="110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9"/>
            <p:cNvSpPr/>
            <p:nvPr/>
          </p:nvSpPr>
          <p:spPr>
            <a:xfrm>
              <a:off x="996774" y="2535244"/>
              <a:ext cx="203249" cy="191748"/>
            </a:xfrm>
            <a:custGeom>
              <a:rect b="b" l="l" r="r" t="t"/>
              <a:pathLst>
                <a:path extrusionOk="0" h="9120" w="9667">
                  <a:moveTo>
                    <a:pt x="4408" y="1"/>
                  </a:moveTo>
                  <a:cubicBezTo>
                    <a:pt x="4347" y="31"/>
                    <a:pt x="4287" y="31"/>
                    <a:pt x="4256" y="31"/>
                  </a:cubicBezTo>
                  <a:cubicBezTo>
                    <a:pt x="3466" y="92"/>
                    <a:pt x="2706" y="335"/>
                    <a:pt x="2007" y="730"/>
                  </a:cubicBezTo>
                  <a:cubicBezTo>
                    <a:pt x="1217" y="1217"/>
                    <a:pt x="609" y="1916"/>
                    <a:pt x="122" y="2706"/>
                  </a:cubicBezTo>
                  <a:cubicBezTo>
                    <a:pt x="1" y="2919"/>
                    <a:pt x="31" y="3101"/>
                    <a:pt x="244" y="3253"/>
                  </a:cubicBezTo>
                  <a:lnTo>
                    <a:pt x="1825" y="4469"/>
                  </a:lnTo>
                  <a:cubicBezTo>
                    <a:pt x="1932" y="4550"/>
                    <a:pt x="2034" y="4589"/>
                    <a:pt x="2130" y="4589"/>
                  </a:cubicBezTo>
                  <a:cubicBezTo>
                    <a:pt x="2250" y="4589"/>
                    <a:pt x="2361" y="4527"/>
                    <a:pt x="2463" y="4408"/>
                  </a:cubicBezTo>
                  <a:cubicBezTo>
                    <a:pt x="2645" y="4195"/>
                    <a:pt x="2828" y="3952"/>
                    <a:pt x="3040" y="3739"/>
                  </a:cubicBezTo>
                  <a:cubicBezTo>
                    <a:pt x="3223" y="3557"/>
                    <a:pt x="3405" y="3344"/>
                    <a:pt x="3618" y="3223"/>
                  </a:cubicBezTo>
                  <a:cubicBezTo>
                    <a:pt x="3954" y="3047"/>
                    <a:pt x="4290" y="2956"/>
                    <a:pt x="4626" y="2956"/>
                  </a:cubicBezTo>
                  <a:cubicBezTo>
                    <a:pt x="4989" y="2956"/>
                    <a:pt x="5352" y="3062"/>
                    <a:pt x="5715" y="3283"/>
                  </a:cubicBezTo>
                  <a:cubicBezTo>
                    <a:pt x="6293" y="3648"/>
                    <a:pt x="6384" y="4408"/>
                    <a:pt x="5867" y="4894"/>
                  </a:cubicBezTo>
                  <a:cubicBezTo>
                    <a:pt x="5654" y="5077"/>
                    <a:pt x="5411" y="5229"/>
                    <a:pt x="5199" y="5350"/>
                  </a:cubicBezTo>
                  <a:cubicBezTo>
                    <a:pt x="4621" y="5624"/>
                    <a:pt x="4135" y="5989"/>
                    <a:pt x="3679" y="6445"/>
                  </a:cubicBezTo>
                  <a:cubicBezTo>
                    <a:pt x="3101" y="7052"/>
                    <a:pt x="2888" y="7812"/>
                    <a:pt x="2980" y="8663"/>
                  </a:cubicBezTo>
                  <a:cubicBezTo>
                    <a:pt x="3040" y="8998"/>
                    <a:pt x="3192" y="9119"/>
                    <a:pt x="3496" y="9119"/>
                  </a:cubicBezTo>
                  <a:lnTo>
                    <a:pt x="5685" y="9119"/>
                  </a:lnTo>
                  <a:cubicBezTo>
                    <a:pt x="5958" y="9119"/>
                    <a:pt x="6141" y="8967"/>
                    <a:pt x="6171" y="8663"/>
                  </a:cubicBezTo>
                  <a:cubicBezTo>
                    <a:pt x="6202" y="8572"/>
                    <a:pt x="6202" y="8481"/>
                    <a:pt x="6232" y="8420"/>
                  </a:cubicBezTo>
                  <a:cubicBezTo>
                    <a:pt x="6354" y="8056"/>
                    <a:pt x="6536" y="7752"/>
                    <a:pt x="6840" y="7539"/>
                  </a:cubicBezTo>
                  <a:cubicBezTo>
                    <a:pt x="7113" y="7326"/>
                    <a:pt x="7417" y="7144"/>
                    <a:pt x="7721" y="6961"/>
                  </a:cubicBezTo>
                  <a:cubicBezTo>
                    <a:pt x="8147" y="6688"/>
                    <a:pt x="8542" y="6414"/>
                    <a:pt x="8846" y="5989"/>
                  </a:cubicBezTo>
                  <a:cubicBezTo>
                    <a:pt x="9545" y="4925"/>
                    <a:pt x="9667" y="3770"/>
                    <a:pt x="9089" y="2615"/>
                  </a:cubicBezTo>
                  <a:cubicBezTo>
                    <a:pt x="8451" y="1308"/>
                    <a:pt x="7326" y="578"/>
                    <a:pt x="5958" y="153"/>
                  </a:cubicBezTo>
                  <a:cubicBezTo>
                    <a:pt x="5685" y="92"/>
                    <a:pt x="5381" y="61"/>
                    <a:pt x="51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9"/>
            <p:cNvSpPr/>
            <p:nvPr/>
          </p:nvSpPr>
          <p:spPr>
            <a:xfrm>
              <a:off x="1059406" y="2740377"/>
              <a:ext cx="68394" cy="68394"/>
            </a:xfrm>
            <a:custGeom>
              <a:rect b="b" l="l" r="r" t="t"/>
              <a:pathLst>
                <a:path extrusionOk="0" h="3253" w="3253">
                  <a:moveTo>
                    <a:pt x="457" y="1"/>
                  </a:moveTo>
                  <a:cubicBezTo>
                    <a:pt x="153" y="1"/>
                    <a:pt x="1" y="183"/>
                    <a:pt x="1" y="457"/>
                  </a:cubicBezTo>
                  <a:cubicBezTo>
                    <a:pt x="1" y="1247"/>
                    <a:pt x="1" y="2007"/>
                    <a:pt x="1" y="2797"/>
                  </a:cubicBezTo>
                  <a:cubicBezTo>
                    <a:pt x="1" y="3101"/>
                    <a:pt x="153" y="3253"/>
                    <a:pt x="457" y="3253"/>
                  </a:cubicBezTo>
                  <a:lnTo>
                    <a:pt x="2767" y="3253"/>
                  </a:lnTo>
                  <a:cubicBezTo>
                    <a:pt x="3071" y="3253"/>
                    <a:pt x="3253" y="3101"/>
                    <a:pt x="3253" y="2797"/>
                  </a:cubicBezTo>
                  <a:lnTo>
                    <a:pt x="3253" y="457"/>
                  </a:lnTo>
                  <a:cubicBezTo>
                    <a:pt x="3253" y="153"/>
                    <a:pt x="3071" y="1"/>
                    <a:pt x="27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39"/>
          <p:cNvSpPr/>
          <p:nvPr/>
        </p:nvSpPr>
        <p:spPr>
          <a:xfrm>
            <a:off x="6259425" y="4222950"/>
            <a:ext cx="2552673" cy="677775"/>
          </a:xfrm>
          <a:prstGeom prst="rect">
            <a:avLst/>
          </a:prstGeom>
        </p:spPr>
        <p:txBody>
          <a:bodyPr>
            <a:prstTxWarp prst="textPlain"/>
          </a:bodyPr>
          <a:lstStyle/>
          <a:p>
            <a:pPr lvl="0" algn="ctr"/>
            <a:r>
              <a:rPr b="1" i="0">
                <a:ln cap="flat" cmpd="sng" w="19050">
                  <a:solidFill>
                    <a:schemeClr val="dk1"/>
                  </a:solidFill>
                  <a:prstDash val="solid"/>
                  <a:round/>
                  <a:headEnd len="sm" w="sm" type="none"/>
                  <a:tailEnd len="sm" w="sm" type="none"/>
                </a:ln>
                <a:solidFill>
                  <a:schemeClr val="lt2"/>
                </a:solidFill>
                <a:latin typeface="Exo"/>
              </a:rPr>
              <a:t>TALK 02</a:t>
            </a:r>
          </a:p>
        </p:txBody>
      </p:sp>
      <p:sp>
        <p:nvSpPr>
          <p:cNvPr id="1587" name="Google Shape;1587;p39"/>
          <p:cNvSpPr txBox="1"/>
          <p:nvPr>
            <p:ph type="title"/>
          </p:nvPr>
        </p:nvSpPr>
        <p:spPr>
          <a:xfrm>
            <a:off x="4412500" y="996488"/>
            <a:ext cx="4549500" cy="59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Benefits to </a:t>
            </a:r>
            <a:r>
              <a:rPr lang="en">
                <a:solidFill>
                  <a:schemeClr val="dk2"/>
                </a:solidFill>
              </a:rPr>
              <a:t>Students</a:t>
            </a:r>
            <a:endParaRPr>
              <a:solidFill>
                <a:schemeClr val="dk2"/>
              </a:solidFill>
            </a:endParaRPr>
          </a:p>
        </p:txBody>
      </p:sp>
      <p:sp>
        <p:nvSpPr>
          <p:cNvPr id="1588" name="Google Shape;1588;p39"/>
          <p:cNvSpPr txBox="1"/>
          <p:nvPr>
            <p:ph idx="4294967295" type="subTitle"/>
          </p:nvPr>
        </p:nvSpPr>
        <p:spPr>
          <a:xfrm>
            <a:off x="4572000" y="1775838"/>
            <a:ext cx="3997500" cy="244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Industry trend insights.</a:t>
            </a:r>
            <a:endParaRPr/>
          </a:p>
          <a:p>
            <a:pPr indent="-317500" lvl="0" marL="457200" rtl="0" algn="l">
              <a:spcBef>
                <a:spcPts val="0"/>
              </a:spcBef>
              <a:spcAft>
                <a:spcPts val="0"/>
              </a:spcAft>
              <a:buSzPts val="1400"/>
              <a:buChar char="●"/>
            </a:pPr>
            <a:r>
              <a:rPr lang="en"/>
              <a:t>Practical career guidance.</a:t>
            </a:r>
            <a:endParaRPr/>
          </a:p>
          <a:p>
            <a:pPr indent="-317500" lvl="0" marL="457200" rtl="0" algn="l">
              <a:spcBef>
                <a:spcPts val="0"/>
              </a:spcBef>
              <a:spcAft>
                <a:spcPts val="0"/>
              </a:spcAft>
              <a:buSzPts val="1400"/>
              <a:buChar char="●"/>
            </a:pPr>
            <a:r>
              <a:rPr lang="en"/>
              <a:t>Holistic education understanding.</a:t>
            </a:r>
            <a:endParaRPr/>
          </a:p>
          <a:p>
            <a:pPr indent="-317500" lvl="0" marL="457200" rtl="0" algn="l">
              <a:spcBef>
                <a:spcPts val="0"/>
              </a:spcBef>
              <a:spcAft>
                <a:spcPts val="0"/>
              </a:spcAft>
              <a:buSzPts val="1400"/>
              <a:buChar char="●"/>
            </a:pPr>
            <a:r>
              <a:rPr lang="en"/>
              <a:t>Networking opportunities.</a:t>
            </a:r>
            <a:endParaRPr/>
          </a:p>
          <a:p>
            <a:pPr indent="-317500" lvl="0" marL="457200" rtl="0" algn="l">
              <a:spcBef>
                <a:spcPts val="0"/>
              </a:spcBef>
              <a:spcAft>
                <a:spcPts val="0"/>
              </a:spcAft>
              <a:buSzPts val="1400"/>
              <a:buChar char="●"/>
            </a:pPr>
            <a:r>
              <a:rPr lang="en"/>
              <a:t>Inspiration and motivation.</a:t>
            </a:r>
            <a:endParaRPr/>
          </a:p>
          <a:p>
            <a:pPr indent="-317500" lvl="0" marL="457200" rtl="0" algn="l">
              <a:spcBef>
                <a:spcPts val="0"/>
              </a:spcBef>
              <a:spcAft>
                <a:spcPts val="0"/>
              </a:spcAft>
              <a:buSzPts val="1400"/>
              <a:buChar char="●"/>
            </a:pPr>
            <a:r>
              <a:rPr lang="en"/>
              <a:t>Personal and professional growth.</a:t>
            </a:r>
            <a:endParaRPr/>
          </a:p>
          <a:p>
            <a:pPr indent="-317500" lvl="0" marL="457200" rtl="0" algn="l">
              <a:spcBef>
                <a:spcPts val="0"/>
              </a:spcBef>
              <a:spcAft>
                <a:spcPts val="0"/>
              </a:spcAft>
              <a:buSzPts val="1400"/>
              <a:buChar char="●"/>
            </a:pPr>
            <a:r>
              <a:rPr lang="en"/>
              <a:t>Empowered academic and career control.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40"/>
          <p:cNvSpPr txBox="1"/>
          <p:nvPr>
            <p:ph type="title"/>
          </p:nvPr>
        </p:nvSpPr>
        <p:spPr>
          <a:xfrm>
            <a:off x="400725" y="1072350"/>
            <a:ext cx="4549500" cy="59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Benefits to </a:t>
            </a:r>
            <a:r>
              <a:rPr lang="en">
                <a:solidFill>
                  <a:schemeClr val="dk2"/>
                </a:solidFill>
              </a:rPr>
              <a:t>College</a:t>
            </a:r>
            <a:endParaRPr>
              <a:solidFill>
                <a:schemeClr val="dk2"/>
              </a:solidFill>
            </a:endParaRPr>
          </a:p>
        </p:txBody>
      </p:sp>
      <p:sp>
        <p:nvSpPr>
          <p:cNvPr id="1594" name="Google Shape;1594;p40"/>
          <p:cNvSpPr txBox="1"/>
          <p:nvPr>
            <p:ph idx="1" type="subTitle"/>
          </p:nvPr>
        </p:nvSpPr>
        <p:spPr>
          <a:xfrm>
            <a:off x="502075" y="1775775"/>
            <a:ext cx="3997500" cy="244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Enhanced Reputation</a:t>
            </a:r>
            <a:endParaRPr/>
          </a:p>
          <a:p>
            <a:pPr indent="-317500" lvl="0" marL="457200" rtl="0" algn="l">
              <a:spcBef>
                <a:spcPts val="0"/>
              </a:spcBef>
              <a:spcAft>
                <a:spcPts val="0"/>
              </a:spcAft>
              <a:buSzPts val="1400"/>
              <a:buChar char="●"/>
            </a:pPr>
            <a:r>
              <a:rPr lang="en"/>
              <a:t>Increased Engagement</a:t>
            </a:r>
            <a:endParaRPr/>
          </a:p>
          <a:p>
            <a:pPr indent="-317500" lvl="0" marL="457200" rtl="0" algn="l">
              <a:spcBef>
                <a:spcPts val="0"/>
              </a:spcBef>
              <a:spcAft>
                <a:spcPts val="0"/>
              </a:spcAft>
              <a:buSzPts val="1400"/>
              <a:buChar char="●"/>
            </a:pPr>
            <a:r>
              <a:rPr lang="en"/>
              <a:t>Attractiveness to Prospective Students</a:t>
            </a:r>
            <a:endParaRPr/>
          </a:p>
          <a:p>
            <a:pPr indent="-317500" lvl="0" marL="457200" rtl="0" algn="l">
              <a:spcBef>
                <a:spcPts val="0"/>
              </a:spcBef>
              <a:spcAft>
                <a:spcPts val="0"/>
              </a:spcAft>
              <a:buSzPts val="1400"/>
              <a:buChar char="●"/>
            </a:pPr>
            <a:r>
              <a:rPr lang="en"/>
              <a:t>Positive Campus Culture</a:t>
            </a:r>
            <a:endParaRPr/>
          </a:p>
          <a:p>
            <a:pPr indent="-317500" lvl="0" marL="457200" rtl="0" algn="l">
              <a:spcBef>
                <a:spcPts val="0"/>
              </a:spcBef>
              <a:spcAft>
                <a:spcPts val="0"/>
              </a:spcAft>
              <a:buSzPts val="1400"/>
              <a:buChar char="●"/>
            </a:pPr>
            <a:r>
              <a:rPr lang="en"/>
              <a:t>Professional Development</a:t>
            </a:r>
            <a:endParaRPr/>
          </a:p>
          <a:p>
            <a:pPr indent="-317500" lvl="0" marL="457200" rtl="0" algn="l">
              <a:spcBef>
                <a:spcPts val="0"/>
              </a:spcBef>
              <a:spcAft>
                <a:spcPts val="0"/>
              </a:spcAft>
              <a:buSzPts val="1400"/>
              <a:buChar char="●"/>
            </a:pPr>
            <a:r>
              <a:rPr lang="en"/>
              <a:t>Social Media Presence</a:t>
            </a:r>
            <a:endParaRPr/>
          </a:p>
          <a:p>
            <a:pPr indent="-317500" lvl="0" marL="457200" rtl="0" algn="l">
              <a:spcBef>
                <a:spcPts val="0"/>
              </a:spcBef>
              <a:spcAft>
                <a:spcPts val="0"/>
              </a:spcAft>
              <a:buSzPts val="1400"/>
              <a:buChar char="●"/>
            </a:pPr>
            <a:r>
              <a:rPr lang="en"/>
              <a:t>Enhanced Learning Experiencial knowledge </a:t>
            </a:r>
            <a:endParaRPr/>
          </a:p>
        </p:txBody>
      </p:sp>
      <p:grpSp>
        <p:nvGrpSpPr>
          <p:cNvPr id="1595" name="Google Shape;1595;p40"/>
          <p:cNvGrpSpPr/>
          <p:nvPr/>
        </p:nvGrpSpPr>
        <p:grpSpPr>
          <a:xfrm>
            <a:off x="5103725" y="1213813"/>
            <a:ext cx="3250858" cy="2715875"/>
            <a:chOff x="2310825" y="863350"/>
            <a:chExt cx="3250858" cy="2715875"/>
          </a:xfrm>
        </p:grpSpPr>
        <p:sp>
          <p:nvSpPr>
            <p:cNvPr id="1596" name="Google Shape;1596;p40"/>
            <p:cNvSpPr/>
            <p:nvPr/>
          </p:nvSpPr>
          <p:spPr>
            <a:xfrm>
              <a:off x="2313100"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0"/>
            <p:cNvSpPr/>
            <p:nvPr/>
          </p:nvSpPr>
          <p:spPr>
            <a:xfrm>
              <a:off x="2583625"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0"/>
            <p:cNvSpPr/>
            <p:nvPr/>
          </p:nvSpPr>
          <p:spPr>
            <a:xfrm>
              <a:off x="28541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0"/>
            <p:cNvSpPr/>
            <p:nvPr/>
          </p:nvSpPr>
          <p:spPr>
            <a:xfrm>
              <a:off x="3125425"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0"/>
            <p:cNvSpPr/>
            <p:nvPr/>
          </p:nvSpPr>
          <p:spPr>
            <a:xfrm>
              <a:off x="3395950"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0"/>
            <p:cNvSpPr/>
            <p:nvPr/>
          </p:nvSpPr>
          <p:spPr>
            <a:xfrm>
              <a:off x="366647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0"/>
            <p:cNvSpPr/>
            <p:nvPr/>
          </p:nvSpPr>
          <p:spPr>
            <a:xfrm>
              <a:off x="393700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0"/>
            <p:cNvSpPr/>
            <p:nvPr/>
          </p:nvSpPr>
          <p:spPr>
            <a:xfrm>
              <a:off x="420752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0"/>
            <p:cNvSpPr/>
            <p:nvPr/>
          </p:nvSpPr>
          <p:spPr>
            <a:xfrm>
              <a:off x="447880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0"/>
            <p:cNvSpPr/>
            <p:nvPr/>
          </p:nvSpPr>
          <p:spPr>
            <a:xfrm>
              <a:off x="474932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0"/>
            <p:cNvSpPr/>
            <p:nvPr/>
          </p:nvSpPr>
          <p:spPr>
            <a:xfrm>
              <a:off x="50198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0"/>
            <p:cNvSpPr/>
            <p:nvPr/>
          </p:nvSpPr>
          <p:spPr>
            <a:xfrm>
              <a:off x="5290375" y="863350"/>
              <a:ext cx="0" cy="2715875"/>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0"/>
            <p:cNvSpPr/>
            <p:nvPr/>
          </p:nvSpPr>
          <p:spPr>
            <a:xfrm>
              <a:off x="55616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0"/>
            <p:cNvSpPr/>
            <p:nvPr/>
          </p:nvSpPr>
          <p:spPr>
            <a:xfrm>
              <a:off x="2310825" y="3577675"/>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0"/>
            <p:cNvSpPr/>
            <p:nvPr/>
          </p:nvSpPr>
          <p:spPr>
            <a:xfrm>
              <a:off x="2310825" y="330640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0"/>
            <p:cNvSpPr/>
            <p:nvPr/>
          </p:nvSpPr>
          <p:spPr>
            <a:xfrm>
              <a:off x="2310825" y="3035875"/>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0"/>
            <p:cNvSpPr/>
            <p:nvPr/>
          </p:nvSpPr>
          <p:spPr>
            <a:xfrm>
              <a:off x="2310825" y="276535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0"/>
            <p:cNvSpPr/>
            <p:nvPr/>
          </p:nvSpPr>
          <p:spPr>
            <a:xfrm>
              <a:off x="2310825" y="249482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0"/>
            <p:cNvSpPr/>
            <p:nvPr/>
          </p:nvSpPr>
          <p:spPr>
            <a:xfrm>
              <a:off x="2310825" y="222355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0"/>
            <p:cNvSpPr/>
            <p:nvPr/>
          </p:nvSpPr>
          <p:spPr>
            <a:xfrm>
              <a:off x="2310825" y="195302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0"/>
            <p:cNvSpPr/>
            <p:nvPr/>
          </p:nvSpPr>
          <p:spPr>
            <a:xfrm>
              <a:off x="2310825" y="1682500"/>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0"/>
            <p:cNvSpPr/>
            <p:nvPr/>
          </p:nvSpPr>
          <p:spPr>
            <a:xfrm>
              <a:off x="2310825" y="141197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0"/>
            <p:cNvSpPr/>
            <p:nvPr/>
          </p:nvSpPr>
          <p:spPr>
            <a:xfrm>
              <a:off x="2310825" y="1140700"/>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0"/>
            <p:cNvSpPr/>
            <p:nvPr/>
          </p:nvSpPr>
          <p:spPr>
            <a:xfrm>
              <a:off x="2310825" y="87017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0" name="Google Shape;1620;p40"/>
          <p:cNvGrpSpPr/>
          <p:nvPr/>
        </p:nvGrpSpPr>
        <p:grpSpPr>
          <a:xfrm flipH="1">
            <a:off x="5103793" y="1222952"/>
            <a:ext cx="3250709" cy="2697634"/>
            <a:chOff x="1373400" y="1058825"/>
            <a:chExt cx="4305575" cy="3573025"/>
          </a:xfrm>
        </p:grpSpPr>
        <p:sp>
          <p:nvSpPr>
            <p:cNvPr id="1621" name="Google Shape;1621;p40"/>
            <p:cNvSpPr/>
            <p:nvPr/>
          </p:nvSpPr>
          <p:spPr>
            <a:xfrm>
              <a:off x="3036025" y="2715100"/>
              <a:ext cx="1221175" cy="1690975"/>
            </a:xfrm>
            <a:custGeom>
              <a:rect b="b" l="l" r="r" t="t"/>
              <a:pathLst>
                <a:path extrusionOk="0" h="67639" w="48847">
                  <a:moveTo>
                    <a:pt x="42515" y="1"/>
                  </a:moveTo>
                  <a:cubicBezTo>
                    <a:pt x="41852" y="1"/>
                    <a:pt x="41197" y="343"/>
                    <a:pt x="40822" y="954"/>
                  </a:cubicBezTo>
                  <a:lnTo>
                    <a:pt x="33953" y="12018"/>
                  </a:lnTo>
                  <a:cubicBezTo>
                    <a:pt x="33953" y="12018"/>
                    <a:pt x="33098" y="11735"/>
                    <a:pt x="31991" y="11735"/>
                  </a:cubicBezTo>
                  <a:cubicBezTo>
                    <a:pt x="30584" y="11735"/>
                    <a:pt x="28769" y="12192"/>
                    <a:pt x="27783" y="14267"/>
                  </a:cubicBezTo>
                  <a:cubicBezTo>
                    <a:pt x="25989" y="17975"/>
                    <a:pt x="28725" y="23933"/>
                    <a:pt x="28725" y="23933"/>
                  </a:cubicBezTo>
                  <a:lnTo>
                    <a:pt x="15108" y="46456"/>
                  </a:lnTo>
                  <a:lnTo>
                    <a:pt x="9849" y="41167"/>
                  </a:lnTo>
                  <a:lnTo>
                    <a:pt x="1" y="58675"/>
                  </a:lnTo>
                  <a:cubicBezTo>
                    <a:pt x="3967" y="63443"/>
                    <a:pt x="9153" y="67639"/>
                    <a:pt x="14360" y="67639"/>
                  </a:cubicBezTo>
                  <a:cubicBezTo>
                    <a:pt x="16456" y="67639"/>
                    <a:pt x="18555" y="66959"/>
                    <a:pt x="20579" y="65362"/>
                  </a:cubicBezTo>
                  <a:cubicBezTo>
                    <a:pt x="29424" y="58401"/>
                    <a:pt x="43436" y="29130"/>
                    <a:pt x="46142" y="23568"/>
                  </a:cubicBezTo>
                  <a:cubicBezTo>
                    <a:pt x="48847" y="18036"/>
                    <a:pt x="48634" y="15817"/>
                    <a:pt x="46142" y="15452"/>
                  </a:cubicBezTo>
                  <a:lnTo>
                    <a:pt x="46446" y="14875"/>
                  </a:lnTo>
                  <a:cubicBezTo>
                    <a:pt x="46902" y="13933"/>
                    <a:pt x="46506" y="12808"/>
                    <a:pt x="45595" y="12383"/>
                  </a:cubicBezTo>
                  <a:cubicBezTo>
                    <a:pt x="45336" y="12249"/>
                    <a:pt x="45058" y="12185"/>
                    <a:pt x="44784" y="12185"/>
                  </a:cubicBezTo>
                  <a:cubicBezTo>
                    <a:pt x="44125" y="12185"/>
                    <a:pt x="43485" y="12550"/>
                    <a:pt x="43163" y="13173"/>
                  </a:cubicBezTo>
                  <a:lnTo>
                    <a:pt x="42829" y="13781"/>
                  </a:lnTo>
                  <a:lnTo>
                    <a:pt x="43132" y="13203"/>
                  </a:lnTo>
                  <a:cubicBezTo>
                    <a:pt x="43619" y="12322"/>
                    <a:pt x="43284" y="11197"/>
                    <a:pt x="42403" y="10711"/>
                  </a:cubicBezTo>
                  <a:lnTo>
                    <a:pt x="42129" y="10589"/>
                  </a:lnTo>
                  <a:cubicBezTo>
                    <a:pt x="41852" y="10435"/>
                    <a:pt x="41549" y="10361"/>
                    <a:pt x="41250" y="10361"/>
                  </a:cubicBezTo>
                  <a:cubicBezTo>
                    <a:pt x="40665" y="10361"/>
                    <a:pt x="40090" y="10644"/>
                    <a:pt x="39728" y="11167"/>
                  </a:cubicBezTo>
                  <a:lnTo>
                    <a:pt x="39029" y="12170"/>
                  </a:lnTo>
                  <a:lnTo>
                    <a:pt x="44257" y="2990"/>
                  </a:lnTo>
                  <a:cubicBezTo>
                    <a:pt x="44774" y="2048"/>
                    <a:pt x="44470" y="893"/>
                    <a:pt x="43558" y="315"/>
                  </a:cubicBezTo>
                  <a:cubicBezTo>
                    <a:pt x="43237" y="102"/>
                    <a:pt x="42875" y="1"/>
                    <a:pt x="42515" y="1"/>
                  </a:cubicBezTo>
                  <a:close/>
                </a:path>
              </a:pathLst>
            </a:custGeom>
            <a:solidFill>
              <a:srgbClr val="4C2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0"/>
            <p:cNvSpPr/>
            <p:nvPr/>
          </p:nvSpPr>
          <p:spPr>
            <a:xfrm>
              <a:off x="1373400" y="3149275"/>
              <a:ext cx="2024375" cy="1482575"/>
            </a:xfrm>
            <a:custGeom>
              <a:rect b="b" l="l" r="r" t="t"/>
              <a:pathLst>
                <a:path extrusionOk="0" h="59303" w="80975">
                  <a:moveTo>
                    <a:pt x="34347" y="0"/>
                  </a:moveTo>
                  <a:cubicBezTo>
                    <a:pt x="34347" y="0"/>
                    <a:pt x="14955" y="7356"/>
                    <a:pt x="11611" y="11004"/>
                  </a:cubicBezTo>
                  <a:cubicBezTo>
                    <a:pt x="8268" y="14621"/>
                    <a:pt x="0" y="41764"/>
                    <a:pt x="0" y="41764"/>
                  </a:cubicBezTo>
                  <a:lnTo>
                    <a:pt x="22128" y="43496"/>
                  </a:lnTo>
                  <a:lnTo>
                    <a:pt x="22128" y="59302"/>
                  </a:lnTo>
                  <a:lnTo>
                    <a:pt x="67783" y="59302"/>
                  </a:lnTo>
                  <a:lnTo>
                    <a:pt x="66506" y="41308"/>
                  </a:lnTo>
                  <a:lnTo>
                    <a:pt x="80974" y="21916"/>
                  </a:lnTo>
                  <a:cubicBezTo>
                    <a:pt x="80974" y="21916"/>
                    <a:pt x="66172" y="6991"/>
                    <a:pt x="63679" y="5228"/>
                  </a:cubicBezTo>
                  <a:cubicBezTo>
                    <a:pt x="61187" y="3466"/>
                    <a:pt x="42433" y="943"/>
                    <a:pt x="42433" y="943"/>
                  </a:cubicBezTo>
                  <a:lnTo>
                    <a:pt x="343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0"/>
            <p:cNvSpPr/>
            <p:nvPr/>
          </p:nvSpPr>
          <p:spPr>
            <a:xfrm>
              <a:off x="1926600" y="3865100"/>
              <a:ext cx="1114775" cy="465825"/>
            </a:xfrm>
            <a:custGeom>
              <a:rect b="b" l="l" r="r" t="t"/>
              <a:pathLst>
                <a:path extrusionOk="0" h="18633" w="44591">
                  <a:moveTo>
                    <a:pt x="43010" y="0"/>
                  </a:moveTo>
                  <a:lnTo>
                    <a:pt x="2797" y="2766"/>
                  </a:lnTo>
                  <a:lnTo>
                    <a:pt x="1642" y="7690"/>
                  </a:lnTo>
                  <a:lnTo>
                    <a:pt x="43527" y="4863"/>
                  </a:lnTo>
                  <a:lnTo>
                    <a:pt x="43010" y="0"/>
                  </a:lnTo>
                  <a:close/>
                  <a:moveTo>
                    <a:pt x="44165" y="10790"/>
                  </a:moveTo>
                  <a:lnTo>
                    <a:pt x="243" y="13739"/>
                  </a:lnTo>
                  <a:lnTo>
                    <a:pt x="0" y="14863"/>
                  </a:lnTo>
                  <a:lnTo>
                    <a:pt x="0" y="18633"/>
                  </a:lnTo>
                  <a:lnTo>
                    <a:pt x="44591" y="15654"/>
                  </a:lnTo>
                  <a:lnTo>
                    <a:pt x="44378" y="12675"/>
                  </a:lnTo>
                  <a:lnTo>
                    <a:pt x="44165" y="1079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0"/>
            <p:cNvSpPr/>
            <p:nvPr/>
          </p:nvSpPr>
          <p:spPr>
            <a:xfrm>
              <a:off x="1807875" y="2076950"/>
              <a:ext cx="962975" cy="1312025"/>
            </a:xfrm>
            <a:custGeom>
              <a:rect b="b" l="l" r="r" t="t"/>
              <a:pathLst>
                <a:path extrusionOk="0" h="52481" w="38519">
                  <a:moveTo>
                    <a:pt x="20614" y="1"/>
                  </a:moveTo>
                  <a:cubicBezTo>
                    <a:pt x="19550" y="1"/>
                    <a:pt x="18417" y="128"/>
                    <a:pt x="17211" y="400"/>
                  </a:cubicBezTo>
                  <a:cubicBezTo>
                    <a:pt x="1071" y="4017"/>
                    <a:pt x="8610" y="22224"/>
                    <a:pt x="8610" y="22224"/>
                  </a:cubicBezTo>
                  <a:cubicBezTo>
                    <a:pt x="7626" y="21553"/>
                    <a:pt x="6382" y="21205"/>
                    <a:pt x="5174" y="21205"/>
                  </a:cubicBezTo>
                  <a:cubicBezTo>
                    <a:pt x="2501" y="21205"/>
                    <a:pt x="0" y="22908"/>
                    <a:pt x="859" y="26571"/>
                  </a:cubicBezTo>
                  <a:cubicBezTo>
                    <a:pt x="1490" y="29334"/>
                    <a:pt x="3337" y="30078"/>
                    <a:pt x="5144" y="30078"/>
                  </a:cubicBezTo>
                  <a:cubicBezTo>
                    <a:pt x="7254" y="30078"/>
                    <a:pt x="9309" y="29063"/>
                    <a:pt x="9309" y="29063"/>
                  </a:cubicBezTo>
                  <a:cubicBezTo>
                    <a:pt x="9309" y="29063"/>
                    <a:pt x="13017" y="41890"/>
                    <a:pt x="14689" y="46024"/>
                  </a:cubicBezTo>
                  <a:cubicBezTo>
                    <a:pt x="15698" y="48506"/>
                    <a:pt x="17930" y="52481"/>
                    <a:pt x="22968" y="52481"/>
                  </a:cubicBezTo>
                  <a:cubicBezTo>
                    <a:pt x="23544" y="52481"/>
                    <a:pt x="24158" y="52428"/>
                    <a:pt x="24810" y="52316"/>
                  </a:cubicBezTo>
                  <a:cubicBezTo>
                    <a:pt x="29613" y="51495"/>
                    <a:pt x="28549" y="46419"/>
                    <a:pt x="28549" y="46419"/>
                  </a:cubicBezTo>
                  <a:lnTo>
                    <a:pt x="27394" y="40614"/>
                  </a:lnTo>
                  <a:cubicBezTo>
                    <a:pt x="32288" y="39519"/>
                    <a:pt x="38519" y="34048"/>
                    <a:pt x="37181" y="24504"/>
                  </a:cubicBezTo>
                  <a:cubicBezTo>
                    <a:pt x="36478" y="19526"/>
                    <a:pt x="33797" y="1"/>
                    <a:pt x="20614" y="1"/>
                  </a:cubicBezTo>
                  <a:close/>
                </a:path>
              </a:pathLst>
            </a:custGeom>
            <a:solidFill>
              <a:srgbClr val="4C2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0"/>
            <p:cNvSpPr/>
            <p:nvPr/>
          </p:nvSpPr>
          <p:spPr>
            <a:xfrm>
              <a:off x="1593000" y="1858150"/>
              <a:ext cx="1343700" cy="983725"/>
            </a:xfrm>
            <a:custGeom>
              <a:rect b="b" l="l" r="r" t="t"/>
              <a:pathLst>
                <a:path extrusionOk="0" h="39349" w="53748">
                  <a:moveTo>
                    <a:pt x="45726" y="0"/>
                  </a:moveTo>
                  <a:cubicBezTo>
                    <a:pt x="45642" y="0"/>
                    <a:pt x="45558" y="1"/>
                    <a:pt x="45473" y="3"/>
                  </a:cubicBezTo>
                  <a:cubicBezTo>
                    <a:pt x="38625" y="177"/>
                    <a:pt x="37095" y="6002"/>
                    <a:pt x="27056" y="6002"/>
                  </a:cubicBezTo>
                  <a:cubicBezTo>
                    <a:pt x="26578" y="6002"/>
                    <a:pt x="26081" y="5988"/>
                    <a:pt x="25563" y="5961"/>
                  </a:cubicBezTo>
                  <a:cubicBezTo>
                    <a:pt x="25195" y="5942"/>
                    <a:pt x="24836" y="5933"/>
                    <a:pt x="24487" y="5933"/>
                  </a:cubicBezTo>
                  <a:cubicBezTo>
                    <a:pt x="14015" y="5933"/>
                    <a:pt x="12250" y="14046"/>
                    <a:pt x="12250" y="14046"/>
                  </a:cubicBezTo>
                  <a:cubicBezTo>
                    <a:pt x="10700" y="14472"/>
                    <a:pt x="10730" y="16265"/>
                    <a:pt x="9606" y="16508"/>
                  </a:cubicBezTo>
                  <a:cubicBezTo>
                    <a:pt x="1" y="18818"/>
                    <a:pt x="10062" y="31280"/>
                    <a:pt x="10062" y="31280"/>
                  </a:cubicBezTo>
                  <a:lnTo>
                    <a:pt x="17417" y="32223"/>
                  </a:lnTo>
                  <a:cubicBezTo>
                    <a:pt x="17417" y="32223"/>
                    <a:pt x="19850" y="39348"/>
                    <a:pt x="21465" y="39348"/>
                  </a:cubicBezTo>
                  <a:cubicBezTo>
                    <a:pt x="21504" y="39348"/>
                    <a:pt x="21543" y="39344"/>
                    <a:pt x="21581" y="39335"/>
                  </a:cubicBezTo>
                  <a:cubicBezTo>
                    <a:pt x="23192" y="38940"/>
                    <a:pt x="22129" y="32861"/>
                    <a:pt x="22129" y="32861"/>
                  </a:cubicBezTo>
                  <a:cubicBezTo>
                    <a:pt x="24591" y="29730"/>
                    <a:pt x="22676" y="23378"/>
                    <a:pt x="22676" y="23378"/>
                  </a:cubicBezTo>
                  <a:cubicBezTo>
                    <a:pt x="22676" y="23378"/>
                    <a:pt x="29028" y="23286"/>
                    <a:pt x="35624" y="21797"/>
                  </a:cubicBezTo>
                  <a:cubicBezTo>
                    <a:pt x="44500" y="19791"/>
                    <a:pt x="49637" y="17055"/>
                    <a:pt x="51764" y="12283"/>
                  </a:cubicBezTo>
                  <a:cubicBezTo>
                    <a:pt x="53748" y="7776"/>
                    <a:pt x="52998" y="0"/>
                    <a:pt x="457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0"/>
            <p:cNvSpPr/>
            <p:nvPr/>
          </p:nvSpPr>
          <p:spPr>
            <a:xfrm>
              <a:off x="2442550" y="2524250"/>
              <a:ext cx="64625" cy="190400"/>
            </a:xfrm>
            <a:custGeom>
              <a:rect b="b" l="l" r="r" t="t"/>
              <a:pathLst>
                <a:path extrusionOk="0" h="7616" w="2585">
                  <a:moveTo>
                    <a:pt x="719" y="1"/>
                  </a:moveTo>
                  <a:cubicBezTo>
                    <a:pt x="683" y="1"/>
                    <a:pt x="646" y="6"/>
                    <a:pt x="609" y="16"/>
                  </a:cubicBezTo>
                  <a:cubicBezTo>
                    <a:pt x="366" y="77"/>
                    <a:pt x="274" y="320"/>
                    <a:pt x="335" y="533"/>
                  </a:cubicBezTo>
                  <a:lnTo>
                    <a:pt x="1612" y="4545"/>
                  </a:lnTo>
                  <a:cubicBezTo>
                    <a:pt x="1733" y="5032"/>
                    <a:pt x="1703" y="5518"/>
                    <a:pt x="1460" y="5943"/>
                  </a:cubicBezTo>
                  <a:cubicBezTo>
                    <a:pt x="1217" y="6369"/>
                    <a:pt x="822" y="6673"/>
                    <a:pt x="335" y="6794"/>
                  </a:cubicBezTo>
                  <a:cubicBezTo>
                    <a:pt x="123" y="6855"/>
                    <a:pt x="1" y="7098"/>
                    <a:pt x="62" y="7311"/>
                  </a:cubicBezTo>
                  <a:cubicBezTo>
                    <a:pt x="92" y="7494"/>
                    <a:pt x="274" y="7615"/>
                    <a:pt x="457" y="7615"/>
                  </a:cubicBezTo>
                  <a:cubicBezTo>
                    <a:pt x="487" y="7615"/>
                    <a:pt x="518" y="7615"/>
                    <a:pt x="548" y="7585"/>
                  </a:cubicBezTo>
                  <a:cubicBezTo>
                    <a:pt x="1247" y="7433"/>
                    <a:pt x="1825" y="6977"/>
                    <a:pt x="2159" y="6339"/>
                  </a:cubicBezTo>
                  <a:cubicBezTo>
                    <a:pt x="2524" y="5731"/>
                    <a:pt x="2585" y="5001"/>
                    <a:pt x="2372" y="4302"/>
                  </a:cubicBezTo>
                  <a:lnTo>
                    <a:pt x="1095" y="290"/>
                  </a:lnTo>
                  <a:cubicBezTo>
                    <a:pt x="1045" y="114"/>
                    <a:pt x="891" y="1"/>
                    <a:pt x="7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0"/>
            <p:cNvSpPr/>
            <p:nvPr/>
          </p:nvSpPr>
          <p:spPr>
            <a:xfrm>
              <a:off x="2488575" y="2422500"/>
              <a:ext cx="106325" cy="41125"/>
            </a:xfrm>
            <a:custGeom>
              <a:rect b="b" l="l" r="r" t="t"/>
              <a:pathLst>
                <a:path extrusionOk="0" h="1645" w="4253">
                  <a:moveTo>
                    <a:pt x="2115" y="1"/>
                  </a:moveTo>
                  <a:cubicBezTo>
                    <a:pt x="1083" y="1"/>
                    <a:pt x="0" y="285"/>
                    <a:pt x="44" y="712"/>
                  </a:cubicBezTo>
                  <a:cubicBezTo>
                    <a:pt x="119" y="1269"/>
                    <a:pt x="1316" y="1645"/>
                    <a:pt x="2354" y="1645"/>
                  </a:cubicBezTo>
                  <a:cubicBezTo>
                    <a:pt x="3016" y="1645"/>
                    <a:pt x="3612" y="1493"/>
                    <a:pt x="3814" y="1138"/>
                  </a:cubicBezTo>
                  <a:cubicBezTo>
                    <a:pt x="4252" y="323"/>
                    <a:pt x="3213" y="1"/>
                    <a:pt x="2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0"/>
            <p:cNvSpPr/>
            <p:nvPr/>
          </p:nvSpPr>
          <p:spPr>
            <a:xfrm>
              <a:off x="2230325" y="2455850"/>
              <a:ext cx="132125" cy="64150"/>
            </a:xfrm>
            <a:custGeom>
              <a:rect b="b" l="l" r="r" t="t"/>
              <a:pathLst>
                <a:path extrusionOk="0" h="2566" w="5285">
                  <a:moveTo>
                    <a:pt x="4395" y="1"/>
                  </a:moveTo>
                  <a:cubicBezTo>
                    <a:pt x="2995" y="1"/>
                    <a:pt x="0" y="1368"/>
                    <a:pt x="1286" y="2387"/>
                  </a:cubicBezTo>
                  <a:cubicBezTo>
                    <a:pt x="1445" y="2511"/>
                    <a:pt x="1659" y="2566"/>
                    <a:pt x="1905" y="2566"/>
                  </a:cubicBezTo>
                  <a:cubicBezTo>
                    <a:pt x="3171" y="2566"/>
                    <a:pt x="5284" y="1130"/>
                    <a:pt x="5055" y="290"/>
                  </a:cubicBezTo>
                  <a:cubicBezTo>
                    <a:pt x="5000" y="88"/>
                    <a:pt x="4748" y="1"/>
                    <a:pt x="43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0"/>
            <p:cNvSpPr/>
            <p:nvPr/>
          </p:nvSpPr>
          <p:spPr>
            <a:xfrm>
              <a:off x="2286775" y="2557300"/>
              <a:ext cx="88950" cy="88200"/>
            </a:xfrm>
            <a:custGeom>
              <a:rect b="b" l="l" r="r" t="t"/>
              <a:pathLst>
                <a:path extrusionOk="0" h="3528" w="3558">
                  <a:moveTo>
                    <a:pt x="1740" y="0"/>
                  </a:moveTo>
                  <a:cubicBezTo>
                    <a:pt x="792" y="0"/>
                    <a:pt x="31" y="779"/>
                    <a:pt x="31" y="1734"/>
                  </a:cubicBezTo>
                  <a:cubicBezTo>
                    <a:pt x="1" y="2737"/>
                    <a:pt x="791" y="3527"/>
                    <a:pt x="1764" y="3527"/>
                  </a:cubicBezTo>
                  <a:cubicBezTo>
                    <a:pt x="1782" y="3528"/>
                    <a:pt x="1800" y="3528"/>
                    <a:pt x="1818" y="3528"/>
                  </a:cubicBezTo>
                  <a:cubicBezTo>
                    <a:pt x="2767" y="3528"/>
                    <a:pt x="3557" y="2749"/>
                    <a:pt x="3557" y="1795"/>
                  </a:cubicBezTo>
                  <a:cubicBezTo>
                    <a:pt x="3557" y="822"/>
                    <a:pt x="2797" y="1"/>
                    <a:pt x="1794" y="1"/>
                  </a:cubicBezTo>
                  <a:cubicBezTo>
                    <a:pt x="1776" y="1"/>
                    <a:pt x="1758" y="0"/>
                    <a:pt x="17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0"/>
            <p:cNvSpPr/>
            <p:nvPr/>
          </p:nvSpPr>
          <p:spPr>
            <a:xfrm>
              <a:off x="2502600" y="2526900"/>
              <a:ext cx="88925" cy="88200"/>
            </a:xfrm>
            <a:custGeom>
              <a:rect b="b" l="l" r="r" t="t"/>
              <a:pathLst>
                <a:path extrusionOk="0" h="3528" w="3557">
                  <a:moveTo>
                    <a:pt x="1739" y="1"/>
                  </a:moveTo>
                  <a:cubicBezTo>
                    <a:pt x="792" y="1"/>
                    <a:pt x="30" y="779"/>
                    <a:pt x="0" y="1734"/>
                  </a:cubicBezTo>
                  <a:cubicBezTo>
                    <a:pt x="0" y="2707"/>
                    <a:pt x="790" y="3527"/>
                    <a:pt x="1763" y="3527"/>
                  </a:cubicBezTo>
                  <a:cubicBezTo>
                    <a:pt x="2736" y="3527"/>
                    <a:pt x="3526" y="2767"/>
                    <a:pt x="3556" y="1764"/>
                  </a:cubicBezTo>
                  <a:cubicBezTo>
                    <a:pt x="3556" y="792"/>
                    <a:pt x="2766" y="1"/>
                    <a:pt x="1794" y="1"/>
                  </a:cubicBezTo>
                  <a:cubicBezTo>
                    <a:pt x="1775" y="1"/>
                    <a:pt x="1757" y="1"/>
                    <a:pt x="1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0"/>
            <p:cNvSpPr/>
            <p:nvPr/>
          </p:nvSpPr>
          <p:spPr>
            <a:xfrm>
              <a:off x="1876450" y="2663925"/>
              <a:ext cx="136025" cy="79600"/>
            </a:xfrm>
            <a:custGeom>
              <a:rect b="b" l="l" r="r" t="t"/>
              <a:pathLst>
                <a:path extrusionOk="0" h="3184" w="5441">
                  <a:moveTo>
                    <a:pt x="2061" y="0"/>
                  </a:moveTo>
                  <a:cubicBezTo>
                    <a:pt x="1425" y="0"/>
                    <a:pt x="793" y="172"/>
                    <a:pt x="243" y="508"/>
                  </a:cubicBezTo>
                  <a:cubicBezTo>
                    <a:pt x="61" y="600"/>
                    <a:pt x="0" y="873"/>
                    <a:pt x="122" y="1055"/>
                  </a:cubicBezTo>
                  <a:cubicBezTo>
                    <a:pt x="200" y="1173"/>
                    <a:pt x="329" y="1240"/>
                    <a:pt x="460" y="1240"/>
                  </a:cubicBezTo>
                  <a:cubicBezTo>
                    <a:pt x="532" y="1240"/>
                    <a:pt x="604" y="1220"/>
                    <a:pt x="669" y="1177"/>
                  </a:cubicBezTo>
                  <a:cubicBezTo>
                    <a:pt x="1099" y="926"/>
                    <a:pt x="1592" y="792"/>
                    <a:pt x="2079" y="792"/>
                  </a:cubicBezTo>
                  <a:cubicBezTo>
                    <a:pt x="2420" y="792"/>
                    <a:pt x="2758" y="857"/>
                    <a:pt x="3070" y="995"/>
                  </a:cubicBezTo>
                  <a:cubicBezTo>
                    <a:pt x="3830" y="1329"/>
                    <a:pt x="4408" y="2028"/>
                    <a:pt x="4590" y="2849"/>
                  </a:cubicBezTo>
                  <a:cubicBezTo>
                    <a:pt x="4651" y="3031"/>
                    <a:pt x="4803" y="3183"/>
                    <a:pt x="5015" y="3183"/>
                  </a:cubicBezTo>
                  <a:cubicBezTo>
                    <a:pt x="5046" y="3183"/>
                    <a:pt x="5046" y="3153"/>
                    <a:pt x="5076" y="3153"/>
                  </a:cubicBezTo>
                  <a:cubicBezTo>
                    <a:pt x="5319" y="3122"/>
                    <a:pt x="5441" y="2879"/>
                    <a:pt x="5411" y="2666"/>
                  </a:cubicBezTo>
                  <a:cubicBezTo>
                    <a:pt x="5167" y="1603"/>
                    <a:pt x="4408" y="691"/>
                    <a:pt x="3404" y="265"/>
                  </a:cubicBezTo>
                  <a:cubicBezTo>
                    <a:pt x="2974" y="88"/>
                    <a:pt x="2516" y="0"/>
                    <a:pt x="2061" y="0"/>
                  </a:cubicBezTo>
                  <a:close/>
                </a:path>
              </a:pathLst>
            </a:custGeom>
            <a:solidFill>
              <a:srgbClr val="284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0"/>
            <p:cNvSpPr/>
            <p:nvPr/>
          </p:nvSpPr>
          <p:spPr>
            <a:xfrm>
              <a:off x="2226000" y="2679200"/>
              <a:ext cx="69925" cy="64800"/>
            </a:xfrm>
            <a:custGeom>
              <a:rect b="b" l="l" r="r" t="t"/>
              <a:pathLst>
                <a:path extrusionOk="0" h="2592" w="2797">
                  <a:moveTo>
                    <a:pt x="1396" y="0"/>
                  </a:moveTo>
                  <a:cubicBezTo>
                    <a:pt x="779" y="0"/>
                    <a:pt x="231" y="456"/>
                    <a:pt x="122" y="1083"/>
                  </a:cubicBezTo>
                  <a:cubicBezTo>
                    <a:pt x="0" y="1782"/>
                    <a:pt x="486" y="2451"/>
                    <a:pt x="1186" y="2572"/>
                  </a:cubicBezTo>
                  <a:cubicBezTo>
                    <a:pt x="1261" y="2585"/>
                    <a:pt x="1337" y="2592"/>
                    <a:pt x="1411" y="2592"/>
                  </a:cubicBezTo>
                  <a:cubicBezTo>
                    <a:pt x="2023" y="2592"/>
                    <a:pt x="2567" y="2159"/>
                    <a:pt x="2675" y="1508"/>
                  </a:cubicBezTo>
                  <a:cubicBezTo>
                    <a:pt x="2797" y="809"/>
                    <a:pt x="2310" y="141"/>
                    <a:pt x="1611" y="19"/>
                  </a:cubicBezTo>
                  <a:cubicBezTo>
                    <a:pt x="1539" y="6"/>
                    <a:pt x="1467" y="0"/>
                    <a:pt x="13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0"/>
            <p:cNvSpPr/>
            <p:nvPr/>
          </p:nvSpPr>
          <p:spPr>
            <a:xfrm>
              <a:off x="2613525" y="2655825"/>
              <a:ext cx="69175" cy="64625"/>
            </a:xfrm>
            <a:custGeom>
              <a:rect b="b" l="l" r="r" t="t"/>
              <a:pathLst>
                <a:path extrusionOk="0" h="2585" w="2767">
                  <a:moveTo>
                    <a:pt x="1433" y="0"/>
                  </a:moveTo>
                  <a:cubicBezTo>
                    <a:pt x="798" y="0"/>
                    <a:pt x="206" y="436"/>
                    <a:pt x="123" y="1076"/>
                  </a:cubicBezTo>
                  <a:cubicBezTo>
                    <a:pt x="1" y="1775"/>
                    <a:pt x="457" y="2443"/>
                    <a:pt x="1156" y="2565"/>
                  </a:cubicBezTo>
                  <a:cubicBezTo>
                    <a:pt x="1232" y="2578"/>
                    <a:pt x="1308" y="2585"/>
                    <a:pt x="1383" y="2585"/>
                  </a:cubicBezTo>
                  <a:cubicBezTo>
                    <a:pt x="2000" y="2585"/>
                    <a:pt x="2567" y="2155"/>
                    <a:pt x="2676" y="1531"/>
                  </a:cubicBezTo>
                  <a:cubicBezTo>
                    <a:pt x="2767" y="802"/>
                    <a:pt x="2311" y="133"/>
                    <a:pt x="1612" y="12"/>
                  </a:cubicBezTo>
                  <a:cubicBezTo>
                    <a:pt x="1552" y="4"/>
                    <a:pt x="1493" y="0"/>
                    <a:pt x="1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0"/>
            <p:cNvSpPr/>
            <p:nvPr/>
          </p:nvSpPr>
          <p:spPr>
            <a:xfrm>
              <a:off x="1387825" y="4198675"/>
              <a:ext cx="2411925" cy="433175"/>
            </a:xfrm>
            <a:custGeom>
              <a:rect b="b" l="l" r="r" t="t"/>
              <a:pathLst>
                <a:path extrusionOk="0" h="17327" w="96477">
                  <a:moveTo>
                    <a:pt x="2372" y="1"/>
                  </a:moveTo>
                  <a:cubicBezTo>
                    <a:pt x="2372" y="1"/>
                    <a:pt x="1581" y="4894"/>
                    <a:pt x="791" y="8815"/>
                  </a:cubicBezTo>
                  <a:cubicBezTo>
                    <a:pt x="1" y="12736"/>
                    <a:pt x="2797" y="17326"/>
                    <a:pt x="8420" y="17326"/>
                  </a:cubicBezTo>
                  <a:lnTo>
                    <a:pt x="95200" y="17326"/>
                  </a:lnTo>
                  <a:cubicBezTo>
                    <a:pt x="95200" y="17326"/>
                    <a:pt x="96477" y="10518"/>
                    <a:pt x="91826" y="10183"/>
                  </a:cubicBezTo>
                  <a:cubicBezTo>
                    <a:pt x="91826" y="10183"/>
                    <a:pt x="86588" y="5935"/>
                    <a:pt x="81705" y="5935"/>
                  </a:cubicBezTo>
                  <a:cubicBezTo>
                    <a:pt x="81108" y="5935"/>
                    <a:pt x="80517" y="5998"/>
                    <a:pt x="79941" y="6141"/>
                  </a:cubicBezTo>
                  <a:cubicBezTo>
                    <a:pt x="74622" y="7478"/>
                    <a:pt x="72920" y="8268"/>
                    <a:pt x="72920" y="8268"/>
                  </a:cubicBezTo>
                  <a:lnTo>
                    <a:pt x="21551" y="1520"/>
                  </a:lnTo>
                  <a:lnTo>
                    <a:pt x="2372" y="1"/>
                  </a:lnTo>
                  <a:close/>
                </a:path>
              </a:pathLst>
            </a:custGeom>
            <a:solidFill>
              <a:srgbClr val="4C2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0"/>
            <p:cNvSpPr/>
            <p:nvPr/>
          </p:nvSpPr>
          <p:spPr>
            <a:xfrm>
              <a:off x="1795125" y="2523875"/>
              <a:ext cx="339700" cy="340475"/>
            </a:xfrm>
            <a:custGeom>
              <a:rect b="b" l="l" r="r" t="t"/>
              <a:pathLst>
                <a:path extrusionOk="0" h="13619" w="13588">
                  <a:moveTo>
                    <a:pt x="6779" y="1"/>
                  </a:moveTo>
                  <a:cubicBezTo>
                    <a:pt x="3040" y="1"/>
                    <a:pt x="1" y="3071"/>
                    <a:pt x="1" y="6809"/>
                  </a:cubicBezTo>
                  <a:cubicBezTo>
                    <a:pt x="1" y="10579"/>
                    <a:pt x="3040" y="13618"/>
                    <a:pt x="6779" y="13618"/>
                  </a:cubicBezTo>
                  <a:cubicBezTo>
                    <a:pt x="10548" y="13618"/>
                    <a:pt x="13588" y="10579"/>
                    <a:pt x="13588" y="6809"/>
                  </a:cubicBezTo>
                  <a:cubicBezTo>
                    <a:pt x="13588" y="3071"/>
                    <a:pt x="10548" y="1"/>
                    <a:pt x="6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0"/>
            <p:cNvSpPr/>
            <p:nvPr/>
          </p:nvSpPr>
          <p:spPr>
            <a:xfrm>
              <a:off x="2347575" y="2727525"/>
              <a:ext cx="161875" cy="94525"/>
            </a:xfrm>
            <a:custGeom>
              <a:rect b="b" l="l" r="r" t="t"/>
              <a:pathLst>
                <a:path extrusionOk="0" h="3781" w="6475">
                  <a:moveTo>
                    <a:pt x="760" y="1"/>
                  </a:moveTo>
                  <a:cubicBezTo>
                    <a:pt x="760" y="1"/>
                    <a:pt x="1" y="2888"/>
                    <a:pt x="2615" y="3648"/>
                  </a:cubicBezTo>
                  <a:cubicBezTo>
                    <a:pt x="2936" y="3740"/>
                    <a:pt x="3234" y="3781"/>
                    <a:pt x="3511" y="3781"/>
                  </a:cubicBezTo>
                  <a:cubicBezTo>
                    <a:pt x="5620" y="3781"/>
                    <a:pt x="6475" y="1430"/>
                    <a:pt x="6475" y="1429"/>
                  </a:cubicBezTo>
                  <a:lnTo>
                    <a:pt x="6475" y="1429"/>
                  </a:lnTo>
                  <a:cubicBezTo>
                    <a:pt x="5963" y="1579"/>
                    <a:pt x="5434" y="1651"/>
                    <a:pt x="4904" y="1651"/>
                  </a:cubicBezTo>
                  <a:cubicBezTo>
                    <a:pt x="3386" y="1651"/>
                    <a:pt x="1864" y="1060"/>
                    <a:pt x="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0"/>
            <p:cNvSpPr/>
            <p:nvPr/>
          </p:nvSpPr>
          <p:spPr>
            <a:xfrm>
              <a:off x="1721500" y="2208950"/>
              <a:ext cx="262100" cy="410700"/>
            </a:xfrm>
            <a:custGeom>
              <a:rect b="b" l="l" r="r" t="t"/>
              <a:pathLst>
                <a:path extrusionOk="0" h="16428" w="10484">
                  <a:moveTo>
                    <a:pt x="6848" y="1"/>
                  </a:moveTo>
                  <a:cubicBezTo>
                    <a:pt x="5537" y="1"/>
                    <a:pt x="1" y="865"/>
                    <a:pt x="6593" y="16428"/>
                  </a:cubicBezTo>
                  <a:lnTo>
                    <a:pt x="10484" y="14391"/>
                  </a:lnTo>
                  <a:cubicBezTo>
                    <a:pt x="10484" y="14391"/>
                    <a:pt x="4982" y="4391"/>
                    <a:pt x="7110" y="14"/>
                  </a:cubicBezTo>
                  <a:cubicBezTo>
                    <a:pt x="7110" y="14"/>
                    <a:pt x="7012" y="1"/>
                    <a:pt x="68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0"/>
            <p:cNvSpPr/>
            <p:nvPr/>
          </p:nvSpPr>
          <p:spPr>
            <a:xfrm>
              <a:off x="3952475" y="1058825"/>
              <a:ext cx="98050" cy="1001550"/>
            </a:xfrm>
            <a:custGeom>
              <a:rect b="b" l="l" r="r" t="t"/>
              <a:pathLst>
                <a:path extrusionOk="0" h="40062" w="3922">
                  <a:moveTo>
                    <a:pt x="0" y="0"/>
                  </a:moveTo>
                  <a:lnTo>
                    <a:pt x="0" y="40062"/>
                  </a:lnTo>
                  <a:lnTo>
                    <a:pt x="3921" y="40062"/>
                  </a:lnTo>
                  <a:lnTo>
                    <a:pt x="39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0"/>
            <p:cNvSpPr/>
            <p:nvPr/>
          </p:nvSpPr>
          <p:spPr>
            <a:xfrm>
              <a:off x="3912950" y="1979425"/>
              <a:ext cx="177850" cy="162075"/>
            </a:xfrm>
            <a:custGeom>
              <a:rect b="b" l="l" r="r" t="t"/>
              <a:pathLst>
                <a:path extrusionOk="0" h="6483" w="7114">
                  <a:moveTo>
                    <a:pt x="3561" y="0"/>
                  </a:moveTo>
                  <a:cubicBezTo>
                    <a:pt x="2729" y="0"/>
                    <a:pt x="1900" y="320"/>
                    <a:pt x="1277" y="958"/>
                  </a:cubicBezTo>
                  <a:cubicBezTo>
                    <a:pt x="1" y="2204"/>
                    <a:pt x="1" y="4271"/>
                    <a:pt x="1277" y="5548"/>
                  </a:cubicBezTo>
                  <a:cubicBezTo>
                    <a:pt x="1900" y="6171"/>
                    <a:pt x="2729" y="6482"/>
                    <a:pt x="3561" y="6482"/>
                  </a:cubicBezTo>
                  <a:cubicBezTo>
                    <a:pt x="4393" y="6482"/>
                    <a:pt x="5229" y="6171"/>
                    <a:pt x="5867" y="5548"/>
                  </a:cubicBezTo>
                  <a:cubicBezTo>
                    <a:pt x="7113" y="4271"/>
                    <a:pt x="7113" y="2204"/>
                    <a:pt x="5867" y="958"/>
                  </a:cubicBezTo>
                  <a:cubicBezTo>
                    <a:pt x="5229" y="320"/>
                    <a:pt x="4393" y="0"/>
                    <a:pt x="3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0"/>
            <p:cNvSpPr/>
            <p:nvPr/>
          </p:nvSpPr>
          <p:spPr>
            <a:xfrm>
              <a:off x="3065675" y="2358225"/>
              <a:ext cx="354900" cy="355725"/>
            </a:xfrm>
            <a:custGeom>
              <a:rect b="b" l="l" r="r" t="t"/>
              <a:pathLst>
                <a:path extrusionOk="0" h="14229" w="14196">
                  <a:moveTo>
                    <a:pt x="6931" y="1"/>
                  </a:moveTo>
                  <a:lnTo>
                    <a:pt x="4013" y="1855"/>
                  </a:lnTo>
                  <a:cubicBezTo>
                    <a:pt x="912" y="3861"/>
                    <a:pt x="0" y="8025"/>
                    <a:pt x="2007" y="11156"/>
                  </a:cubicBezTo>
                  <a:cubicBezTo>
                    <a:pt x="3291" y="13140"/>
                    <a:pt x="5446" y="14228"/>
                    <a:pt x="7653" y="14228"/>
                  </a:cubicBezTo>
                  <a:cubicBezTo>
                    <a:pt x="8893" y="14228"/>
                    <a:pt x="10150" y="13884"/>
                    <a:pt x="11277" y="13162"/>
                  </a:cubicBezTo>
                  <a:lnTo>
                    <a:pt x="14195" y="11308"/>
                  </a:lnTo>
                  <a:lnTo>
                    <a:pt x="69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0"/>
            <p:cNvSpPr/>
            <p:nvPr/>
          </p:nvSpPr>
          <p:spPr>
            <a:xfrm>
              <a:off x="3798975" y="2058825"/>
              <a:ext cx="183150" cy="148975"/>
            </a:xfrm>
            <a:custGeom>
              <a:rect b="b" l="l" r="r" t="t"/>
              <a:pathLst>
                <a:path extrusionOk="0" h="5959" w="7326">
                  <a:moveTo>
                    <a:pt x="5958" y="1"/>
                  </a:moveTo>
                  <a:lnTo>
                    <a:pt x="0" y="3800"/>
                  </a:lnTo>
                  <a:lnTo>
                    <a:pt x="1368" y="5958"/>
                  </a:lnTo>
                  <a:lnTo>
                    <a:pt x="7326" y="2128"/>
                  </a:lnTo>
                  <a:lnTo>
                    <a:pt x="5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0"/>
            <p:cNvSpPr/>
            <p:nvPr/>
          </p:nvSpPr>
          <p:spPr>
            <a:xfrm>
              <a:off x="3192575" y="2043675"/>
              <a:ext cx="762200" cy="646650"/>
            </a:xfrm>
            <a:custGeom>
              <a:rect b="b" l="l" r="r" t="t"/>
              <a:pathLst>
                <a:path extrusionOk="0" h="25866" w="30488">
                  <a:moveTo>
                    <a:pt x="21117" y="0"/>
                  </a:moveTo>
                  <a:cubicBezTo>
                    <a:pt x="19599" y="0"/>
                    <a:pt x="18063" y="422"/>
                    <a:pt x="16688" y="1306"/>
                  </a:cubicBezTo>
                  <a:lnTo>
                    <a:pt x="0" y="11975"/>
                  </a:lnTo>
                  <a:lnTo>
                    <a:pt x="8876" y="25865"/>
                  </a:lnTo>
                  <a:lnTo>
                    <a:pt x="25563" y="15166"/>
                  </a:lnTo>
                  <a:cubicBezTo>
                    <a:pt x="29393" y="12704"/>
                    <a:pt x="30487" y="7628"/>
                    <a:pt x="28056" y="3798"/>
                  </a:cubicBezTo>
                  <a:cubicBezTo>
                    <a:pt x="26478" y="1344"/>
                    <a:pt x="23826" y="0"/>
                    <a:pt x="211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0"/>
            <p:cNvSpPr/>
            <p:nvPr/>
          </p:nvSpPr>
          <p:spPr>
            <a:xfrm>
              <a:off x="3260200" y="4555825"/>
              <a:ext cx="709775" cy="76025"/>
            </a:xfrm>
            <a:custGeom>
              <a:rect b="b" l="l" r="r" t="t"/>
              <a:pathLst>
                <a:path extrusionOk="0" h="3041" w="28391">
                  <a:moveTo>
                    <a:pt x="1" y="1"/>
                  </a:moveTo>
                  <a:lnTo>
                    <a:pt x="1" y="1399"/>
                  </a:lnTo>
                  <a:cubicBezTo>
                    <a:pt x="1" y="2311"/>
                    <a:pt x="730" y="3040"/>
                    <a:pt x="1642" y="3040"/>
                  </a:cubicBezTo>
                  <a:lnTo>
                    <a:pt x="24986" y="3040"/>
                  </a:lnTo>
                  <a:lnTo>
                    <a:pt x="283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0"/>
            <p:cNvSpPr/>
            <p:nvPr/>
          </p:nvSpPr>
          <p:spPr>
            <a:xfrm>
              <a:off x="3884825" y="3717675"/>
              <a:ext cx="1794150" cy="914175"/>
            </a:xfrm>
            <a:custGeom>
              <a:rect b="b" l="l" r="r" t="t"/>
              <a:pathLst>
                <a:path extrusionOk="0" h="36567" w="71766">
                  <a:moveTo>
                    <a:pt x="13649" y="0"/>
                  </a:moveTo>
                  <a:cubicBezTo>
                    <a:pt x="12190" y="0"/>
                    <a:pt x="10913" y="943"/>
                    <a:pt x="10488" y="2341"/>
                  </a:cubicBezTo>
                  <a:lnTo>
                    <a:pt x="1" y="36566"/>
                  </a:lnTo>
                  <a:lnTo>
                    <a:pt x="60944" y="36566"/>
                  </a:lnTo>
                  <a:lnTo>
                    <a:pt x="71340" y="2675"/>
                  </a:lnTo>
                  <a:cubicBezTo>
                    <a:pt x="71765" y="1338"/>
                    <a:pt x="70762" y="0"/>
                    <a:pt x="69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0"/>
            <p:cNvSpPr/>
            <p:nvPr/>
          </p:nvSpPr>
          <p:spPr>
            <a:xfrm>
              <a:off x="4717675" y="4140175"/>
              <a:ext cx="165675" cy="149725"/>
            </a:xfrm>
            <a:custGeom>
              <a:rect b="b" l="l" r="r" t="t"/>
              <a:pathLst>
                <a:path extrusionOk="0" h="5989" w="6627">
                  <a:moveTo>
                    <a:pt x="3922" y="0"/>
                  </a:moveTo>
                  <a:cubicBezTo>
                    <a:pt x="2250" y="0"/>
                    <a:pt x="669" y="1338"/>
                    <a:pt x="335" y="2979"/>
                  </a:cubicBezTo>
                  <a:cubicBezTo>
                    <a:pt x="1" y="4651"/>
                    <a:pt x="1095" y="5988"/>
                    <a:pt x="2736" y="5988"/>
                  </a:cubicBezTo>
                  <a:cubicBezTo>
                    <a:pt x="4408" y="5988"/>
                    <a:pt x="5989" y="4651"/>
                    <a:pt x="6323" y="2979"/>
                  </a:cubicBezTo>
                  <a:cubicBezTo>
                    <a:pt x="6627" y="1338"/>
                    <a:pt x="5563" y="0"/>
                    <a:pt x="39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6" name="Google Shape;1646;p40"/>
          <p:cNvSpPr/>
          <p:nvPr/>
        </p:nvSpPr>
        <p:spPr>
          <a:xfrm>
            <a:off x="6259425" y="4222950"/>
            <a:ext cx="2540049" cy="679582"/>
          </a:xfrm>
          <a:prstGeom prst="rect">
            <a:avLst/>
          </a:prstGeom>
        </p:spPr>
        <p:txBody>
          <a:bodyPr>
            <a:prstTxWarp prst="textPlain"/>
          </a:bodyPr>
          <a:lstStyle/>
          <a:p>
            <a:pPr lvl="0" algn="ctr"/>
            <a:r>
              <a:rPr b="1" i="0">
                <a:ln cap="flat" cmpd="sng" w="19050">
                  <a:solidFill>
                    <a:schemeClr val="dk1"/>
                  </a:solidFill>
                  <a:prstDash val="solid"/>
                  <a:round/>
                  <a:headEnd len="sm" w="sm" type="none"/>
                  <a:tailEnd len="sm" w="sm" type="none"/>
                </a:ln>
                <a:solidFill>
                  <a:schemeClr val="lt2"/>
                </a:solidFill>
                <a:latin typeface="Exo"/>
              </a:rPr>
              <a:t>TALK 03</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sp>
        <p:nvSpPr>
          <p:cNvPr id="1651" name="Google Shape;1651;p41"/>
          <p:cNvSpPr txBox="1"/>
          <p:nvPr>
            <p:ph type="title"/>
          </p:nvPr>
        </p:nvSpPr>
        <p:spPr>
          <a:xfrm>
            <a:off x="713225"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Conclusion</a:t>
            </a:r>
            <a:endParaRPr>
              <a:solidFill>
                <a:schemeClr val="dk2"/>
              </a:solidFill>
            </a:endParaRPr>
          </a:p>
        </p:txBody>
      </p:sp>
      <p:sp>
        <p:nvSpPr>
          <p:cNvPr id="1652" name="Google Shape;1652;p41"/>
          <p:cNvSpPr txBox="1"/>
          <p:nvPr>
            <p:ph idx="2" type="subTitle"/>
          </p:nvPr>
        </p:nvSpPr>
        <p:spPr>
          <a:xfrm>
            <a:off x="393200" y="1442451"/>
            <a:ext cx="4035000" cy="28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podcast series is the gateway to SRM's diverse student experiences. By connecting with HODs, teachers, and fellow students, we aim to inspire, inform, and empower. As we delve into industry trends, offer practical guidance, and explore holistic education, we're not just enhancing individual journeys but elevating SRM's reputation, fostering engagement, and shaping a positive campus culture.</a:t>
            </a:r>
            <a:endParaRPr/>
          </a:p>
        </p:txBody>
      </p:sp>
      <p:grpSp>
        <p:nvGrpSpPr>
          <p:cNvPr id="1653" name="Google Shape;1653;p41"/>
          <p:cNvGrpSpPr/>
          <p:nvPr/>
        </p:nvGrpSpPr>
        <p:grpSpPr>
          <a:xfrm>
            <a:off x="5103725" y="1442413"/>
            <a:ext cx="3250858" cy="2715875"/>
            <a:chOff x="2310825" y="863350"/>
            <a:chExt cx="3250858" cy="2715875"/>
          </a:xfrm>
        </p:grpSpPr>
        <p:sp>
          <p:nvSpPr>
            <p:cNvPr id="1654" name="Google Shape;1654;p41"/>
            <p:cNvSpPr/>
            <p:nvPr/>
          </p:nvSpPr>
          <p:spPr>
            <a:xfrm>
              <a:off x="2313100"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1"/>
            <p:cNvSpPr/>
            <p:nvPr/>
          </p:nvSpPr>
          <p:spPr>
            <a:xfrm>
              <a:off x="2583625"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1"/>
            <p:cNvSpPr/>
            <p:nvPr/>
          </p:nvSpPr>
          <p:spPr>
            <a:xfrm>
              <a:off x="28541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1"/>
            <p:cNvSpPr/>
            <p:nvPr/>
          </p:nvSpPr>
          <p:spPr>
            <a:xfrm>
              <a:off x="3125425"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1"/>
            <p:cNvSpPr/>
            <p:nvPr/>
          </p:nvSpPr>
          <p:spPr>
            <a:xfrm>
              <a:off x="3395950"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1"/>
            <p:cNvSpPr/>
            <p:nvPr/>
          </p:nvSpPr>
          <p:spPr>
            <a:xfrm>
              <a:off x="366647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1"/>
            <p:cNvSpPr/>
            <p:nvPr/>
          </p:nvSpPr>
          <p:spPr>
            <a:xfrm>
              <a:off x="393700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1"/>
            <p:cNvSpPr/>
            <p:nvPr/>
          </p:nvSpPr>
          <p:spPr>
            <a:xfrm>
              <a:off x="420752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1"/>
            <p:cNvSpPr/>
            <p:nvPr/>
          </p:nvSpPr>
          <p:spPr>
            <a:xfrm>
              <a:off x="447880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1"/>
            <p:cNvSpPr/>
            <p:nvPr/>
          </p:nvSpPr>
          <p:spPr>
            <a:xfrm>
              <a:off x="474932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1"/>
            <p:cNvSpPr/>
            <p:nvPr/>
          </p:nvSpPr>
          <p:spPr>
            <a:xfrm>
              <a:off x="50198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1"/>
            <p:cNvSpPr/>
            <p:nvPr/>
          </p:nvSpPr>
          <p:spPr>
            <a:xfrm>
              <a:off x="5290375" y="863350"/>
              <a:ext cx="0" cy="2715875"/>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1"/>
            <p:cNvSpPr/>
            <p:nvPr/>
          </p:nvSpPr>
          <p:spPr>
            <a:xfrm>
              <a:off x="55616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1"/>
            <p:cNvSpPr/>
            <p:nvPr/>
          </p:nvSpPr>
          <p:spPr>
            <a:xfrm>
              <a:off x="2310825" y="3577675"/>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1"/>
            <p:cNvSpPr/>
            <p:nvPr/>
          </p:nvSpPr>
          <p:spPr>
            <a:xfrm>
              <a:off x="2310825" y="330640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1"/>
            <p:cNvSpPr/>
            <p:nvPr/>
          </p:nvSpPr>
          <p:spPr>
            <a:xfrm>
              <a:off x="2310825" y="3035875"/>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1"/>
            <p:cNvSpPr/>
            <p:nvPr/>
          </p:nvSpPr>
          <p:spPr>
            <a:xfrm>
              <a:off x="2310825" y="276535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1"/>
            <p:cNvSpPr/>
            <p:nvPr/>
          </p:nvSpPr>
          <p:spPr>
            <a:xfrm>
              <a:off x="2310825" y="249482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1"/>
            <p:cNvSpPr/>
            <p:nvPr/>
          </p:nvSpPr>
          <p:spPr>
            <a:xfrm>
              <a:off x="2310825" y="222355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1"/>
            <p:cNvSpPr/>
            <p:nvPr/>
          </p:nvSpPr>
          <p:spPr>
            <a:xfrm>
              <a:off x="2310825" y="195302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1"/>
            <p:cNvSpPr/>
            <p:nvPr/>
          </p:nvSpPr>
          <p:spPr>
            <a:xfrm>
              <a:off x="2310825" y="1682500"/>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1"/>
            <p:cNvSpPr/>
            <p:nvPr/>
          </p:nvSpPr>
          <p:spPr>
            <a:xfrm>
              <a:off x="2310825" y="141197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1"/>
            <p:cNvSpPr/>
            <p:nvPr/>
          </p:nvSpPr>
          <p:spPr>
            <a:xfrm>
              <a:off x="2310825" y="1140700"/>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1"/>
            <p:cNvSpPr/>
            <p:nvPr/>
          </p:nvSpPr>
          <p:spPr>
            <a:xfrm>
              <a:off x="2310825" y="87017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8" name="Google Shape;1678;p41"/>
          <p:cNvGrpSpPr/>
          <p:nvPr/>
        </p:nvGrpSpPr>
        <p:grpSpPr>
          <a:xfrm flipH="1">
            <a:off x="5231972" y="1442458"/>
            <a:ext cx="2994349" cy="2715958"/>
            <a:chOff x="868338" y="1124250"/>
            <a:chExt cx="3093016" cy="2805452"/>
          </a:xfrm>
        </p:grpSpPr>
        <p:sp>
          <p:nvSpPr>
            <p:cNvPr id="1679" name="Google Shape;1679;p41"/>
            <p:cNvSpPr/>
            <p:nvPr/>
          </p:nvSpPr>
          <p:spPr>
            <a:xfrm>
              <a:off x="2146421" y="2566801"/>
              <a:ext cx="267795" cy="346050"/>
            </a:xfrm>
            <a:custGeom>
              <a:rect b="b" l="l" r="r" t="t"/>
              <a:pathLst>
                <a:path extrusionOk="0" h="16459" w="12737">
                  <a:moveTo>
                    <a:pt x="3253" y="0"/>
                  </a:moveTo>
                  <a:cubicBezTo>
                    <a:pt x="2934" y="0"/>
                    <a:pt x="2683" y="100"/>
                    <a:pt x="2524" y="323"/>
                  </a:cubicBezTo>
                  <a:cubicBezTo>
                    <a:pt x="1095" y="2330"/>
                    <a:pt x="1" y="8348"/>
                    <a:pt x="2524" y="13515"/>
                  </a:cubicBezTo>
                  <a:cubicBezTo>
                    <a:pt x="3601" y="15735"/>
                    <a:pt x="5561" y="16458"/>
                    <a:pt x="7412" y="16458"/>
                  </a:cubicBezTo>
                  <a:cubicBezTo>
                    <a:pt x="9894" y="16458"/>
                    <a:pt x="12181" y="15158"/>
                    <a:pt x="11885" y="14427"/>
                  </a:cubicBezTo>
                  <a:cubicBezTo>
                    <a:pt x="11369" y="13150"/>
                    <a:pt x="12737" y="6311"/>
                    <a:pt x="12737" y="6311"/>
                  </a:cubicBezTo>
                  <a:cubicBezTo>
                    <a:pt x="12737" y="6311"/>
                    <a:pt x="5802" y="0"/>
                    <a:pt x="3253" y="0"/>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1"/>
            <p:cNvSpPr/>
            <p:nvPr/>
          </p:nvSpPr>
          <p:spPr>
            <a:xfrm>
              <a:off x="2146421" y="2566801"/>
              <a:ext cx="267795" cy="346050"/>
            </a:xfrm>
            <a:custGeom>
              <a:rect b="b" l="l" r="r" t="t"/>
              <a:pathLst>
                <a:path extrusionOk="0" h="16459" w="12737">
                  <a:moveTo>
                    <a:pt x="3253" y="0"/>
                  </a:moveTo>
                  <a:cubicBezTo>
                    <a:pt x="2934" y="0"/>
                    <a:pt x="2683" y="100"/>
                    <a:pt x="2524" y="323"/>
                  </a:cubicBezTo>
                  <a:cubicBezTo>
                    <a:pt x="1095" y="2330"/>
                    <a:pt x="1" y="8348"/>
                    <a:pt x="2524" y="13515"/>
                  </a:cubicBezTo>
                  <a:cubicBezTo>
                    <a:pt x="3601" y="15735"/>
                    <a:pt x="5561" y="16458"/>
                    <a:pt x="7412" y="16458"/>
                  </a:cubicBezTo>
                  <a:cubicBezTo>
                    <a:pt x="9894" y="16458"/>
                    <a:pt x="12181" y="15158"/>
                    <a:pt x="11885" y="14427"/>
                  </a:cubicBezTo>
                  <a:cubicBezTo>
                    <a:pt x="11673" y="13941"/>
                    <a:pt x="11764" y="12573"/>
                    <a:pt x="11946" y="11114"/>
                  </a:cubicBezTo>
                  <a:cubicBezTo>
                    <a:pt x="11217" y="11053"/>
                    <a:pt x="10457" y="11023"/>
                    <a:pt x="9636" y="11023"/>
                  </a:cubicBezTo>
                  <a:cubicBezTo>
                    <a:pt x="7872" y="10996"/>
                    <a:pt x="4444" y="6866"/>
                    <a:pt x="5611" y="6866"/>
                  </a:cubicBezTo>
                  <a:cubicBezTo>
                    <a:pt x="5792" y="6866"/>
                    <a:pt x="6082" y="6965"/>
                    <a:pt x="6505" y="7193"/>
                  </a:cubicBezTo>
                  <a:cubicBezTo>
                    <a:pt x="7445" y="7690"/>
                    <a:pt x="8353" y="7864"/>
                    <a:pt x="9164" y="7864"/>
                  </a:cubicBezTo>
                  <a:cubicBezTo>
                    <a:pt x="11082" y="7864"/>
                    <a:pt x="12463" y="6889"/>
                    <a:pt x="12463" y="6889"/>
                  </a:cubicBezTo>
                  <a:lnTo>
                    <a:pt x="12676" y="6676"/>
                  </a:lnTo>
                  <a:cubicBezTo>
                    <a:pt x="12706" y="6433"/>
                    <a:pt x="12737" y="6311"/>
                    <a:pt x="12737" y="6311"/>
                  </a:cubicBezTo>
                  <a:cubicBezTo>
                    <a:pt x="12737" y="6311"/>
                    <a:pt x="5802" y="0"/>
                    <a:pt x="3253" y="0"/>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1"/>
            <p:cNvSpPr/>
            <p:nvPr/>
          </p:nvSpPr>
          <p:spPr>
            <a:xfrm>
              <a:off x="2049289" y="2161140"/>
              <a:ext cx="218576" cy="318213"/>
            </a:xfrm>
            <a:custGeom>
              <a:rect b="b" l="l" r="r" t="t"/>
              <a:pathLst>
                <a:path extrusionOk="0" h="15135" w="10396">
                  <a:moveTo>
                    <a:pt x="3797" y="0"/>
                  </a:moveTo>
                  <a:cubicBezTo>
                    <a:pt x="3593" y="0"/>
                    <a:pt x="3391" y="24"/>
                    <a:pt x="3192" y="74"/>
                  </a:cubicBezTo>
                  <a:cubicBezTo>
                    <a:pt x="943" y="682"/>
                    <a:pt x="1" y="4542"/>
                    <a:pt x="1095" y="8676"/>
                  </a:cubicBezTo>
                  <a:cubicBezTo>
                    <a:pt x="1794" y="11260"/>
                    <a:pt x="3131" y="13327"/>
                    <a:pt x="4560" y="14390"/>
                  </a:cubicBezTo>
                  <a:cubicBezTo>
                    <a:pt x="5232" y="14877"/>
                    <a:pt x="5923" y="15134"/>
                    <a:pt x="6590" y="15134"/>
                  </a:cubicBezTo>
                  <a:cubicBezTo>
                    <a:pt x="6797" y="15134"/>
                    <a:pt x="7003" y="15110"/>
                    <a:pt x="7204" y="15059"/>
                  </a:cubicBezTo>
                  <a:cubicBezTo>
                    <a:pt x="9484" y="14451"/>
                    <a:pt x="10396" y="10621"/>
                    <a:pt x="9302" y="6488"/>
                  </a:cubicBezTo>
                  <a:cubicBezTo>
                    <a:pt x="8846" y="4755"/>
                    <a:pt x="8116" y="3266"/>
                    <a:pt x="7235" y="2141"/>
                  </a:cubicBezTo>
                  <a:cubicBezTo>
                    <a:pt x="6199" y="795"/>
                    <a:pt x="4966" y="0"/>
                    <a:pt x="3797" y="0"/>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1"/>
            <p:cNvSpPr/>
            <p:nvPr/>
          </p:nvSpPr>
          <p:spPr>
            <a:xfrm>
              <a:off x="2492144" y="2366777"/>
              <a:ext cx="318276" cy="223475"/>
            </a:xfrm>
            <a:custGeom>
              <a:rect b="b" l="l" r="r" t="t"/>
              <a:pathLst>
                <a:path extrusionOk="0" h="10629" w="15138">
                  <a:moveTo>
                    <a:pt x="11270" y="1"/>
                  </a:moveTo>
                  <a:cubicBezTo>
                    <a:pt x="10737" y="1"/>
                    <a:pt x="10167" y="58"/>
                    <a:pt x="9575" y="172"/>
                  </a:cubicBezTo>
                  <a:cubicBezTo>
                    <a:pt x="8360" y="415"/>
                    <a:pt x="7083" y="901"/>
                    <a:pt x="5806" y="1631"/>
                  </a:cubicBezTo>
                  <a:cubicBezTo>
                    <a:pt x="2068" y="3758"/>
                    <a:pt x="1" y="7132"/>
                    <a:pt x="1156" y="9138"/>
                  </a:cubicBezTo>
                  <a:cubicBezTo>
                    <a:pt x="1717" y="10113"/>
                    <a:pt x="2911" y="10629"/>
                    <a:pt x="4401" y="10629"/>
                  </a:cubicBezTo>
                  <a:cubicBezTo>
                    <a:pt x="4444" y="10629"/>
                    <a:pt x="4487" y="10629"/>
                    <a:pt x="4530" y="10628"/>
                  </a:cubicBezTo>
                  <a:cubicBezTo>
                    <a:pt x="6171" y="10628"/>
                    <a:pt x="8116" y="10081"/>
                    <a:pt x="10001" y="9017"/>
                  </a:cubicBezTo>
                  <a:cubicBezTo>
                    <a:pt x="12068" y="7831"/>
                    <a:pt x="13618" y="6251"/>
                    <a:pt x="14408" y="4761"/>
                  </a:cubicBezTo>
                  <a:cubicBezTo>
                    <a:pt x="15016" y="3546"/>
                    <a:pt x="15138" y="2391"/>
                    <a:pt x="14621" y="1479"/>
                  </a:cubicBezTo>
                  <a:cubicBezTo>
                    <a:pt x="14591" y="1418"/>
                    <a:pt x="14560" y="1387"/>
                    <a:pt x="14530" y="1327"/>
                  </a:cubicBezTo>
                  <a:cubicBezTo>
                    <a:pt x="13928" y="435"/>
                    <a:pt x="12737" y="1"/>
                    <a:pt x="11270" y="1"/>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1"/>
            <p:cNvSpPr/>
            <p:nvPr/>
          </p:nvSpPr>
          <p:spPr>
            <a:xfrm>
              <a:off x="2134921" y="1984495"/>
              <a:ext cx="610965" cy="733310"/>
            </a:xfrm>
            <a:custGeom>
              <a:rect b="b" l="l" r="r" t="t"/>
              <a:pathLst>
                <a:path extrusionOk="0" h="34878" w="29059">
                  <a:moveTo>
                    <a:pt x="17020" y="1"/>
                  </a:moveTo>
                  <a:cubicBezTo>
                    <a:pt x="11270" y="1"/>
                    <a:pt x="5062" y="5160"/>
                    <a:pt x="2098" y="13005"/>
                  </a:cubicBezTo>
                  <a:cubicBezTo>
                    <a:pt x="244" y="17868"/>
                    <a:pt x="1" y="22792"/>
                    <a:pt x="1156" y="26774"/>
                  </a:cubicBezTo>
                  <a:cubicBezTo>
                    <a:pt x="1338" y="27443"/>
                    <a:pt x="1581" y="28081"/>
                    <a:pt x="1855" y="28720"/>
                  </a:cubicBezTo>
                  <a:cubicBezTo>
                    <a:pt x="3040" y="31364"/>
                    <a:pt x="4894" y="33340"/>
                    <a:pt x="7417" y="34282"/>
                  </a:cubicBezTo>
                  <a:cubicBezTo>
                    <a:pt x="8439" y="34687"/>
                    <a:pt x="9512" y="34878"/>
                    <a:pt x="10606" y="34878"/>
                  </a:cubicBezTo>
                  <a:cubicBezTo>
                    <a:pt x="11400" y="34878"/>
                    <a:pt x="12205" y="34778"/>
                    <a:pt x="13010" y="34586"/>
                  </a:cubicBezTo>
                  <a:cubicBezTo>
                    <a:pt x="14043" y="34343"/>
                    <a:pt x="15107" y="33917"/>
                    <a:pt x="16110" y="33370"/>
                  </a:cubicBezTo>
                  <a:cubicBezTo>
                    <a:pt x="16323" y="33279"/>
                    <a:pt x="16505" y="33157"/>
                    <a:pt x="16718" y="33036"/>
                  </a:cubicBezTo>
                  <a:cubicBezTo>
                    <a:pt x="17083" y="32823"/>
                    <a:pt x="17448" y="32580"/>
                    <a:pt x="17812" y="32337"/>
                  </a:cubicBezTo>
                  <a:cubicBezTo>
                    <a:pt x="20974" y="30057"/>
                    <a:pt x="23800" y="26440"/>
                    <a:pt x="25533" y="21881"/>
                  </a:cubicBezTo>
                  <a:cubicBezTo>
                    <a:pt x="29059" y="12579"/>
                    <a:pt x="26688" y="3035"/>
                    <a:pt x="20214" y="573"/>
                  </a:cubicBezTo>
                  <a:cubicBezTo>
                    <a:pt x="19182" y="186"/>
                    <a:pt x="18109" y="1"/>
                    <a:pt x="17020" y="1"/>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1"/>
            <p:cNvSpPr/>
            <p:nvPr/>
          </p:nvSpPr>
          <p:spPr>
            <a:xfrm>
              <a:off x="2319598" y="2471120"/>
              <a:ext cx="85025" cy="49640"/>
            </a:xfrm>
            <a:custGeom>
              <a:rect b="b" l="l" r="r" t="t"/>
              <a:pathLst>
                <a:path extrusionOk="0" h="2361" w="4044">
                  <a:moveTo>
                    <a:pt x="520" y="0"/>
                  </a:moveTo>
                  <a:cubicBezTo>
                    <a:pt x="422" y="0"/>
                    <a:pt x="328" y="40"/>
                    <a:pt x="305" y="133"/>
                  </a:cubicBezTo>
                  <a:lnTo>
                    <a:pt x="62" y="862"/>
                  </a:lnTo>
                  <a:cubicBezTo>
                    <a:pt x="1" y="953"/>
                    <a:pt x="92" y="1075"/>
                    <a:pt x="214" y="1105"/>
                  </a:cubicBezTo>
                  <a:lnTo>
                    <a:pt x="305" y="1136"/>
                  </a:lnTo>
                  <a:cubicBezTo>
                    <a:pt x="305" y="1136"/>
                    <a:pt x="791" y="1379"/>
                    <a:pt x="791" y="1653"/>
                  </a:cubicBezTo>
                  <a:cubicBezTo>
                    <a:pt x="791" y="1653"/>
                    <a:pt x="730" y="1774"/>
                    <a:pt x="1278" y="1956"/>
                  </a:cubicBezTo>
                  <a:cubicBezTo>
                    <a:pt x="1399" y="2017"/>
                    <a:pt x="1490" y="2048"/>
                    <a:pt x="1551" y="2078"/>
                  </a:cubicBezTo>
                  <a:cubicBezTo>
                    <a:pt x="1825" y="2169"/>
                    <a:pt x="1825" y="2169"/>
                    <a:pt x="1825" y="2169"/>
                  </a:cubicBezTo>
                  <a:cubicBezTo>
                    <a:pt x="1916" y="2200"/>
                    <a:pt x="2007" y="2230"/>
                    <a:pt x="2098" y="2260"/>
                  </a:cubicBezTo>
                  <a:cubicBezTo>
                    <a:pt x="2346" y="2339"/>
                    <a:pt x="2493" y="2361"/>
                    <a:pt x="2580" y="2361"/>
                  </a:cubicBezTo>
                  <a:cubicBezTo>
                    <a:pt x="2696" y="2361"/>
                    <a:pt x="2706" y="2321"/>
                    <a:pt x="2706" y="2321"/>
                  </a:cubicBezTo>
                  <a:cubicBezTo>
                    <a:pt x="2777" y="2222"/>
                    <a:pt x="2927" y="2195"/>
                    <a:pt x="3068" y="2195"/>
                  </a:cubicBezTo>
                  <a:cubicBezTo>
                    <a:pt x="3228" y="2195"/>
                    <a:pt x="3375" y="2230"/>
                    <a:pt x="3375" y="2230"/>
                  </a:cubicBezTo>
                  <a:lnTo>
                    <a:pt x="3466" y="2260"/>
                  </a:lnTo>
                  <a:cubicBezTo>
                    <a:pt x="3496" y="2268"/>
                    <a:pt x="3527" y="2272"/>
                    <a:pt x="3556" y="2272"/>
                  </a:cubicBezTo>
                  <a:cubicBezTo>
                    <a:pt x="3645" y="2272"/>
                    <a:pt x="3724" y="2238"/>
                    <a:pt x="3770" y="2169"/>
                  </a:cubicBezTo>
                  <a:lnTo>
                    <a:pt x="4013" y="1409"/>
                  </a:lnTo>
                  <a:cubicBezTo>
                    <a:pt x="4044" y="1318"/>
                    <a:pt x="3983" y="1197"/>
                    <a:pt x="3831" y="1166"/>
                  </a:cubicBezTo>
                  <a:lnTo>
                    <a:pt x="3740" y="1136"/>
                  </a:lnTo>
                  <a:lnTo>
                    <a:pt x="2372" y="649"/>
                  </a:lnTo>
                  <a:lnTo>
                    <a:pt x="2068" y="558"/>
                  </a:lnTo>
                  <a:lnTo>
                    <a:pt x="700" y="72"/>
                  </a:lnTo>
                  <a:lnTo>
                    <a:pt x="609" y="11"/>
                  </a:lnTo>
                  <a:cubicBezTo>
                    <a:pt x="580" y="4"/>
                    <a:pt x="550" y="0"/>
                    <a:pt x="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1"/>
            <p:cNvSpPr/>
            <p:nvPr/>
          </p:nvSpPr>
          <p:spPr>
            <a:xfrm>
              <a:off x="2219270" y="2329165"/>
              <a:ext cx="94613" cy="48379"/>
            </a:xfrm>
            <a:custGeom>
              <a:rect b="b" l="l" r="r" t="t"/>
              <a:pathLst>
                <a:path extrusionOk="0" h="2301" w="4500">
                  <a:moveTo>
                    <a:pt x="2" y="410"/>
                  </a:moveTo>
                  <a:cubicBezTo>
                    <a:pt x="1" y="410"/>
                    <a:pt x="1" y="410"/>
                    <a:pt x="1" y="410"/>
                  </a:cubicBezTo>
                  <a:cubicBezTo>
                    <a:pt x="1" y="410"/>
                    <a:pt x="2" y="410"/>
                    <a:pt x="2" y="410"/>
                  </a:cubicBezTo>
                  <a:close/>
                  <a:moveTo>
                    <a:pt x="1889" y="0"/>
                  </a:moveTo>
                  <a:cubicBezTo>
                    <a:pt x="923" y="0"/>
                    <a:pt x="72" y="406"/>
                    <a:pt x="2" y="410"/>
                  </a:cubicBezTo>
                  <a:lnTo>
                    <a:pt x="2" y="410"/>
                  </a:lnTo>
                  <a:cubicBezTo>
                    <a:pt x="22" y="409"/>
                    <a:pt x="246" y="388"/>
                    <a:pt x="576" y="388"/>
                  </a:cubicBezTo>
                  <a:cubicBezTo>
                    <a:pt x="1196" y="388"/>
                    <a:pt x="2191" y="464"/>
                    <a:pt x="2919" y="897"/>
                  </a:cubicBezTo>
                  <a:cubicBezTo>
                    <a:pt x="3344" y="1170"/>
                    <a:pt x="3618" y="1535"/>
                    <a:pt x="3800" y="2052"/>
                  </a:cubicBezTo>
                  <a:cubicBezTo>
                    <a:pt x="3853" y="2211"/>
                    <a:pt x="3976" y="2301"/>
                    <a:pt x="4107" y="2301"/>
                  </a:cubicBezTo>
                  <a:cubicBezTo>
                    <a:pt x="4126" y="2301"/>
                    <a:pt x="4146" y="2299"/>
                    <a:pt x="4165" y="2295"/>
                  </a:cubicBezTo>
                  <a:cubicBezTo>
                    <a:pt x="4378" y="2234"/>
                    <a:pt x="4499" y="2052"/>
                    <a:pt x="4439" y="1869"/>
                  </a:cubicBezTo>
                  <a:cubicBezTo>
                    <a:pt x="4226" y="1201"/>
                    <a:pt x="3831" y="684"/>
                    <a:pt x="3253" y="350"/>
                  </a:cubicBezTo>
                  <a:cubicBezTo>
                    <a:pt x="2819" y="89"/>
                    <a:pt x="2341"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1"/>
            <p:cNvSpPr/>
            <p:nvPr/>
          </p:nvSpPr>
          <p:spPr>
            <a:xfrm>
              <a:off x="2490230" y="2421272"/>
              <a:ext cx="92678" cy="50103"/>
            </a:xfrm>
            <a:custGeom>
              <a:rect b="b" l="l" r="r" t="t"/>
              <a:pathLst>
                <a:path extrusionOk="0" h="2383" w="4408">
                  <a:moveTo>
                    <a:pt x="1530" y="1"/>
                  </a:moveTo>
                  <a:cubicBezTo>
                    <a:pt x="1091" y="1"/>
                    <a:pt x="652" y="116"/>
                    <a:pt x="213" y="346"/>
                  </a:cubicBezTo>
                  <a:cubicBezTo>
                    <a:pt x="61" y="437"/>
                    <a:pt x="1" y="650"/>
                    <a:pt x="122" y="832"/>
                  </a:cubicBezTo>
                  <a:cubicBezTo>
                    <a:pt x="183" y="913"/>
                    <a:pt x="284" y="967"/>
                    <a:pt x="390" y="967"/>
                  </a:cubicBezTo>
                  <a:cubicBezTo>
                    <a:pt x="443" y="967"/>
                    <a:pt x="497" y="954"/>
                    <a:pt x="548" y="923"/>
                  </a:cubicBezTo>
                  <a:cubicBezTo>
                    <a:pt x="889" y="753"/>
                    <a:pt x="1215" y="657"/>
                    <a:pt x="1547" y="657"/>
                  </a:cubicBezTo>
                  <a:cubicBezTo>
                    <a:pt x="1689" y="657"/>
                    <a:pt x="1831" y="674"/>
                    <a:pt x="1976" y="710"/>
                  </a:cubicBezTo>
                  <a:cubicBezTo>
                    <a:pt x="3223" y="1007"/>
                    <a:pt x="4353" y="2318"/>
                    <a:pt x="4406" y="2380"/>
                  </a:cubicBezTo>
                  <a:lnTo>
                    <a:pt x="4406" y="2380"/>
                  </a:lnTo>
                  <a:cubicBezTo>
                    <a:pt x="4334" y="2285"/>
                    <a:pt x="3663" y="433"/>
                    <a:pt x="2128" y="72"/>
                  </a:cubicBezTo>
                  <a:cubicBezTo>
                    <a:pt x="1929" y="25"/>
                    <a:pt x="1729" y="1"/>
                    <a:pt x="1530" y="1"/>
                  </a:cubicBezTo>
                  <a:close/>
                  <a:moveTo>
                    <a:pt x="4406" y="2380"/>
                  </a:moveTo>
                  <a:cubicBezTo>
                    <a:pt x="4407" y="2381"/>
                    <a:pt x="4407" y="2382"/>
                    <a:pt x="4408" y="2382"/>
                  </a:cubicBezTo>
                  <a:cubicBezTo>
                    <a:pt x="4408" y="2382"/>
                    <a:pt x="4407" y="2381"/>
                    <a:pt x="4406" y="23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1"/>
            <p:cNvSpPr/>
            <p:nvPr/>
          </p:nvSpPr>
          <p:spPr>
            <a:xfrm>
              <a:off x="2211617" y="2233085"/>
              <a:ext cx="166812" cy="76510"/>
            </a:xfrm>
            <a:custGeom>
              <a:rect b="b" l="l" r="r" t="t"/>
              <a:pathLst>
                <a:path extrusionOk="0" h="3639" w="7934">
                  <a:moveTo>
                    <a:pt x="2853" y="0"/>
                  </a:moveTo>
                  <a:cubicBezTo>
                    <a:pt x="1492" y="0"/>
                    <a:pt x="841" y="447"/>
                    <a:pt x="486" y="968"/>
                  </a:cubicBezTo>
                  <a:lnTo>
                    <a:pt x="0" y="1485"/>
                  </a:lnTo>
                  <a:cubicBezTo>
                    <a:pt x="0" y="1485"/>
                    <a:pt x="881" y="1019"/>
                    <a:pt x="2052" y="1019"/>
                  </a:cubicBezTo>
                  <a:cubicBezTo>
                    <a:pt x="2701" y="1019"/>
                    <a:pt x="3438" y="1162"/>
                    <a:pt x="4164" y="1607"/>
                  </a:cubicBezTo>
                  <a:cubicBezTo>
                    <a:pt x="5867" y="2633"/>
                    <a:pt x="6538" y="3639"/>
                    <a:pt x="6943" y="3639"/>
                  </a:cubicBezTo>
                  <a:cubicBezTo>
                    <a:pt x="7029" y="3639"/>
                    <a:pt x="7104" y="3593"/>
                    <a:pt x="7173" y="3491"/>
                  </a:cubicBezTo>
                  <a:cubicBezTo>
                    <a:pt x="7538" y="3005"/>
                    <a:pt x="7933" y="1059"/>
                    <a:pt x="6961" y="360"/>
                  </a:cubicBezTo>
                  <a:cubicBezTo>
                    <a:pt x="6880" y="306"/>
                    <a:pt x="6785" y="282"/>
                    <a:pt x="6693" y="282"/>
                  </a:cubicBezTo>
                  <a:cubicBezTo>
                    <a:pt x="6475" y="282"/>
                    <a:pt x="6271" y="420"/>
                    <a:pt x="6292" y="634"/>
                  </a:cubicBezTo>
                  <a:lnTo>
                    <a:pt x="6262" y="634"/>
                  </a:lnTo>
                  <a:cubicBezTo>
                    <a:pt x="6140" y="543"/>
                    <a:pt x="5714" y="360"/>
                    <a:pt x="4195" y="117"/>
                  </a:cubicBezTo>
                  <a:cubicBezTo>
                    <a:pt x="3684" y="36"/>
                    <a:pt x="3240" y="0"/>
                    <a:pt x="28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1"/>
            <p:cNvSpPr/>
            <p:nvPr/>
          </p:nvSpPr>
          <p:spPr>
            <a:xfrm>
              <a:off x="2499817" y="2314890"/>
              <a:ext cx="141246" cy="125162"/>
            </a:xfrm>
            <a:custGeom>
              <a:rect b="b" l="l" r="r" t="t"/>
              <a:pathLst>
                <a:path extrusionOk="0" h="5953" w="6718">
                  <a:moveTo>
                    <a:pt x="2401" y="0"/>
                  </a:moveTo>
                  <a:cubicBezTo>
                    <a:pt x="1328" y="0"/>
                    <a:pt x="294" y="1406"/>
                    <a:pt x="153" y="1971"/>
                  </a:cubicBezTo>
                  <a:cubicBezTo>
                    <a:pt x="1" y="2640"/>
                    <a:pt x="1277" y="2244"/>
                    <a:pt x="3587" y="2944"/>
                  </a:cubicBezTo>
                  <a:cubicBezTo>
                    <a:pt x="5867" y="3643"/>
                    <a:pt x="6475" y="5953"/>
                    <a:pt x="6475" y="5953"/>
                  </a:cubicBezTo>
                  <a:lnTo>
                    <a:pt x="6536" y="5254"/>
                  </a:lnTo>
                  <a:cubicBezTo>
                    <a:pt x="6718" y="4463"/>
                    <a:pt x="6505" y="3400"/>
                    <a:pt x="4651" y="1910"/>
                  </a:cubicBezTo>
                  <a:cubicBezTo>
                    <a:pt x="3466" y="968"/>
                    <a:pt x="3071" y="755"/>
                    <a:pt x="2919" y="755"/>
                  </a:cubicBezTo>
                  <a:lnTo>
                    <a:pt x="2888" y="725"/>
                  </a:lnTo>
                  <a:cubicBezTo>
                    <a:pt x="3131" y="542"/>
                    <a:pt x="2949" y="86"/>
                    <a:pt x="2645" y="26"/>
                  </a:cubicBezTo>
                  <a:cubicBezTo>
                    <a:pt x="2564" y="8"/>
                    <a:pt x="2482" y="0"/>
                    <a:pt x="2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1"/>
            <p:cNvSpPr/>
            <p:nvPr/>
          </p:nvSpPr>
          <p:spPr>
            <a:xfrm>
              <a:off x="2152813" y="2421230"/>
              <a:ext cx="103548" cy="178229"/>
            </a:xfrm>
            <a:custGeom>
              <a:rect b="b" l="l" r="r" t="t"/>
              <a:pathLst>
                <a:path extrusionOk="0" h="8477" w="4925">
                  <a:moveTo>
                    <a:pt x="1962" y="0"/>
                  </a:moveTo>
                  <a:cubicBezTo>
                    <a:pt x="1906" y="0"/>
                    <a:pt x="1850" y="4"/>
                    <a:pt x="1794" y="13"/>
                  </a:cubicBezTo>
                  <a:cubicBezTo>
                    <a:pt x="639" y="196"/>
                    <a:pt x="1" y="2232"/>
                    <a:pt x="396" y="4573"/>
                  </a:cubicBezTo>
                  <a:cubicBezTo>
                    <a:pt x="743" y="6800"/>
                    <a:pt x="1861" y="8476"/>
                    <a:pt x="2963" y="8476"/>
                  </a:cubicBezTo>
                  <a:cubicBezTo>
                    <a:pt x="3019" y="8476"/>
                    <a:pt x="3076" y="8472"/>
                    <a:pt x="3131" y="8463"/>
                  </a:cubicBezTo>
                  <a:cubicBezTo>
                    <a:pt x="4286" y="8281"/>
                    <a:pt x="4925" y="6244"/>
                    <a:pt x="4560" y="3904"/>
                  </a:cubicBezTo>
                  <a:cubicBezTo>
                    <a:pt x="4213" y="1677"/>
                    <a:pt x="3068" y="0"/>
                    <a:pt x="1962" y="0"/>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1"/>
            <p:cNvSpPr/>
            <p:nvPr/>
          </p:nvSpPr>
          <p:spPr>
            <a:xfrm>
              <a:off x="2404599" y="2546177"/>
              <a:ext cx="173856" cy="128988"/>
            </a:xfrm>
            <a:custGeom>
              <a:rect b="b" l="l" r="r" t="t"/>
              <a:pathLst>
                <a:path extrusionOk="0" h="6135" w="8269">
                  <a:moveTo>
                    <a:pt x="6294" y="1"/>
                  </a:moveTo>
                  <a:cubicBezTo>
                    <a:pt x="5332" y="1"/>
                    <a:pt x="4046" y="483"/>
                    <a:pt x="2858" y="1365"/>
                  </a:cubicBezTo>
                  <a:cubicBezTo>
                    <a:pt x="973" y="2794"/>
                    <a:pt x="1" y="4678"/>
                    <a:pt x="700" y="5621"/>
                  </a:cubicBezTo>
                  <a:cubicBezTo>
                    <a:pt x="958" y="5969"/>
                    <a:pt x="1407" y="6134"/>
                    <a:pt x="1965" y="6134"/>
                  </a:cubicBezTo>
                  <a:cubicBezTo>
                    <a:pt x="2919" y="6134"/>
                    <a:pt x="4192" y="5651"/>
                    <a:pt x="5381" y="4770"/>
                  </a:cubicBezTo>
                  <a:cubicBezTo>
                    <a:pt x="7296" y="3341"/>
                    <a:pt x="8268" y="1456"/>
                    <a:pt x="7569" y="514"/>
                  </a:cubicBezTo>
                  <a:cubicBezTo>
                    <a:pt x="7311" y="166"/>
                    <a:pt x="6858" y="1"/>
                    <a:pt x="6294" y="1"/>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1"/>
            <p:cNvSpPr/>
            <p:nvPr/>
          </p:nvSpPr>
          <p:spPr>
            <a:xfrm>
              <a:off x="2298510" y="2546114"/>
              <a:ext cx="90786" cy="69803"/>
            </a:xfrm>
            <a:custGeom>
              <a:rect b="b" l="l" r="r" t="t"/>
              <a:pathLst>
                <a:path extrusionOk="0" h="3320" w="4318">
                  <a:moveTo>
                    <a:pt x="1" y="0"/>
                  </a:moveTo>
                  <a:cubicBezTo>
                    <a:pt x="1" y="2549"/>
                    <a:pt x="676" y="3319"/>
                    <a:pt x="1492" y="3319"/>
                  </a:cubicBezTo>
                  <a:cubicBezTo>
                    <a:pt x="2740" y="3319"/>
                    <a:pt x="4317" y="1520"/>
                    <a:pt x="4317" y="1520"/>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1"/>
            <p:cNvSpPr/>
            <p:nvPr/>
          </p:nvSpPr>
          <p:spPr>
            <a:xfrm>
              <a:off x="2465947" y="2466873"/>
              <a:ext cx="469110" cy="644206"/>
            </a:xfrm>
            <a:custGeom>
              <a:rect b="b" l="l" r="r" t="t"/>
              <a:pathLst>
                <a:path extrusionOk="0" h="30640" w="22312">
                  <a:moveTo>
                    <a:pt x="15654" y="0"/>
                  </a:moveTo>
                  <a:lnTo>
                    <a:pt x="15654" y="0"/>
                  </a:lnTo>
                  <a:cubicBezTo>
                    <a:pt x="14864" y="1490"/>
                    <a:pt x="13314" y="3070"/>
                    <a:pt x="11247" y="4225"/>
                  </a:cubicBezTo>
                  <a:cubicBezTo>
                    <a:pt x="9362" y="5320"/>
                    <a:pt x="7387" y="5867"/>
                    <a:pt x="5776" y="5867"/>
                  </a:cubicBezTo>
                  <a:cubicBezTo>
                    <a:pt x="4165" y="7812"/>
                    <a:pt x="2341" y="9362"/>
                    <a:pt x="426" y="10396"/>
                  </a:cubicBezTo>
                  <a:cubicBezTo>
                    <a:pt x="274" y="10821"/>
                    <a:pt x="122" y="11247"/>
                    <a:pt x="1" y="11672"/>
                  </a:cubicBezTo>
                  <a:cubicBezTo>
                    <a:pt x="2219" y="12523"/>
                    <a:pt x="6718" y="14469"/>
                    <a:pt x="9150" y="17083"/>
                  </a:cubicBezTo>
                  <a:cubicBezTo>
                    <a:pt x="10973" y="19058"/>
                    <a:pt x="13739" y="25381"/>
                    <a:pt x="15837" y="30639"/>
                  </a:cubicBezTo>
                  <a:cubicBezTo>
                    <a:pt x="16961" y="29758"/>
                    <a:pt x="18633" y="27812"/>
                    <a:pt x="20031" y="23527"/>
                  </a:cubicBezTo>
                  <a:cubicBezTo>
                    <a:pt x="22311" y="16505"/>
                    <a:pt x="19028" y="13466"/>
                    <a:pt x="16779" y="9909"/>
                  </a:cubicBezTo>
                  <a:cubicBezTo>
                    <a:pt x="15563" y="7964"/>
                    <a:pt x="15502" y="4529"/>
                    <a:pt x="15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1"/>
            <p:cNvSpPr/>
            <p:nvPr/>
          </p:nvSpPr>
          <p:spPr>
            <a:xfrm>
              <a:off x="1782176" y="1489713"/>
              <a:ext cx="1117100" cy="1318478"/>
            </a:xfrm>
            <a:custGeom>
              <a:rect b="b" l="l" r="r" t="t"/>
              <a:pathLst>
                <a:path extrusionOk="0" h="62710" w="53132">
                  <a:moveTo>
                    <a:pt x="30375" y="1"/>
                  </a:moveTo>
                  <a:cubicBezTo>
                    <a:pt x="28984" y="1"/>
                    <a:pt x="27703" y="379"/>
                    <a:pt x="26657" y="1311"/>
                  </a:cubicBezTo>
                  <a:cubicBezTo>
                    <a:pt x="21095" y="6235"/>
                    <a:pt x="30153" y="10551"/>
                    <a:pt x="30153" y="10551"/>
                  </a:cubicBezTo>
                  <a:cubicBezTo>
                    <a:pt x="22280" y="13134"/>
                    <a:pt x="32919" y="15992"/>
                    <a:pt x="32919" y="15992"/>
                  </a:cubicBezTo>
                  <a:cubicBezTo>
                    <a:pt x="32919" y="15992"/>
                    <a:pt x="26353" y="16630"/>
                    <a:pt x="21976" y="20034"/>
                  </a:cubicBezTo>
                  <a:cubicBezTo>
                    <a:pt x="17599" y="23469"/>
                    <a:pt x="13861" y="32010"/>
                    <a:pt x="12037" y="39244"/>
                  </a:cubicBezTo>
                  <a:cubicBezTo>
                    <a:pt x="10183" y="46478"/>
                    <a:pt x="4377" y="46691"/>
                    <a:pt x="4377" y="46691"/>
                  </a:cubicBezTo>
                  <a:cubicBezTo>
                    <a:pt x="4377" y="46691"/>
                    <a:pt x="0" y="52223"/>
                    <a:pt x="456" y="58120"/>
                  </a:cubicBezTo>
                  <a:cubicBezTo>
                    <a:pt x="578" y="60004"/>
                    <a:pt x="790" y="61524"/>
                    <a:pt x="1277" y="62710"/>
                  </a:cubicBezTo>
                  <a:cubicBezTo>
                    <a:pt x="3465" y="61068"/>
                    <a:pt x="12888" y="57056"/>
                    <a:pt x="12888" y="57056"/>
                  </a:cubicBezTo>
                  <a:lnTo>
                    <a:pt x="16323" y="54807"/>
                  </a:lnTo>
                  <a:cubicBezTo>
                    <a:pt x="16323" y="54807"/>
                    <a:pt x="16931" y="55931"/>
                    <a:pt x="18086" y="57299"/>
                  </a:cubicBezTo>
                  <a:cubicBezTo>
                    <a:pt x="18846" y="55080"/>
                    <a:pt x="19149" y="53317"/>
                    <a:pt x="19149" y="53317"/>
                  </a:cubicBezTo>
                  <a:cubicBezTo>
                    <a:pt x="18055" y="51342"/>
                    <a:pt x="17417" y="48940"/>
                    <a:pt x="17265" y="46326"/>
                  </a:cubicBezTo>
                  <a:cubicBezTo>
                    <a:pt x="15806" y="45263"/>
                    <a:pt x="14499" y="43196"/>
                    <a:pt x="13800" y="40612"/>
                  </a:cubicBezTo>
                  <a:cubicBezTo>
                    <a:pt x="12706" y="36478"/>
                    <a:pt x="13648" y="32618"/>
                    <a:pt x="15897" y="32010"/>
                  </a:cubicBezTo>
                  <a:cubicBezTo>
                    <a:pt x="16094" y="31960"/>
                    <a:pt x="16295" y="31935"/>
                    <a:pt x="16497" y="31935"/>
                  </a:cubicBezTo>
                  <a:cubicBezTo>
                    <a:pt x="17512" y="31935"/>
                    <a:pt x="18576" y="32552"/>
                    <a:pt x="19514" y="33591"/>
                  </a:cubicBezTo>
                  <a:cubicBezTo>
                    <a:pt x="19453" y="33621"/>
                    <a:pt x="19423" y="33651"/>
                    <a:pt x="19423" y="33651"/>
                  </a:cubicBezTo>
                  <a:lnTo>
                    <a:pt x="19575" y="33651"/>
                  </a:lnTo>
                  <a:cubicBezTo>
                    <a:pt x="19575" y="33682"/>
                    <a:pt x="15715" y="41676"/>
                    <a:pt x="17204" y="45597"/>
                  </a:cubicBezTo>
                  <a:cubicBezTo>
                    <a:pt x="17204" y="45597"/>
                    <a:pt x="18785" y="37481"/>
                    <a:pt x="21156" y="34320"/>
                  </a:cubicBezTo>
                  <a:cubicBezTo>
                    <a:pt x="21286" y="34325"/>
                    <a:pt x="21421" y="34328"/>
                    <a:pt x="21558" y="34328"/>
                  </a:cubicBezTo>
                  <a:cubicBezTo>
                    <a:pt x="25574" y="34328"/>
                    <a:pt x="32280" y="32253"/>
                    <a:pt x="32280" y="32253"/>
                  </a:cubicBezTo>
                  <a:lnTo>
                    <a:pt x="32280" y="32253"/>
                  </a:lnTo>
                  <a:cubicBezTo>
                    <a:pt x="32098" y="33469"/>
                    <a:pt x="28663" y="35354"/>
                    <a:pt x="28663" y="35354"/>
                  </a:cubicBezTo>
                  <a:cubicBezTo>
                    <a:pt x="29638" y="35637"/>
                    <a:pt x="30505" y="35758"/>
                    <a:pt x="31276" y="35758"/>
                  </a:cubicBezTo>
                  <a:cubicBezTo>
                    <a:pt x="35628" y="35758"/>
                    <a:pt x="36900" y="31920"/>
                    <a:pt x="36901" y="31919"/>
                  </a:cubicBezTo>
                  <a:lnTo>
                    <a:pt x="36901" y="31919"/>
                  </a:lnTo>
                  <a:cubicBezTo>
                    <a:pt x="36323" y="36326"/>
                    <a:pt x="40578" y="39822"/>
                    <a:pt x="42493" y="41129"/>
                  </a:cubicBezTo>
                  <a:cubicBezTo>
                    <a:pt x="42493" y="41129"/>
                    <a:pt x="40001" y="49822"/>
                    <a:pt x="38572" y="51980"/>
                  </a:cubicBezTo>
                  <a:cubicBezTo>
                    <a:pt x="38572" y="51980"/>
                    <a:pt x="43861" y="44503"/>
                    <a:pt x="44165" y="41767"/>
                  </a:cubicBezTo>
                  <a:cubicBezTo>
                    <a:pt x="44474" y="41732"/>
                    <a:pt x="44775" y="41714"/>
                    <a:pt x="45064" y="41714"/>
                  </a:cubicBezTo>
                  <a:cubicBezTo>
                    <a:pt x="46513" y="41714"/>
                    <a:pt x="47691" y="42157"/>
                    <a:pt x="48299" y="43044"/>
                  </a:cubicBezTo>
                  <a:cubicBezTo>
                    <a:pt x="48390" y="40004"/>
                    <a:pt x="48512" y="36630"/>
                    <a:pt x="48421" y="32952"/>
                  </a:cubicBezTo>
                  <a:cubicBezTo>
                    <a:pt x="48177" y="21767"/>
                    <a:pt x="42615" y="18028"/>
                    <a:pt x="42615" y="18028"/>
                  </a:cubicBezTo>
                  <a:cubicBezTo>
                    <a:pt x="53132" y="16630"/>
                    <a:pt x="48117" y="13469"/>
                    <a:pt x="48117" y="13469"/>
                  </a:cubicBezTo>
                  <a:cubicBezTo>
                    <a:pt x="49636" y="9274"/>
                    <a:pt x="47296" y="4836"/>
                    <a:pt x="45077" y="3073"/>
                  </a:cubicBezTo>
                  <a:cubicBezTo>
                    <a:pt x="44782" y="2839"/>
                    <a:pt x="44554" y="2737"/>
                    <a:pt x="44381" y="2737"/>
                  </a:cubicBezTo>
                  <a:cubicBezTo>
                    <a:pt x="43251" y="2737"/>
                    <a:pt x="44439" y="7055"/>
                    <a:pt x="44439" y="7055"/>
                  </a:cubicBezTo>
                  <a:cubicBezTo>
                    <a:pt x="44439" y="7055"/>
                    <a:pt x="36382" y="1"/>
                    <a:pt x="30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1"/>
            <p:cNvSpPr/>
            <p:nvPr/>
          </p:nvSpPr>
          <p:spPr>
            <a:xfrm>
              <a:off x="2474252" y="1802363"/>
              <a:ext cx="203879" cy="66397"/>
            </a:xfrm>
            <a:custGeom>
              <a:rect b="b" l="l" r="r" t="t"/>
              <a:pathLst>
                <a:path extrusionOk="0" h="3158" w="9697">
                  <a:moveTo>
                    <a:pt x="3937" y="0"/>
                  </a:moveTo>
                  <a:cubicBezTo>
                    <a:pt x="2780" y="0"/>
                    <a:pt x="1464" y="309"/>
                    <a:pt x="1" y="1121"/>
                  </a:cubicBezTo>
                  <a:cubicBezTo>
                    <a:pt x="1" y="1121"/>
                    <a:pt x="566" y="1072"/>
                    <a:pt x="1447" y="1072"/>
                  </a:cubicBezTo>
                  <a:cubicBezTo>
                    <a:pt x="3527" y="1072"/>
                    <a:pt x="7370" y="1342"/>
                    <a:pt x="9697" y="3157"/>
                  </a:cubicBezTo>
                  <a:cubicBezTo>
                    <a:pt x="9697" y="3157"/>
                    <a:pt x="7634" y="0"/>
                    <a:pt x="3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1"/>
            <p:cNvSpPr/>
            <p:nvPr/>
          </p:nvSpPr>
          <p:spPr>
            <a:xfrm>
              <a:off x="1500347" y="2641963"/>
              <a:ext cx="1892944" cy="1287739"/>
            </a:xfrm>
            <a:custGeom>
              <a:rect b="b" l="l" r="r" t="t"/>
              <a:pathLst>
                <a:path extrusionOk="0" h="61248" w="90033">
                  <a:moveTo>
                    <a:pt x="29758" y="1"/>
                  </a:moveTo>
                  <a:lnTo>
                    <a:pt x="26293" y="2220"/>
                  </a:lnTo>
                  <a:cubicBezTo>
                    <a:pt x="26293" y="2220"/>
                    <a:pt x="16870" y="6232"/>
                    <a:pt x="14682" y="7873"/>
                  </a:cubicBezTo>
                  <a:cubicBezTo>
                    <a:pt x="14560" y="7995"/>
                    <a:pt x="14439" y="8086"/>
                    <a:pt x="14347" y="8177"/>
                  </a:cubicBezTo>
                  <a:cubicBezTo>
                    <a:pt x="13101" y="9575"/>
                    <a:pt x="5046" y="27478"/>
                    <a:pt x="3800" y="36415"/>
                  </a:cubicBezTo>
                  <a:cubicBezTo>
                    <a:pt x="2524" y="45351"/>
                    <a:pt x="1" y="54834"/>
                    <a:pt x="3527" y="56172"/>
                  </a:cubicBezTo>
                  <a:cubicBezTo>
                    <a:pt x="5624" y="56962"/>
                    <a:pt x="7964" y="57357"/>
                    <a:pt x="12189" y="57570"/>
                  </a:cubicBezTo>
                  <a:lnTo>
                    <a:pt x="12159" y="57570"/>
                  </a:lnTo>
                  <a:lnTo>
                    <a:pt x="10852" y="61248"/>
                  </a:lnTo>
                  <a:lnTo>
                    <a:pt x="56445" y="61248"/>
                  </a:lnTo>
                  <a:lnTo>
                    <a:pt x="56354" y="57752"/>
                  </a:lnTo>
                  <a:cubicBezTo>
                    <a:pt x="56354" y="57752"/>
                    <a:pt x="56597" y="56871"/>
                    <a:pt x="56354" y="49910"/>
                  </a:cubicBezTo>
                  <a:lnTo>
                    <a:pt x="56354" y="49910"/>
                  </a:lnTo>
                  <a:cubicBezTo>
                    <a:pt x="56354" y="49910"/>
                    <a:pt x="57778" y="50328"/>
                    <a:pt x="59971" y="50328"/>
                  </a:cubicBezTo>
                  <a:cubicBezTo>
                    <a:pt x="63168" y="50328"/>
                    <a:pt x="67999" y="49440"/>
                    <a:pt x="72434" y="45077"/>
                  </a:cubicBezTo>
                  <a:cubicBezTo>
                    <a:pt x="79911" y="37752"/>
                    <a:pt x="90033" y="29636"/>
                    <a:pt x="89790" y="26718"/>
                  </a:cubicBezTo>
                  <a:cubicBezTo>
                    <a:pt x="89516" y="23831"/>
                    <a:pt x="86872" y="19120"/>
                    <a:pt x="84440" y="18876"/>
                  </a:cubicBezTo>
                  <a:cubicBezTo>
                    <a:pt x="84405" y="18873"/>
                    <a:pt x="84369" y="18871"/>
                    <a:pt x="84330" y="18871"/>
                  </a:cubicBezTo>
                  <a:cubicBezTo>
                    <a:pt x="81680" y="18871"/>
                    <a:pt x="69446" y="26975"/>
                    <a:pt x="64683" y="30001"/>
                  </a:cubicBezTo>
                  <a:cubicBezTo>
                    <a:pt x="64683" y="30001"/>
                    <a:pt x="63437" y="26506"/>
                    <a:pt x="61765" y="22311"/>
                  </a:cubicBezTo>
                  <a:cubicBezTo>
                    <a:pt x="59667" y="17053"/>
                    <a:pt x="56901" y="10730"/>
                    <a:pt x="55078" y="8755"/>
                  </a:cubicBezTo>
                  <a:cubicBezTo>
                    <a:pt x="52646" y="6141"/>
                    <a:pt x="48147" y="4195"/>
                    <a:pt x="45929" y="3344"/>
                  </a:cubicBezTo>
                  <a:cubicBezTo>
                    <a:pt x="45108" y="3040"/>
                    <a:pt x="44591" y="2888"/>
                    <a:pt x="44591" y="2888"/>
                  </a:cubicBezTo>
                  <a:lnTo>
                    <a:pt x="44591" y="2888"/>
                  </a:lnTo>
                  <a:cubicBezTo>
                    <a:pt x="44591" y="2889"/>
                    <a:pt x="46694" y="7481"/>
                    <a:pt x="41028" y="7481"/>
                  </a:cubicBezTo>
                  <a:cubicBezTo>
                    <a:pt x="40755" y="7481"/>
                    <a:pt x="40464" y="7470"/>
                    <a:pt x="40153" y="7448"/>
                  </a:cubicBezTo>
                  <a:cubicBezTo>
                    <a:pt x="36111" y="7144"/>
                    <a:pt x="33193" y="4530"/>
                    <a:pt x="31491" y="2493"/>
                  </a:cubicBezTo>
                  <a:cubicBezTo>
                    <a:pt x="30336" y="1125"/>
                    <a:pt x="29758" y="1"/>
                    <a:pt x="297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1"/>
            <p:cNvSpPr/>
            <p:nvPr/>
          </p:nvSpPr>
          <p:spPr>
            <a:xfrm>
              <a:off x="2031398" y="2641963"/>
              <a:ext cx="318276" cy="269793"/>
            </a:xfrm>
            <a:custGeom>
              <a:rect b="b" l="l" r="r" t="t"/>
              <a:pathLst>
                <a:path extrusionOk="0" h="12832" w="15138">
                  <a:moveTo>
                    <a:pt x="4469" y="1"/>
                  </a:moveTo>
                  <a:lnTo>
                    <a:pt x="1034" y="2220"/>
                  </a:lnTo>
                  <a:cubicBezTo>
                    <a:pt x="1034" y="2220"/>
                    <a:pt x="0" y="4195"/>
                    <a:pt x="1429" y="5229"/>
                  </a:cubicBezTo>
                  <a:cubicBezTo>
                    <a:pt x="1429" y="5229"/>
                    <a:pt x="426" y="9697"/>
                    <a:pt x="6292" y="9819"/>
                  </a:cubicBezTo>
                  <a:cubicBezTo>
                    <a:pt x="6292" y="9819"/>
                    <a:pt x="7010" y="12832"/>
                    <a:pt x="9421" y="12832"/>
                  </a:cubicBezTo>
                  <a:cubicBezTo>
                    <a:pt x="9946" y="12832"/>
                    <a:pt x="10551" y="12689"/>
                    <a:pt x="11247" y="12341"/>
                  </a:cubicBezTo>
                  <a:cubicBezTo>
                    <a:pt x="15138" y="10426"/>
                    <a:pt x="15107" y="7448"/>
                    <a:pt x="15107" y="7448"/>
                  </a:cubicBezTo>
                  <a:lnTo>
                    <a:pt x="14894" y="7448"/>
                  </a:lnTo>
                  <a:cubicBezTo>
                    <a:pt x="10852" y="7144"/>
                    <a:pt x="7934" y="4530"/>
                    <a:pt x="6232" y="2493"/>
                  </a:cubicBezTo>
                  <a:cubicBezTo>
                    <a:pt x="5077" y="1125"/>
                    <a:pt x="4469" y="1"/>
                    <a:pt x="4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1"/>
            <p:cNvSpPr/>
            <p:nvPr/>
          </p:nvSpPr>
          <p:spPr>
            <a:xfrm>
              <a:off x="2349011" y="2702680"/>
              <a:ext cx="208358" cy="227154"/>
            </a:xfrm>
            <a:custGeom>
              <a:rect b="b" l="l" r="r" t="t"/>
              <a:pathLst>
                <a:path extrusionOk="0" h="10804" w="9910">
                  <a:moveTo>
                    <a:pt x="4225" y="0"/>
                  </a:moveTo>
                  <a:cubicBezTo>
                    <a:pt x="4225" y="1"/>
                    <a:pt x="6317" y="4579"/>
                    <a:pt x="661" y="4579"/>
                  </a:cubicBezTo>
                  <a:cubicBezTo>
                    <a:pt x="451" y="4579"/>
                    <a:pt x="231" y="4573"/>
                    <a:pt x="0" y="4560"/>
                  </a:cubicBezTo>
                  <a:lnTo>
                    <a:pt x="0" y="4560"/>
                  </a:lnTo>
                  <a:cubicBezTo>
                    <a:pt x="0" y="4560"/>
                    <a:pt x="699" y="10061"/>
                    <a:pt x="3101" y="10730"/>
                  </a:cubicBezTo>
                  <a:cubicBezTo>
                    <a:pt x="3284" y="10780"/>
                    <a:pt x="3455" y="10804"/>
                    <a:pt x="3614" y="10804"/>
                  </a:cubicBezTo>
                  <a:cubicBezTo>
                    <a:pt x="5567" y="10804"/>
                    <a:pt x="5775" y="7295"/>
                    <a:pt x="5775" y="7295"/>
                  </a:cubicBezTo>
                  <a:cubicBezTo>
                    <a:pt x="5775" y="7295"/>
                    <a:pt x="8906" y="7113"/>
                    <a:pt x="8237" y="3769"/>
                  </a:cubicBezTo>
                  <a:cubicBezTo>
                    <a:pt x="8237" y="3769"/>
                    <a:pt x="9666" y="3648"/>
                    <a:pt x="9909" y="2432"/>
                  </a:cubicBezTo>
                  <a:cubicBezTo>
                    <a:pt x="8268" y="1551"/>
                    <a:pt x="6626" y="882"/>
                    <a:pt x="5563" y="456"/>
                  </a:cubicBezTo>
                  <a:cubicBezTo>
                    <a:pt x="4742" y="152"/>
                    <a:pt x="4225" y="0"/>
                    <a:pt x="42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1"/>
            <p:cNvSpPr/>
            <p:nvPr/>
          </p:nvSpPr>
          <p:spPr>
            <a:xfrm>
              <a:off x="1897831" y="2993444"/>
              <a:ext cx="455675" cy="720884"/>
            </a:xfrm>
            <a:custGeom>
              <a:rect b="b" l="l" r="r" t="t"/>
              <a:pathLst>
                <a:path extrusionOk="0" h="34287" w="21673">
                  <a:moveTo>
                    <a:pt x="3983" y="0"/>
                  </a:moveTo>
                  <a:cubicBezTo>
                    <a:pt x="3983" y="3"/>
                    <a:pt x="4681" y="20974"/>
                    <a:pt x="1" y="27751"/>
                  </a:cubicBezTo>
                  <a:cubicBezTo>
                    <a:pt x="1" y="27751"/>
                    <a:pt x="13071" y="29271"/>
                    <a:pt x="21673" y="34287"/>
                  </a:cubicBezTo>
                  <a:cubicBezTo>
                    <a:pt x="21673" y="34287"/>
                    <a:pt x="14348" y="29332"/>
                    <a:pt x="2007" y="26809"/>
                  </a:cubicBezTo>
                  <a:cubicBezTo>
                    <a:pt x="2007" y="26809"/>
                    <a:pt x="5654" y="19727"/>
                    <a:pt x="3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1"/>
            <p:cNvSpPr/>
            <p:nvPr/>
          </p:nvSpPr>
          <p:spPr>
            <a:xfrm>
              <a:off x="2582884" y="2993444"/>
              <a:ext cx="188552" cy="707533"/>
            </a:xfrm>
            <a:custGeom>
              <a:rect b="b" l="l" r="r" t="t"/>
              <a:pathLst>
                <a:path extrusionOk="0" h="33652" w="8968">
                  <a:moveTo>
                    <a:pt x="1" y="0"/>
                  </a:moveTo>
                  <a:cubicBezTo>
                    <a:pt x="4135" y="6201"/>
                    <a:pt x="4834" y="33192"/>
                    <a:pt x="4834" y="33192"/>
                  </a:cubicBezTo>
                  <a:cubicBezTo>
                    <a:pt x="5983" y="33575"/>
                    <a:pt x="7241" y="33652"/>
                    <a:pt x="8064" y="33652"/>
                  </a:cubicBezTo>
                  <a:cubicBezTo>
                    <a:pt x="8613" y="33652"/>
                    <a:pt x="8968" y="33618"/>
                    <a:pt x="8968" y="33618"/>
                  </a:cubicBezTo>
                  <a:lnTo>
                    <a:pt x="6566" y="32493"/>
                  </a:lnTo>
                  <a:cubicBezTo>
                    <a:pt x="6566" y="32493"/>
                    <a:pt x="6293" y="30396"/>
                    <a:pt x="4591" y="16596"/>
                  </a:cubicBezTo>
                  <a:cubicBezTo>
                    <a:pt x="2889" y="2798"/>
                    <a:pt x="1" y="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1"/>
            <p:cNvSpPr/>
            <p:nvPr/>
          </p:nvSpPr>
          <p:spPr>
            <a:xfrm>
              <a:off x="1755959" y="3852302"/>
              <a:ext cx="511286" cy="77351"/>
            </a:xfrm>
            <a:custGeom>
              <a:rect b="b" l="l" r="r" t="t"/>
              <a:pathLst>
                <a:path extrusionOk="0" h="3679" w="24318">
                  <a:moveTo>
                    <a:pt x="1" y="1"/>
                  </a:moveTo>
                  <a:lnTo>
                    <a:pt x="6749" y="1825"/>
                  </a:lnTo>
                  <a:lnTo>
                    <a:pt x="5898" y="3679"/>
                  </a:lnTo>
                  <a:lnTo>
                    <a:pt x="24318" y="3679"/>
                  </a:lnTo>
                  <a:lnTo>
                    <a:pt x="21096" y="26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1"/>
            <p:cNvSpPr/>
            <p:nvPr/>
          </p:nvSpPr>
          <p:spPr>
            <a:xfrm>
              <a:off x="2199465" y="3713269"/>
              <a:ext cx="333625" cy="143538"/>
            </a:xfrm>
            <a:custGeom>
              <a:rect b="b" l="l" r="r" t="t"/>
              <a:pathLst>
                <a:path extrusionOk="0" h="6827" w="15868">
                  <a:moveTo>
                    <a:pt x="6020" y="1"/>
                  </a:moveTo>
                  <a:cubicBezTo>
                    <a:pt x="4685" y="1"/>
                    <a:pt x="3503" y="240"/>
                    <a:pt x="2767" y="778"/>
                  </a:cubicBezTo>
                  <a:cubicBezTo>
                    <a:pt x="396" y="2511"/>
                    <a:pt x="1" y="6796"/>
                    <a:pt x="1" y="6796"/>
                  </a:cubicBezTo>
                  <a:lnTo>
                    <a:pt x="15867" y="6827"/>
                  </a:lnTo>
                  <a:cubicBezTo>
                    <a:pt x="15867" y="6827"/>
                    <a:pt x="15806" y="5337"/>
                    <a:pt x="13952" y="2875"/>
                  </a:cubicBezTo>
                  <a:cubicBezTo>
                    <a:pt x="12695" y="1178"/>
                    <a:pt x="8982" y="1"/>
                    <a:pt x="6020" y="1"/>
                  </a:cubicBezTo>
                  <a:close/>
                </a:path>
              </a:pathLst>
            </a:custGeom>
            <a:solidFill>
              <a:srgbClr val="FAC1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1"/>
            <p:cNvSpPr/>
            <p:nvPr/>
          </p:nvSpPr>
          <p:spPr>
            <a:xfrm>
              <a:off x="3275611" y="2878337"/>
              <a:ext cx="472137" cy="318045"/>
            </a:xfrm>
            <a:custGeom>
              <a:rect b="b" l="l" r="r" t="t"/>
              <a:pathLst>
                <a:path extrusionOk="0" h="15127" w="22456">
                  <a:moveTo>
                    <a:pt x="7418" y="0"/>
                  </a:moveTo>
                  <a:cubicBezTo>
                    <a:pt x="7073" y="0"/>
                    <a:pt x="6199" y="731"/>
                    <a:pt x="4378" y="2831"/>
                  </a:cubicBezTo>
                  <a:cubicBezTo>
                    <a:pt x="1" y="7907"/>
                    <a:pt x="1399" y="11372"/>
                    <a:pt x="1399" y="11372"/>
                  </a:cubicBezTo>
                  <a:cubicBezTo>
                    <a:pt x="2398" y="14172"/>
                    <a:pt x="4705" y="15127"/>
                    <a:pt x="7323" y="15127"/>
                  </a:cubicBezTo>
                  <a:cubicBezTo>
                    <a:pt x="11638" y="15127"/>
                    <a:pt x="16797" y="12534"/>
                    <a:pt x="18330" y="11342"/>
                  </a:cubicBezTo>
                  <a:cubicBezTo>
                    <a:pt x="19405" y="10519"/>
                    <a:pt x="18874" y="10287"/>
                    <a:pt x="17936" y="10287"/>
                  </a:cubicBezTo>
                  <a:cubicBezTo>
                    <a:pt x="16725" y="10287"/>
                    <a:pt x="14834" y="10673"/>
                    <a:pt x="14834" y="10673"/>
                  </a:cubicBezTo>
                  <a:cubicBezTo>
                    <a:pt x="14834" y="10673"/>
                    <a:pt x="20244" y="7694"/>
                    <a:pt x="21673" y="6022"/>
                  </a:cubicBezTo>
                  <a:cubicBezTo>
                    <a:pt x="21957" y="5698"/>
                    <a:pt x="21841" y="5567"/>
                    <a:pt x="21470" y="5567"/>
                  </a:cubicBezTo>
                  <a:cubicBezTo>
                    <a:pt x="20314" y="5567"/>
                    <a:pt x="16681" y="6838"/>
                    <a:pt x="14950" y="7469"/>
                  </a:cubicBezTo>
                  <a:lnTo>
                    <a:pt x="14950" y="7469"/>
                  </a:lnTo>
                  <a:cubicBezTo>
                    <a:pt x="16537" y="6845"/>
                    <a:pt x="19784" y="5405"/>
                    <a:pt x="21855" y="3378"/>
                  </a:cubicBezTo>
                  <a:cubicBezTo>
                    <a:pt x="22455" y="2797"/>
                    <a:pt x="22398" y="2569"/>
                    <a:pt x="21935" y="2569"/>
                  </a:cubicBezTo>
                  <a:cubicBezTo>
                    <a:pt x="20398" y="2569"/>
                    <a:pt x="14385" y="5094"/>
                    <a:pt x="13144" y="5622"/>
                  </a:cubicBezTo>
                  <a:lnTo>
                    <a:pt x="13144" y="5622"/>
                  </a:lnTo>
                  <a:cubicBezTo>
                    <a:pt x="13912" y="5282"/>
                    <a:pt x="16519" y="4022"/>
                    <a:pt x="18998" y="1645"/>
                  </a:cubicBezTo>
                  <a:cubicBezTo>
                    <a:pt x="19637" y="1033"/>
                    <a:pt x="19684" y="782"/>
                    <a:pt x="19334" y="782"/>
                  </a:cubicBezTo>
                  <a:cubicBezTo>
                    <a:pt x="18084" y="782"/>
                    <a:pt x="11781" y="3970"/>
                    <a:pt x="9241" y="5323"/>
                  </a:cubicBezTo>
                  <a:cubicBezTo>
                    <a:pt x="8485" y="5722"/>
                    <a:pt x="7913" y="5891"/>
                    <a:pt x="7489" y="5891"/>
                  </a:cubicBezTo>
                  <a:cubicBezTo>
                    <a:pt x="6073" y="5891"/>
                    <a:pt x="6316" y="4008"/>
                    <a:pt x="6901" y="2557"/>
                  </a:cubicBezTo>
                  <a:cubicBezTo>
                    <a:pt x="7344" y="1439"/>
                    <a:pt x="7902" y="0"/>
                    <a:pt x="7418" y="0"/>
                  </a:cubicBezTo>
                  <a:close/>
                </a:path>
              </a:pathLst>
            </a:custGeom>
            <a:solidFill>
              <a:srgbClr val="FAC1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1"/>
            <p:cNvSpPr/>
            <p:nvPr/>
          </p:nvSpPr>
          <p:spPr>
            <a:xfrm>
              <a:off x="2349011" y="2679028"/>
              <a:ext cx="233272" cy="234261"/>
            </a:xfrm>
            <a:custGeom>
              <a:rect b="b" l="l" r="r" t="t"/>
              <a:pathLst>
                <a:path extrusionOk="0" h="11142" w="11095">
                  <a:moveTo>
                    <a:pt x="6535" y="1"/>
                  </a:moveTo>
                  <a:cubicBezTo>
                    <a:pt x="5319" y="730"/>
                    <a:pt x="4073" y="1247"/>
                    <a:pt x="2827" y="1551"/>
                  </a:cubicBezTo>
                  <a:cubicBezTo>
                    <a:pt x="2675" y="2645"/>
                    <a:pt x="2097" y="4469"/>
                    <a:pt x="0" y="5685"/>
                  </a:cubicBezTo>
                  <a:cubicBezTo>
                    <a:pt x="0" y="5685"/>
                    <a:pt x="1506" y="11142"/>
                    <a:pt x="3244" y="11142"/>
                  </a:cubicBezTo>
                  <a:cubicBezTo>
                    <a:pt x="3925" y="11142"/>
                    <a:pt x="4643" y="10302"/>
                    <a:pt x="5319" y="7964"/>
                  </a:cubicBezTo>
                  <a:cubicBezTo>
                    <a:pt x="5319" y="7964"/>
                    <a:pt x="5329" y="7965"/>
                    <a:pt x="5348" y="7965"/>
                  </a:cubicBezTo>
                  <a:cubicBezTo>
                    <a:pt x="5670" y="7965"/>
                    <a:pt x="8582" y="7883"/>
                    <a:pt x="8237" y="4925"/>
                  </a:cubicBezTo>
                  <a:cubicBezTo>
                    <a:pt x="8237" y="4925"/>
                    <a:pt x="11095" y="244"/>
                    <a:pt x="6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1"/>
            <p:cNvSpPr/>
            <p:nvPr/>
          </p:nvSpPr>
          <p:spPr>
            <a:xfrm>
              <a:off x="2014137" y="2594911"/>
              <a:ext cx="334907" cy="300405"/>
            </a:xfrm>
            <a:custGeom>
              <a:rect b="b" l="l" r="r" t="t"/>
              <a:pathLst>
                <a:path extrusionOk="0" h="14288" w="15929">
                  <a:moveTo>
                    <a:pt x="5857" y="0"/>
                  </a:moveTo>
                  <a:cubicBezTo>
                    <a:pt x="3854" y="0"/>
                    <a:pt x="3405" y="2300"/>
                    <a:pt x="3405" y="2300"/>
                  </a:cubicBezTo>
                  <a:cubicBezTo>
                    <a:pt x="1" y="5521"/>
                    <a:pt x="2706" y="7254"/>
                    <a:pt x="2706" y="7254"/>
                  </a:cubicBezTo>
                  <a:cubicBezTo>
                    <a:pt x="2591" y="11370"/>
                    <a:pt x="6919" y="11479"/>
                    <a:pt x="7378" y="11479"/>
                  </a:cubicBezTo>
                  <a:cubicBezTo>
                    <a:pt x="7404" y="11479"/>
                    <a:pt x="7417" y="11479"/>
                    <a:pt x="7417" y="11479"/>
                  </a:cubicBezTo>
                  <a:cubicBezTo>
                    <a:pt x="8278" y="13548"/>
                    <a:pt x="9343" y="14287"/>
                    <a:pt x="10424" y="14287"/>
                  </a:cubicBezTo>
                  <a:cubicBezTo>
                    <a:pt x="13124" y="14287"/>
                    <a:pt x="15928" y="9686"/>
                    <a:pt x="15928" y="9686"/>
                  </a:cubicBezTo>
                  <a:cubicBezTo>
                    <a:pt x="11126" y="9594"/>
                    <a:pt x="8116" y="749"/>
                    <a:pt x="8116" y="749"/>
                  </a:cubicBezTo>
                  <a:cubicBezTo>
                    <a:pt x="7203" y="208"/>
                    <a:pt x="6460" y="0"/>
                    <a:pt x="5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1"/>
            <p:cNvSpPr/>
            <p:nvPr/>
          </p:nvSpPr>
          <p:spPr>
            <a:xfrm>
              <a:off x="2364337" y="2664332"/>
              <a:ext cx="200684" cy="367916"/>
            </a:xfrm>
            <a:custGeom>
              <a:rect b="b" l="l" r="r" t="t"/>
              <a:pathLst>
                <a:path extrusionOk="0" h="17499" w="9545">
                  <a:moveTo>
                    <a:pt x="6870" y="1"/>
                  </a:moveTo>
                  <a:cubicBezTo>
                    <a:pt x="6536" y="244"/>
                    <a:pt x="6171" y="487"/>
                    <a:pt x="5806" y="700"/>
                  </a:cubicBezTo>
                  <a:cubicBezTo>
                    <a:pt x="5593" y="821"/>
                    <a:pt x="5411" y="943"/>
                    <a:pt x="5198" y="1034"/>
                  </a:cubicBezTo>
                  <a:cubicBezTo>
                    <a:pt x="5533" y="2280"/>
                    <a:pt x="5776" y="3739"/>
                    <a:pt x="5989" y="5411"/>
                  </a:cubicBezTo>
                  <a:cubicBezTo>
                    <a:pt x="5892" y="5392"/>
                    <a:pt x="5793" y="5382"/>
                    <a:pt x="5692" y="5382"/>
                  </a:cubicBezTo>
                  <a:cubicBezTo>
                    <a:pt x="4209" y="5382"/>
                    <a:pt x="2326" y="7432"/>
                    <a:pt x="1216" y="10335"/>
                  </a:cubicBezTo>
                  <a:cubicBezTo>
                    <a:pt x="1" y="13587"/>
                    <a:pt x="244" y="16688"/>
                    <a:pt x="1764" y="17265"/>
                  </a:cubicBezTo>
                  <a:cubicBezTo>
                    <a:pt x="1764" y="17265"/>
                    <a:pt x="2243" y="17498"/>
                    <a:pt x="2989" y="17498"/>
                  </a:cubicBezTo>
                  <a:cubicBezTo>
                    <a:pt x="3790" y="17498"/>
                    <a:pt x="4899" y="17229"/>
                    <a:pt x="6049" y="16110"/>
                  </a:cubicBezTo>
                  <a:cubicBezTo>
                    <a:pt x="7782" y="14408"/>
                    <a:pt x="9545" y="9849"/>
                    <a:pt x="8056" y="7144"/>
                  </a:cubicBezTo>
                  <a:cubicBezTo>
                    <a:pt x="7812" y="4286"/>
                    <a:pt x="7448" y="1916"/>
                    <a:pt x="68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1"/>
            <p:cNvSpPr/>
            <p:nvPr/>
          </p:nvSpPr>
          <p:spPr>
            <a:xfrm>
              <a:off x="2082529" y="2546744"/>
              <a:ext cx="231990" cy="489967"/>
            </a:xfrm>
            <a:custGeom>
              <a:rect b="b" l="l" r="r" t="t"/>
              <a:pathLst>
                <a:path extrusionOk="0" h="23304" w="11034">
                  <a:moveTo>
                    <a:pt x="3617" y="1"/>
                  </a:moveTo>
                  <a:cubicBezTo>
                    <a:pt x="3070" y="487"/>
                    <a:pt x="2584" y="1065"/>
                    <a:pt x="2219" y="1733"/>
                  </a:cubicBezTo>
                  <a:cubicBezTo>
                    <a:pt x="0" y="5928"/>
                    <a:pt x="2766" y="12797"/>
                    <a:pt x="2888" y="13071"/>
                  </a:cubicBezTo>
                  <a:cubicBezTo>
                    <a:pt x="1550" y="15776"/>
                    <a:pt x="3283" y="20244"/>
                    <a:pt x="4985" y="21916"/>
                  </a:cubicBezTo>
                  <a:cubicBezTo>
                    <a:pt x="6135" y="23034"/>
                    <a:pt x="7236" y="23304"/>
                    <a:pt x="8030" y="23304"/>
                  </a:cubicBezTo>
                  <a:cubicBezTo>
                    <a:pt x="8768" y="23304"/>
                    <a:pt x="9240" y="23071"/>
                    <a:pt x="9240" y="23071"/>
                  </a:cubicBezTo>
                  <a:cubicBezTo>
                    <a:pt x="10760" y="22494"/>
                    <a:pt x="11034" y="19393"/>
                    <a:pt x="9788" y="16141"/>
                  </a:cubicBezTo>
                  <a:cubicBezTo>
                    <a:pt x="8725" y="13233"/>
                    <a:pt x="6840" y="11200"/>
                    <a:pt x="5362" y="11200"/>
                  </a:cubicBezTo>
                  <a:cubicBezTo>
                    <a:pt x="5233" y="11200"/>
                    <a:pt x="5107" y="11215"/>
                    <a:pt x="4985" y="11247"/>
                  </a:cubicBezTo>
                  <a:lnTo>
                    <a:pt x="4985" y="11217"/>
                  </a:lnTo>
                  <a:cubicBezTo>
                    <a:pt x="4985" y="11247"/>
                    <a:pt x="4955" y="11247"/>
                    <a:pt x="4924" y="11247"/>
                  </a:cubicBezTo>
                  <a:cubicBezTo>
                    <a:pt x="4894" y="11247"/>
                    <a:pt x="4863" y="11278"/>
                    <a:pt x="4833" y="11278"/>
                  </a:cubicBezTo>
                  <a:cubicBezTo>
                    <a:pt x="4742" y="11308"/>
                    <a:pt x="4681" y="11338"/>
                    <a:pt x="4590" y="11399"/>
                  </a:cubicBezTo>
                  <a:cubicBezTo>
                    <a:pt x="4499" y="11430"/>
                    <a:pt x="4408" y="11490"/>
                    <a:pt x="4347" y="11551"/>
                  </a:cubicBezTo>
                  <a:cubicBezTo>
                    <a:pt x="3587" y="9332"/>
                    <a:pt x="2584" y="5107"/>
                    <a:pt x="3891" y="2615"/>
                  </a:cubicBezTo>
                  <a:cubicBezTo>
                    <a:pt x="4012" y="2372"/>
                    <a:pt x="4164" y="2159"/>
                    <a:pt x="4347" y="1977"/>
                  </a:cubicBezTo>
                  <a:cubicBezTo>
                    <a:pt x="4073" y="1338"/>
                    <a:pt x="3830" y="700"/>
                    <a:pt x="36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1"/>
            <p:cNvSpPr/>
            <p:nvPr/>
          </p:nvSpPr>
          <p:spPr>
            <a:xfrm>
              <a:off x="2371380" y="2801494"/>
              <a:ext cx="134854" cy="215548"/>
            </a:xfrm>
            <a:custGeom>
              <a:rect b="b" l="l" r="r" t="t"/>
              <a:pathLst>
                <a:path extrusionOk="0" h="10252" w="6414">
                  <a:moveTo>
                    <a:pt x="4571" y="1"/>
                  </a:moveTo>
                  <a:cubicBezTo>
                    <a:pt x="3367" y="1"/>
                    <a:pt x="1842" y="1657"/>
                    <a:pt x="973" y="3993"/>
                  </a:cubicBezTo>
                  <a:cubicBezTo>
                    <a:pt x="0" y="6638"/>
                    <a:pt x="91" y="9708"/>
                    <a:pt x="1337" y="10194"/>
                  </a:cubicBezTo>
                  <a:cubicBezTo>
                    <a:pt x="1440" y="10233"/>
                    <a:pt x="1548" y="10251"/>
                    <a:pt x="1660" y="10251"/>
                  </a:cubicBezTo>
                  <a:cubicBezTo>
                    <a:pt x="2866" y="10251"/>
                    <a:pt x="4520" y="8086"/>
                    <a:pt x="5410" y="5665"/>
                  </a:cubicBezTo>
                  <a:cubicBezTo>
                    <a:pt x="6414" y="3051"/>
                    <a:pt x="6201" y="528"/>
                    <a:pt x="4985" y="72"/>
                  </a:cubicBezTo>
                  <a:cubicBezTo>
                    <a:pt x="4853" y="24"/>
                    <a:pt x="4714" y="1"/>
                    <a:pt x="4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1"/>
            <p:cNvSpPr/>
            <p:nvPr/>
          </p:nvSpPr>
          <p:spPr>
            <a:xfrm>
              <a:off x="3018086" y="2049271"/>
              <a:ext cx="735581" cy="546734"/>
            </a:xfrm>
            <a:custGeom>
              <a:rect b="b" l="l" r="r" t="t"/>
              <a:pathLst>
                <a:path extrusionOk="0" h="26004" w="34986">
                  <a:moveTo>
                    <a:pt x="28239" y="0"/>
                  </a:moveTo>
                  <a:cubicBezTo>
                    <a:pt x="27708" y="0"/>
                    <a:pt x="27172" y="142"/>
                    <a:pt x="26688" y="441"/>
                  </a:cubicBezTo>
                  <a:lnTo>
                    <a:pt x="2979" y="14666"/>
                  </a:lnTo>
                  <a:cubicBezTo>
                    <a:pt x="730" y="16034"/>
                    <a:pt x="0" y="18952"/>
                    <a:pt x="1368" y="21170"/>
                  </a:cubicBezTo>
                  <a:lnTo>
                    <a:pt x="2858" y="23693"/>
                  </a:lnTo>
                  <a:cubicBezTo>
                    <a:pt x="3762" y="25181"/>
                    <a:pt x="5345" y="26003"/>
                    <a:pt x="6963" y="26003"/>
                  </a:cubicBezTo>
                  <a:cubicBezTo>
                    <a:pt x="7792" y="26003"/>
                    <a:pt x="8631" y="25788"/>
                    <a:pt x="9393" y="25335"/>
                  </a:cubicBezTo>
                  <a:lnTo>
                    <a:pt x="33071" y="11109"/>
                  </a:lnTo>
                  <a:cubicBezTo>
                    <a:pt x="34530" y="10228"/>
                    <a:pt x="34986" y="8343"/>
                    <a:pt x="34104" y="6915"/>
                  </a:cubicBezTo>
                  <a:lnTo>
                    <a:pt x="30852" y="1504"/>
                  </a:lnTo>
                  <a:cubicBezTo>
                    <a:pt x="30289" y="540"/>
                    <a:pt x="29275" y="0"/>
                    <a:pt x="28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1"/>
            <p:cNvSpPr/>
            <p:nvPr/>
          </p:nvSpPr>
          <p:spPr>
            <a:xfrm>
              <a:off x="3018086" y="2310307"/>
              <a:ext cx="274818" cy="285688"/>
            </a:xfrm>
            <a:custGeom>
              <a:rect b="b" l="l" r="r" t="t"/>
              <a:pathLst>
                <a:path extrusionOk="0" h="13588" w="13071">
                  <a:moveTo>
                    <a:pt x="6748" y="0"/>
                  </a:moveTo>
                  <a:lnTo>
                    <a:pt x="2979" y="2250"/>
                  </a:lnTo>
                  <a:cubicBezTo>
                    <a:pt x="730" y="3618"/>
                    <a:pt x="0" y="6536"/>
                    <a:pt x="1368" y="8754"/>
                  </a:cubicBezTo>
                  <a:lnTo>
                    <a:pt x="2858" y="11277"/>
                  </a:lnTo>
                  <a:cubicBezTo>
                    <a:pt x="3762" y="12765"/>
                    <a:pt x="5345" y="13587"/>
                    <a:pt x="6963" y="13587"/>
                  </a:cubicBezTo>
                  <a:cubicBezTo>
                    <a:pt x="7792" y="13587"/>
                    <a:pt x="8631" y="13372"/>
                    <a:pt x="9393" y="12919"/>
                  </a:cubicBezTo>
                  <a:lnTo>
                    <a:pt x="13071" y="10700"/>
                  </a:lnTo>
                  <a:lnTo>
                    <a:pt x="67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1"/>
            <p:cNvSpPr/>
            <p:nvPr/>
          </p:nvSpPr>
          <p:spPr>
            <a:xfrm>
              <a:off x="3039804" y="2404621"/>
              <a:ext cx="136789" cy="89756"/>
            </a:xfrm>
            <a:custGeom>
              <a:rect b="b" l="l" r="r" t="t"/>
              <a:pathLst>
                <a:path extrusionOk="0" h="4269" w="6506">
                  <a:moveTo>
                    <a:pt x="6078" y="1"/>
                  </a:moveTo>
                  <a:cubicBezTo>
                    <a:pt x="6018" y="1"/>
                    <a:pt x="5956" y="14"/>
                    <a:pt x="5898" y="43"/>
                  </a:cubicBezTo>
                  <a:lnTo>
                    <a:pt x="62" y="3569"/>
                  </a:lnTo>
                  <a:cubicBezTo>
                    <a:pt x="31" y="3600"/>
                    <a:pt x="31" y="3600"/>
                    <a:pt x="1" y="3630"/>
                  </a:cubicBezTo>
                  <a:cubicBezTo>
                    <a:pt x="92" y="3843"/>
                    <a:pt x="183" y="4056"/>
                    <a:pt x="305" y="4268"/>
                  </a:cubicBezTo>
                  <a:cubicBezTo>
                    <a:pt x="366" y="4268"/>
                    <a:pt x="396" y="4238"/>
                    <a:pt x="426" y="4238"/>
                  </a:cubicBezTo>
                  <a:lnTo>
                    <a:pt x="6293" y="712"/>
                  </a:lnTo>
                  <a:cubicBezTo>
                    <a:pt x="6475" y="591"/>
                    <a:pt x="6506" y="347"/>
                    <a:pt x="6414" y="165"/>
                  </a:cubicBezTo>
                  <a:cubicBezTo>
                    <a:pt x="6332" y="62"/>
                    <a:pt x="6207" y="1"/>
                    <a:pt x="6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1"/>
            <p:cNvSpPr/>
            <p:nvPr/>
          </p:nvSpPr>
          <p:spPr>
            <a:xfrm>
              <a:off x="3058347" y="2438070"/>
              <a:ext cx="136137" cy="88894"/>
            </a:xfrm>
            <a:custGeom>
              <a:rect b="b" l="l" r="r" t="t"/>
              <a:pathLst>
                <a:path extrusionOk="0" h="4228" w="6475">
                  <a:moveTo>
                    <a:pt x="6067" y="0"/>
                  </a:moveTo>
                  <a:cubicBezTo>
                    <a:pt x="6000" y="0"/>
                    <a:pt x="5931" y="20"/>
                    <a:pt x="5867" y="63"/>
                  </a:cubicBezTo>
                  <a:lnTo>
                    <a:pt x="0" y="3589"/>
                  </a:lnTo>
                  <a:lnTo>
                    <a:pt x="396" y="4228"/>
                  </a:lnTo>
                  <a:lnTo>
                    <a:pt x="6262" y="702"/>
                  </a:lnTo>
                  <a:cubicBezTo>
                    <a:pt x="6414" y="580"/>
                    <a:pt x="6475" y="367"/>
                    <a:pt x="6383" y="185"/>
                  </a:cubicBezTo>
                  <a:cubicBezTo>
                    <a:pt x="6305" y="67"/>
                    <a:pt x="6188" y="0"/>
                    <a:pt x="6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1"/>
            <p:cNvSpPr/>
            <p:nvPr/>
          </p:nvSpPr>
          <p:spPr>
            <a:xfrm>
              <a:off x="3076869" y="2470658"/>
              <a:ext cx="134875" cy="87611"/>
            </a:xfrm>
            <a:custGeom>
              <a:rect b="b" l="l" r="r" t="t"/>
              <a:pathLst>
                <a:path extrusionOk="0" h="4167" w="6415">
                  <a:moveTo>
                    <a:pt x="5976" y="0"/>
                  </a:moveTo>
                  <a:cubicBezTo>
                    <a:pt x="5909" y="0"/>
                    <a:pt x="5841" y="20"/>
                    <a:pt x="5776" y="64"/>
                  </a:cubicBezTo>
                  <a:lnTo>
                    <a:pt x="1" y="3529"/>
                  </a:lnTo>
                  <a:lnTo>
                    <a:pt x="62" y="3650"/>
                  </a:lnTo>
                  <a:cubicBezTo>
                    <a:pt x="183" y="3833"/>
                    <a:pt x="305" y="4015"/>
                    <a:pt x="426" y="4167"/>
                  </a:cubicBezTo>
                  <a:lnTo>
                    <a:pt x="6171" y="702"/>
                  </a:lnTo>
                  <a:cubicBezTo>
                    <a:pt x="6354" y="611"/>
                    <a:pt x="6414" y="367"/>
                    <a:pt x="6293" y="185"/>
                  </a:cubicBezTo>
                  <a:cubicBezTo>
                    <a:pt x="6214" y="67"/>
                    <a:pt x="6098" y="0"/>
                    <a:pt x="5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1"/>
            <p:cNvSpPr/>
            <p:nvPr/>
          </p:nvSpPr>
          <p:spPr>
            <a:xfrm>
              <a:off x="3446244" y="1124250"/>
              <a:ext cx="56263" cy="1190604"/>
            </a:xfrm>
            <a:custGeom>
              <a:rect b="b" l="l" r="r" t="t"/>
              <a:pathLst>
                <a:path extrusionOk="0" h="56628" w="2676">
                  <a:moveTo>
                    <a:pt x="1" y="0"/>
                  </a:moveTo>
                  <a:lnTo>
                    <a:pt x="1" y="55290"/>
                  </a:lnTo>
                  <a:cubicBezTo>
                    <a:pt x="1" y="56019"/>
                    <a:pt x="608" y="56627"/>
                    <a:pt x="1338" y="56627"/>
                  </a:cubicBezTo>
                  <a:cubicBezTo>
                    <a:pt x="2067" y="56627"/>
                    <a:pt x="2675" y="56019"/>
                    <a:pt x="2675" y="55290"/>
                  </a:cubicBezTo>
                  <a:lnTo>
                    <a:pt x="26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1"/>
            <p:cNvSpPr/>
            <p:nvPr/>
          </p:nvSpPr>
          <p:spPr>
            <a:xfrm>
              <a:off x="3455200" y="2266850"/>
              <a:ext cx="38350" cy="37719"/>
            </a:xfrm>
            <a:custGeom>
              <a:rect b="b" l="l" r="r" t="t"/>
              <a:pathLst>
                <a:path extrusionOk="0" h="1794" w="1824">
                  <a:moveTo>
                    <a:pt x="912" y="1"/>
                  </a:moveTo>
                  <a:cubicBezTo>
                    <a:pt x="395" y="1"/>
                    <a:pt x="0" y="396"/>
                    <a:pt x="0" y="912"/>
                  </a:cubicBezTo>
                  <a:cubicBezTo>
                    <a:pt x="0" y="1399"/>
                    <a:pt x="395" y="1794"/>
                    <a:pt x="912" y="1794"/>
                  </a:cubicBezTo>
                  <a:cubicBezTo>
                    <a:pt x="1398" y="1794"/>
                    <a:pt x="1824" y="1399"/>
                    <a:pt x="1824" y="912"/>
                  </a:cubicBezTo>
                  <a:cubicBezTo>
                    <a:pt x="1824" y="396"/>
                    <a:pt x="1398" y="1"/>
                    <a:pt x="9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1"/>
            <p:cNvSpPr/>
            <p:nvPr/>
          </p:nvSpPr>
          <p:spPr>
            <a:xfrm>
              <a:off x="3159957" y="2310307"/>
              <a:ext cx="145724" cy="224967"/>
            </a:xfrm>
            <a:custGeom>
              <a:rect b="b" l="l" r="r" t="t"/>
              <a:pathLst>
                <a:path extrusionOk="0" h="10700" w="6931">
                  <a:moveTo>
                    <a:pt x="0" y="0"/>
                  </a:moveTo>
                  <a:lnTo>
                    <a:pt x="6323" y="10700"/>
                  </a:lnTo>
                  <a:lnTo>
                    <a:pt x="6931" y="10335"/>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1"/>
            <p:cNvSpPr/>
            <p:nvPr/>
          </p:nvSpPr>
          <p:spPr>
            <a:xfrm>
              <a:off x="3418765" y="2138413"/>
              <a:ext cx="27501" cy="148268"/>
            </a:xfrm>
            <a:custGeom>
              <a:rect b="b" l="l" r="r" t="t"/>
              <a:pathLst>
                <a:path extrusionOk="0" h="7052" w="1308">
                  <a:moveTo>
                    <a:pt x="1308" y="0"/>
                  </a:moveTo>
                  <a:lnTo>
                    <a:pt x="1" y="790"/>
                  </a:lnTo>
                  <a:lnTo>
                    <a:pt x="1308" y="7052"/>
                  </a:lnTo>
                  <a:lnTo>
                    <a:pt x="13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1"/>
            <p:cNvSpPr/>
            <p:nvPr/>
          </p:nvSpPr>
          <p:spPr>
            <a:xfrm>
              <a:off x="3502484" y="1840606"/>
              <a:ext cx="244142" cy="334255"/>
            </a:xfrm>
            <a:custGeom>
              <a:rect b="b" l="l" r="r" t="t"/>
              <a:pathLst>
                <a:path extrusionOk="0" h="15898" w="11612">
                  <a:moveTo>
                    <a:pt x="0" y="1"/>
                  </a:moveTo>
                  <a:lnTo>
                    <a:pt x="0" y="396"/>
                  </a:lnTo>
                  <a:cubicBezTo>
                    <a:pt x="4165" y="396"/>
                    <a:pt x="7113" y="1520"/>
                    <a:pt x="8785" y="3770"/>
                  </a:cubicBezTo>
                  <a:cubicBezTo>
                    <a:pt x="11186" y="7022"/>
                    <a:pt x="10183" y="11673"/>
                    <a:pt x="9940" y="12584"/>
                  </a:cubicBezTo>
                  <a:lnTo>
                    <a:pt x="8998" y="11034"/>
                  </a:lnTo>
                  <a:lnTo>
                    <a:pt x="7934" y="11581"/>
                  </a:lnTo>
                  <a:lnTo>
                    <a:pt x="10548" y="15898"/>
                  </a:lnTo>
                  <a:lnTo>
                    <a:pt x="11186" y="14682"/>
                  </a:lnTo>
                  <a:lnTo>
                    <a:pt x="10274" y="13192"/>
                  </a:lnTo>
                  <a:cubicBezTo>
                    <a:pt x="10548" y="12098"/>
                    <a:pt x="11612" y="6961"/>
                    <a:pt x="9089" y="3557"/>
                  </a:cubicBezTo>
                  <a:cubicBezTo>
                    <a:pt x="7326" y="1186"/>
                    <a:pt x="4286"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1"/>
            <p:cNvSpPr/>
            <p:nvPr/>
          </p:nvSpPr>
          <p:spPr>
            <a:xfrm>
              <a:off x="3374678" y="1235447"/>
              <a:ext cx="223054" cy="612879"/>
            </a:xfrm>
            <a:custGeom>
              <a:rect b="b" l="l" r="r" t="t"/>
              <a:pathLst>
                <a:path extrusionOk="0" h="29150" w="10609">
                  <a:moveTo>
                    <a:pt x="6079" y="0"/>
                  </a:moveTo>
                  <a:lnTo>
                    <a:pt x="6049" y="395"/>
                  </a:lnTo>
                  <a:cubicBezTo>
                    <a:pt x="10304" y="2857"/>
                    <a:pt x="7508" y="8784"/>
                    <a:pt x="2584" y="18237"/>
                  </a:cubicBezTo>
                  <a:cubicBezTo>
                    <a:pt x="517" y="22189"/>
                    <a:pt x="0" y="25198"/>
                    <a:pt x="973" y="27204"/>
                  </a:cubicBezTo>
                  <a:cubicBezTo>
                    <a:pt x="1763" y="28846"/>
                    <a:pt x="3313" y="29149"/>
                    <a:pt x="3374" y="29149"/>
                  </a:cubicBezTo>
                  <a:lnTo>
                    <a:pt x="3435" y="28785"/>
                  </a:lnTo>
                  <a:cubicBezTo>
                    <a:pt x="3435" y="28785"/>
                    <a:pt x="2037" y="28511"/>
                    <a:pt x="1307" y="27022"/>
                  </a:cubicBezTo>
                  <a:cubicBezTo>
                    <a:pt x="395" y="25168"/>
                    <a:pt x="943" y="22189"/>
                    <a:pt x="2918" y="18420"/>
                  </a:cubicBezTo>
                  <a:cubicBezTo>
                    <a:pt x="7964" y="8754"/>
                    <a:pt x="10608" y="2645"/>
                    <a:pt x="6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1"/>
            <p:cNvSpPr/>
            <p:nvPr/>
          </p:nvSpPr>
          <p:spPr>
            <a:xfrm>
              <a:off x="1288906" y="1930442"/>
              <a:ext cx="663927" cy="436773"/>
            </a:xfrm>
            <a:custGeom>
              <a:rect b="b" l="l" r="r" t="t"/>
              <a:pathLst>
                <a:path extrusionOk="0" h="20774" w="31578">
                  <a:moveTo>
                    <a:pt x="24162" y="1"/>
                  </a:moveTo>
                  <a:cubicBezTo>
                    <a:pt x="23961" y="1"/>
                    <a:pt x="23758" y="15"/>
                    <a:pt x="23553" y="44"/>
                  </a:cubicBezTo>
                  <a:lnTo>
                    <a:pt x="6714" y="2202"/>
                  </a:lnTo>
                  <a:cubicBezTo>
                    <a:pt x="4951" y="2415"/>
                    <a:pt x="3523" y="3661"/>
                    <a:pt x="3006" y="5363"/>
                  </a:cubicBezTo>
                  <a:lnTo>
                    <a:pt x="848" y="12719"/>
                  </a:lnTo>
                  <a:cubicBezTo>
                    <a:pt x="1" y="15611"/>
                    <a:pt x="2186" y="18447"/>
                    <a:pt x="5137" y="18447"/>
                  </a:cubicBezTo>
                  <a:cubicBezTo>
                    <a:pt x="5256" y="18447"/>
                    <a:pt x="5377" y="18443"/>
                    <a:pt x="5498" y="18433"/>
                  </a:cubicBezTo>
                  <a:lnTo>
                    <a:pt x="25863" y="16761"/>
                  </a:lnTo>
                  <a:lnTo>
                    <a:pt x="31578" y="20774"/>
                  </a:lnTo>
                  <a:lnTo>
                    <a:pt x="28964" y="15728"/>
                  </a:lnTo>
                  <a:lnTo>
                    <a:pt x="28569" y="4299"/>
                  </a:lnTo>
                  <a:cubicBezTo>
                    <a:pt x="28485" y="1892"/>
                    <a:pt x="26494" y="1"/>
                    <a:pt x="241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1"/>
            <p:cNvSpPr/>
            <p:nvPr/>
          </p:nvSpPr>
          <p:spPr>
            <a:xfrm>
              <a:off x="1410889" y="2094220"/>
              <a:ext cx="100983" cy="92867"/>
            </a:xfrm>
            <a:custGeom>
              <a:rect b="b" l="l" r="r" t="t"/>
              <a:pathLst>
                <a:path extrusionOk="0" h="4417" w="4803">
                  <a:moveTo>
                    <a:pt x="2401" y="1"/>
                  </a:moveTo>
                  <a:cubicBezTo>
                    <a:pt x="1339" y="1"/>
                    <a:pt x="403" y="746"/>
                    <a:pt x="213" y="1828"/>
                  </a:cubicBezTo>
                  <a:cubicBezTo>
                    <a:pt x="0" y="3044"/>
                    <a:pt x="821" y="4169"/>
                    <a:pt x="2006" y="4382"/>
                  </a:cubicBezTo>
                  <a:cubicBezTo>
                    <a:pt x="2140" y="4405"/>
                    <a:pt x="2272" y="4416"/>
                    <a:pt x="2402" y="4416"/>
                  </a:cubicBezTo>
                  <a:cubicBezTo>
                    <a:pt x="3464" y="4416"/>
                    <a:pt x="4401" y="3671"/>
                    <a:pt x="4590" y="2588"/>
                  </a:cubicBezTo>
                  <a:cubicBezTo>
                    <a:pt x="4803" y="1403"/>
                    <a:pt x="3982" y="248"/>
                    <a:pt x="2797" y="35"/>
                  </a:cubicBezTo>
                  <a:cubicBezTo>
                    <a:pt x="2664" y="12"/>
                    <a:pt x="2531" y="1"/>
                    <a:pt x="2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1"/>
            <p:cNvSpPr/>
            <p:nvPr/>
          </p:nvSpPr>
          <p:spPr>
            <a:xfrm>
              <a:off x="1537412" y="2083351"/>
              <a:ext cx="101004" cy="92867"/>
            </a:xfrm>
            <a:custGeom>
              <a:rect b="b" l="l" r="r" t="t"/>
              <a:pathLst>
                <a:path extrusionOk="0" h="4417" w="4804">
                  <a:moveTo>
                    <a:pt x="2401" y="1"/>
                  </a:moveTo>
                  <a:cubicBezTo>
                    <a:pt x="1340" y="1"/>
                    <a:pt x="403" y="746"/>
                    <a:pt x="213" y="1829"/>
                  </a:cubicBezTo>
                  <a:cubicBezTo>
                    <a:pt x="1" y="3045"/>
                    <a:pt x="821" y="4169"/>
                    <a:pt x="2007" y="4382"/>
                  </a:cubicBezTo>
                  <a:cubicBezTo>
                    <a:pt x="2140" y="4405"/>
                    <a:pt x="2272" y="4417"/>
                    <a:pt x="2403" y="4417"/>
                  </a:cubicBezTo>
                  <a:cubicBezTo>
                    <a:pt x="3464" y="4417"/>
                    <a:pt x="4401" y="3671"/>
                    <a:pt x="4590" y="2589"/>
                  </a:cubicBezTo>
                  <a:cubicBezTo>
                    <a:pt x="4803" y="1403"/>
                    <a:pt x="3982" y="248"/>
                    <a:pt x="2797" y="35"/>
                  </a:cubicBezTo>
                  <a:cubicBezTo>
                    <a:pt x="2664" y="12"/>
                    <a:pt x="2531" y="1"/>
                    <a:pt x="2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1"/>
            <p:cNvSpPr/>
            <p:nvPr/>
          </p:nvSpPr>
          <p:spPr>
            <a:xfrm>
              <a:off x="1672893" y="2071851"/>
              <a:ext cx="101004" cy="93057"/>
            </a:xfrm>
            <a:custGeom>
              <a:rect b="b" l="l" r="r" t="t"/>
              <a:pathLst>
                <a:path extrusionOk="0" h="4426" w="4804">
                  <a:moveTo>
                    <a:pt x="2430" y="1"/>
                  </a:moveTo>
                  <a:cubicBezTo>
                    <a:pt x="1369" y="1"/>
                    <a:pt x="430" y="743"/>
                    <a:pt x="213" y="1798"/>
                  </a:cubicBezTo>
                  <a:cubicBezTo>
                    <a:pt x="1" y="3014"/>
                    <a:pt x="791" y="4169"/>
                    <a:pt x="1976" y="4382"/>
                  </a:cubicBezTo>
                  <a:cubicBezTo>
                    <a:pt x="2125" y="4412"/>
                    <a:pt x="2273" y="4426"/>
                    <a:pt x="2418" y="4426"/>
                  </a:cubicBezTo>
                  <a:cubicBezTo>
                    <a:pt x="3460" y="4426"/>
                    <a:pt x="4373" y="3690"/>
                    <a:pt x="4560" y="2649"/>
                  </a:cubicBezTo>
                  <a:cubicBezTo>
                    <a:pt x="4803" y="1434"/>
                    <a:pt x="4013" y="278"/>
                    <a:pt x="2827" y="35"/>
                  </a:cubicBezTo>
                  <a:cubicBezTo>
                    <a:pt x="2694" y="12"/>
                    <a:pt x="2561" y="1"/>
                    <a:pt x="2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1"/>
            <p:cNvSpPr/>
            <p:nvPr/>
          </p:nvSpPr>
          <p:spPr>
            <a:xfrm>
              <a:off x="3534441" y="2376764"/>
              <a:ext cx="426913" cy="471023"/>
            </a:xfrm>
            <a:custGeom>
              <a:rect b="b" l="l" r="r" t="t"/>
              <a:pathLst>
                <a:path extrusionOk="0" h="22403" w="20305">
                  <a:moveTo>
                    <a:pt x="10152" y="1"/>
                  </a:moveTo>
                  <a:cubicBezTo>
                    <a:pt x="4560" y="1"/>
                    <a:pt x="0" y="4530"/>
                    <a:pt x="0" y="10153"/>
                  </a:cubicBezTo>
                  <a:cubicBezTo>
                    <a:pt x="0" y="13891"/>
                    <a:pt x="2006" y="17144"/>
                    <a:pt x="4985" y="18907"/>
                  </a:cubicBezTo>
                  <a:lnTo>
                    <a:pt x="4985" y="19606"/>
                  </a:lnTo>
                  <a:lnTo>
                    <a:pt x="2614" y="22402"/>
                  </a:lnTo>
                  <a:lnTo>
                    <a:pt x="2614" y="22402"/>
                  </a:lnTo>
                  <a:lnTo>
                    <a:pt x="9210" y="20305"/>
                  </a:lnTo>
                  <a:lnTo>
                    <a:pt x="10152" y="20305"/>
                  </a:lnTo>
                  <a:cubicBezTo>
                    <a:pt x="15776" y="20305"/>
                    <a:pt x="20305" y="15776"/>
                    <a:pt x="20305" y="10153"/>
                  </a:cubicBezTo>
                  <a:cubicBezTo>
                    <a:pt x="20305" y="4530"/>
                    <a:pt x="15776" y="1"/>
                    <a:pt x="10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1"/>
            <p:cNvSpPr/>
            <p:nvPr/>
          </p:nvSpPr>
          <p:spPr>
            <a:xfrm flipH="1">
              <a:off x="3651970" y="2477091"/>
              <a:ext cx="205814" cy="226250"/>
            </a:xfrm>
            <a:custGeom>
              <a:rect b="b" l="l" r="r" t="t"/>
              <a:pathLst>
                <a:path extrusionOk="0" h="10761" w="9789">
                  <a:moveTo>
                    <a:pt x="1" y="1"/>
                  </a:moveTo>
                  <a:lnTo>
                    <a:pt x="1" y="10761"/>
                  </a:lnTo>
                  <a:lnTo>
                    <a:pt x="9089" y="6232"/>
                  </a:lnTo>
                  <a:cubicBezTo>
                    <a:pt x="9788" y="5867"/>
                    <a:pt x="9788" y="4894"/>
                    <a:pt x="9089" y="4560"/>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1"/>
            <p:cNvSpPr/>
            <p:nvPr/>
          </p:nvSpPr>
          <p:spPr>
            <a:xfrm>
              <a:off x="1920201" y="3270795"/>
              <a:ext cx="1719130" cy="658881"/>
            </a:xfrm>
            <a:custGeom>
              <a:rect b="b" l="l" r="r" t="t"/>
              <a:pathLst>
                <a:path extrusionOk="0" h="31338" w="81766">
                  <a:moveTo>
                    <a:pt x="33010" y="0"/>
                  </a:moveTo>
                  <a:lnTo>
                    <a:pt x="18785" y="27842"/>
                  </a:lnTo>
                  <a:lnTo>
                    <a:pt x="852" y="27842"/>
                  </a:lnTo>
                  <a:cubicBezTo>
                    <a:pt x="365" y="27842"/>
                    <a:pt x="1" y="28237"/>
                    <a:pt x="1" y="28724"/>
                  </a:cubicBezTo>
                  <a:lnTo>
                    <a:pt x="1" y="30456"/>
                  </a:lnTo>
                  <a:cubicBezTo>
                    <a:pt x="1" y="30943"/>
                    <a:pt x="365" y="31338"/>
                    <a:pt x="852" y="31338"/>
                  </a:cubicBezTo>
                  <a:lnTo>
                    <a:pt x="60822" y="31338"/>
                  </a:lnTo>
                  <a:cubicBezTo>
                    <a:pt x="62099" y="31338"/>
                    <a:pt x="63284" y="30639"/>
                    <a:pt x="63953" y="29514"/>
                  </a:cubicBezTo>
                  <a:lnTo>
                    <a:pt x="64105" y="29241"/>
                  </a:lnTo>
                  <a:lnTo>
                    <a:pt x="81765" y="1125"/>
                  </a:lnTo>
                  <a:lnTo>
                    <a:pt x="811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1"/>
            <p:cNvSpPr/>
            <p:nvPr/>
          </p:nvSpPr>
          <p:spPr>
            <a:xfrm>
              <a:off x="2315141" y="3270795"/>
              <a:ext cx="1324176" cy="586030"/>
            </a:xfrm>
            <a:custGeom>
              <a:rect b="b" l="l" r="r" t="t"/>
              <a:pathLst>
                <a:path extrusionOk="0" h="27873" w="62981">
                  <a:moveTo>
                    <a:pt x="14225" y="0"/>
                  </a:moveTo>
                  <a:lnTo>
                    <a:pt x="0" y="27842"/>
                  </a:lnTo>
                  <a:lnTo>
                    <a:pt x="1186" y="27873"/>
                  </a:lnTo>
                  <a:lnTo>
                    <a:pt x="14742" y="942"/>
                  </a:lnTo>
                  <a:lnTo>
                    <a:pt x="62980" y="1125"/>
                  </a:lnTo>
                  <a:lnTo>
                    <a:pt x="62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1"/>
            <p:cNvSpPr/>
            <p:nvPr/>
          </p:nvSpPr>
          <p:spPr>
            <a:xfrm>
              <a:off x="868338" y="2441308"/>
              <a:ext cx="546419" cy="462066"/>
            </a:xfrm>
            <a:custGeom>
              <a:rect b="b" l="l" r="r" t="t"/>
              <a:pathLst>
                <a:path extrusionOk="0" h="21977" w="25989">
                  <a:moveTo>
                    <a:pt x="11004" y="1"/>
                  </a:moveTo>
                  <a:cubicBezTo>
                    <a:pt x="4924" y="1"/>
                    <a:pt x="0" y="4925"/>
                    <a:pt x="0" y="10973"/>
                  </a:cubicBezTo>
                  <a:cubicBezTo>
                    <a:pt x="0" y="17052"/>
                    <a:pt x="4924" y="21977"/>
                    <a:pt x="11004" y="21977"/>
                  </a:cubicBezTo>
                  <a:cubicBezTo>
                    <a:pt x="14864" y="21977"/>
                    <a:pt x="18238" y="20001"/>
                    <a:pt x="20213" y="16992"/>
                  </a:cubicBezTo>
                  <a:lnTo>
                    <a:pt x="25989" y="17782"/>
                  </a:lnTo>
                  <a:lnTo>
                    <a:pt x="22007" y="12098"/>
                  </a:lnTo>
                  <a:lnTo>
                    <a:pt x="21946" y="12159"/>
                  </a:lnTo>
                  <a:cubicBezTo>
                    <a:pt x="21976" y="11764"/>
                    <a:pt x="22007" y="11368"/>
                    <a:pt x="22007" y="10973"/>
                  </a:cubicBezTo>
                  <a:cubicBezTo>
                    <a:pt x="22007" y="4925"/>
                    <a:pt x="17083" y="1"/>
                    <a:pt x="11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1"/>
            <p:cNvSpPr/>
            <p:nvPr/>
          </p:nvSpPr>
          <p:spPr>
            <a:xfrm flipH="1">
              <a:off x="996774" y="2535244"/>
              <a:ext cx="203249" cy="191748"/>
            </a:xfrm>
            <a:custGeom>
              <a:rect b="b" l="l" r="r" t="t"/>
              <a:pathLst>
                <a:path extrusionOk="0" h="9120" w="9667">
                  <a:moveTo>
                    <a:pt x="4408" y="1"/>
                  </a:moveTo>
                  <a:cubicBezTo>
                    <a:pt x="4347" y="31"/>
                    <a:pt x="4287" y="31"/>
                    <a:pt x="4256" y="31"/>
                  </a:cubicBezTo>
                  <a:cubicBezTo>
                    <a:pt x="3466" y="92"/>
                    <a:pt x="2706" y="335"/>
                    <a:pt x="2007" y="730"/>
                  </a:cubicBezTo>
                  <a:cubicBezTo>
                    <a:pt x="1217" y="1217"/>
                    <a:pt x="609" y="1916"/>
                    <a:pt x="122" y="2706"/>
                  </a:cubicBezTo>
                  <a:cubicBezTo>
                    <a:pt x="1" y="2919"/>
                    <a:pt x="31" y="3101"/>
                    <a:pt x="244" y="3253"/>
                  </a:cubicBezTo>
                  <a:lnTo>
                    <a:pt x="1825" y="4469"/>
                  </a:lnTo>
                  <a:cubicBezTo>
                    <a:pt x="1932" y="4550"/>
                    <a:pt x="2034" y="4589"/>
                    <a:pt x="2130" y="4589"/>
                  </a:cubicBezTo>
                  <a:cubicBezTo>
                    <a:pt x="2250" y="4589"/>
                    <a:pt x="2361" y="4527"/>
                    <a:pt x="2463" y="4408"/>
                  </a:cubicBezTo>
                  <a:cubicBezTo>
                    <a:pt x="2645" y="4195"/>
                    <a:pt x="2828" y="3952"/>
                    <a:pt x="3040" y="3739"/>
                  </a:cubicBezTo>
                  <a:cubicBezTo>
                    <a:pt x="3223" y="3557"/>
                    <a:pt x="3405" y="3344"/>
                    <a:pt x="3618" y="3223"/>
                  </a:cubicBezTo>
                  <a:cubicBezTo>
                    <a:pt x="3954" y="3047"/>
                    <a:pt x="4290" y="2956"/>
                    <a:pt x="4626" y="2956"/>
                  </a:cubicBezTo>
                  <a:cubicBezTo>
                    <a:pt x="4989" y="2956"/>
                    <a:pt x="5352" y="3062"/>
                    <a:pt x="5715" y="3283"/>
                  </a:cubicBezTo>
                  <a:cubicBezTo>
                    <a:pt x="6293" y="3648"/>
                    <a:pt x="6384" y="4408"/>
                    <a:pt x="5867" y="4894"/>
                  </a:cubicBezTo>
                  <a:cubicBezTo>
                    <a:pt x="5654" y="5077"/>
                    <a:pt x="5411" y="5229"/>
                    <a:pt x="5199" y="5350"/>
                  </a:cubicBezTo>
                  <a:cubicBezTo>
                    <a:pt x="4621" y="5624"/>
                    <a:pt x="4135" y="5989"/>
                    <a:pt x="3679" y="6445"/>
                  </a:cubicBezTo>
                  <a:cubicBezTo>
                    <a:pt x="3101" y="7052"/>
                    <a:pt x="2888" y="7812"/>
                    <a:pt x="2980" y="8663"/>
                  </a:cubicBezTo>
                  <a:cubicBezTo>
                    <a:pt x="3040" y="8998"/>
                    <a:pt x="3192" y="9119"/>
                    <a:pt x="3496" y="9119"/>
                  </a:cubicBezTo>
                  <a:lnTo>
                    <a:pt x="5685" y="9119"/>
                  </a:lnTo>
                  <a:cubicBezTo>
                    <a:pt x="5958" y="9119"/>
                    <a:pt x="6141" y="8967"/>
                    <a:pt x="6171" y="8663"/>
                  </a:cubicBezTo>
                  <a:cubicBezTo>
                    <a:pt x="6202" y="8572"/>
                    <a:pt x="6202" y="8481"/>
                    <a:pt x="6232" y="8420"/>
                  </a:cubicBezTo>
                  <a:cubicBezTo>
                    <a:pt x="6354" y="8056"/>
                    <a:pt x="6536" y="7752"/>
                    <a:pt x="6840" y="7539"/>
                  </a:cubicBezTo>
                  <a:cubicBezTo>
                    <a:pt x="7113" y="7326"/>
                    <a:pt x="7417" y="7144"/>
                    <a:pt x="7721" y="6961"/>
                  </a:cubicBezTo>
                  <a:cubicBezTo>
                    <a:pt x="8147" y="6688"/>
                    <a:pt x="8542" y="6414"/>
                    <a:pt x="8846" y="5989"/>
                  </a:cubicBezTo>
                  <a:cubicBezTo>
                    <a:pt x="9545" y="4925"/>
                    <a:pt x="9667" y="3770"/>
                    <a:pt x="9089" y="2615"/>
                  </a:cubicBezTo>
                  <a:cubicBezTo>
                    <a:pt x="8451" y="1308"/>
                    <a:pt x="7326" y="578"/>
                    <a:pt x="5958" y="153"/>
                  </a:cubicBezTo>
                  <a:cubicBezTo>
                    <a:pt x="5685" y="92"/>
                    <a:pt x="5381" y="61"/>
                    <a:pt x="51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1"/>
            <p:cNvSpPr/>
            <p:nvPr/>
          </p:nvSpPr>
          <p:spPr>
            <a:xfrm flipH="1">
              <a:off x="1068998" y="2740377"/>
              <a:ext cx="68394" cy="68394"/>
            </a:xfrm>
            <a:custGeom>
              <a:rect b="b" l="l" r="r" t="t"/>
              <a:pathLst>
                <a:path extrusionOk="0" h="3253" w="3253">
                  <a:moveTo>
                    <a:pt x="457" y="1"/>
                  </a:moveTo>
                  <a:cubicBezTo>
                    <a:pt x="153" y="1"/>
                    <a:pt x="1" y="183"/>
                    <a:pt x="1" y="457"/>
                  </a:cubicBezTo>
                  <a:cubicBezTo>
                    <a:pt x="1" y="1247"/>
                    <a:pt x="1" y="2007"/>
                    <a:pt x="1" y="2797"/>
                  </a:cubicBezTo>
                  <a:cubicBezTo>
                    <a:pt x="1" y="3101"/>
                    <a:pt x="153" y="3253"/>
                    <a:pt x="457" y="3253"/>
                  </a:cubicBezTo>
                  <a:lnTo>
                    <a:pt x="2767" y="3253"/>
                  </a:lnTo>
                  <a:cubicBezTo>
                    <a:pt x="3071" y="3253"/>
                    <a:pt x="3253" y="3101"/>
                    <a:pt x="3253" y="2797"/>
                  </a:cubicBezTo>
                  <a:lnTo>
                    <a:pt x="3253" y="457"/>
                  </a:lnTo>
                  <a:cubicBezTo>
                    <a:pt x="3253" y="153"/>
                    <a:pt x="3071" y="1"/>
                    <a:pt x="27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0" name="Google Shape;1730;p41"/>
          <p:cNvGrpSpPr/>
          <p:nvPr/>
        </p:nvGrpSpPr>
        <p:grpSpPr>
          <a:xfrm>
            <a:off x="435425" y="443575"/>
            <a:ext cx="945900" cy="309725"/>
            <a:chOff x="435425" y="519775"/>
            <a:chExt cx="945900" cy="309725"/>
          </a:xfrm>
        </p:grpSpPr>
        <p:sp>
          <p:nvSpPr>
            <p:cNvPr id="1731" name="Google Shape;1731;p41"/>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1"/>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41"/>
          <p:cNvGrpSpPr/>
          <p:nvPr/>
        </p:nvGrpSpPr>
        <p:grpSpPr>
          <a:xfrm>
            <a:off x="7370966" y="301738"/>
            <a:ext cx="1358467" cy="548663"/>
            <a:chOff x="7370966" y="301738"/>
            <a:chExt cx="1358467" cy="548663"/>
          </a:xfrm>
        </p:grpSpPr>
        <p:grpSp>
          <p:nvGrpSpPr>
            <p:cNvPr id="1734" name="Google Shape;1734;p41"/>
            <p:cNvGrpSpPr/>
            <p:nvPr/>
          </p:nvGrpSpPr>
          <p:grpSpPr>
            <a:xfrm>
              <a:off x="7370966" y="301738"/>
              <a:ext cx="1358467" cy="548663"/>
              <a:chOff x="408416" y="384763"/>
              <a:chExt cx="1358467" cy="548663"/>
            </a:xfrm>
          </p:grpSpPr>
          <p:grpSp>
            <p:nvGrpSpPr>
              <p:cNvPr id="1735" name="Google Shape;1735;p41"/>
              <p:cNvGrpSpPr/>
              <p:nvPr/>
            </p:nvGrpSpPr>
            <p:grpSpPr>
              <a:xfrm>
                <a:off x="408416" y="384763"/>
                <a:ext cx="1358467" cy="548663"/>
                <a:chOff x="-1063759" y="384763"/>
                <a:chExt cx="1358467" cy="548663"/>
              </a:xfrm>
            </p:grpSpPr>
            <p:grpSp>
              <p:nvGrpSpPr>
                <p:cNvPr id="1736" name="Google Shape;1736;p41"/>
                <p:cNvGrpSpPr/>
                <p:nvPr/>
              </p:nvGrpSpPr>
              <p:grpSpPr>
                <a:xfrm>
                  <a:off x="-1063759" y="384763"/>
                  <a:ext cx="814847" cy="548663"/>
                  <a:chOff x="-733134" y="4466063"/>
                  <a:chExt cx="814847" cy="548663"/>
                </a:xfrm>
              </p:grpSpPr>
              <p:sp>
                <p:nvSpPr>
                  <p:cNvPr id="1737" name="Google Shape;1737;p41"/>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1"/>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1"/>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1"/>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1"/>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1"/>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1"/>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4" name="Google Shape;1744;p41"/>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1"/>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1"/>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1"/>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1"/>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9" name="Google Shape;1749;p41"/>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0" name="Google Shape;1750;p41"/>
            <p:cNvGrpSpPr/>
            <p:nvPr/>
          </p:nvGrpSpPr>
          <p:grpSpPr>
            <a:xfrm>
              <a:off x="7643769" y="421275"/>
              <a:ext cx="851653" cy="309603"/>
              <a:chOff x="7643769" y="421275"/>
              <a:chExt cx="851653" cy="309603"/>
            </a:xfrm>
          </p:grpSpPr>
          <p:grpSp>
            <p:nvGrpSpPr>
              <p:cNvPr id="1751" name="Google Shape;1751;p41"/>
              <p:cNvGrpSpPr/>
              <p:nvPr/>
            </p:nvGrpSpPr>
            <p:grpSpPr>
              <a:xfrm>
                <a:off x="7643769" y="421275"/>
                <a:ext cx="309603" cy="309603"/>
                <a:chOff x="3574049" y="4101899"/>
                <a:chExt cx="494100" cy="494100"/>
              </a:xfrm>
            </p:grpSpPr>
            <p:sp>
              <p:nvSpPr>
                <p:cNvPr id="1752" name="Google Shape;1752;p4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4" name="Google Shape;1754;p41"/>
                <p:cNvGrpSpPr/>
                <p:nvPr/>
              </p:nvGrpSpPr>
              <p:grpSpPr>
                <a:xfrm>
                  <a:off x="3729525" y="4283651"/>
                  <a:ext cx="183150" cy="48000"/>
                  <a:chOff x="3719825" y="4207451"/>
                  <a:chExt cx="183150" cy="48000"/>
                </a:xfrm>
              </p:grpSpPr>
              <p:sp>
                <p:nvSpPr>
                  <p:cNvPr id="1755" name="Google Shape;1755;p4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57" name="Google Shape;1757;p41"/>
              <p:cNvGrpSpPr/>
              <p:nvPr/>
            </p:nvGrpSpPr>
            <p:grpSpPr>
              <a:xfrm>
                <a:off x="8185819" y="421275"/>
                <a:ext cx="309603" cy="309603"/>
                <a:chOff x="3574049" y="4101899"/>
                <a:chExt cx="494100" cy="494100"/>
              </a:xfrm>
            </p:grpSpPr>
            <p:sp>
              <p:nvSpPr>
                <p:cNvPr id="1758" name="Google Shape;1758;p4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0" name="Google Shape;1760;p41"/>
                <p:cNvGrpSpPr/>
                <p:nvPr/>
              </p:nvGrpSpPr>
              <p:grpSpPr>
                <a:xfrm>
                  <a:off x="3729525" y="4283651"/>
                  <a:ext cx="183150" cy="48000"/>
                  <a:chOff x="3719825" y="4207451"/>
                  <a:chExt cx="183150" cy="48000"/>
                </a:xfrm>
              </p:grpSpPr>
              <p:sp>
                <p:nvSpPr>
                  <p:cNvPr id="1761" name="Google Shape;1761;p4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42"/>
          <p:cNvSpPr txBox="1"/>
          <p:nvPr>
            <p:ph type="title"/>
          </p:nvPr>
        </p:nvSpPr>
        <p:spPr>
          <a:xfrm>
            <a:off x="4040275" y="1026900"/>
            <a:ext cx="4390500" cy="30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rPr>
              <a:t>Thanks</a:t>
            </a:r>
            <a:endParaRPr>
              <a:solidFill>
                <a:schemeClr val="dk2"/>
              </a:solidFill>
            </a:endParaRPr>
          </a:p>
        </p:txBody>
      </p:sp>
      <p:grpSp>
        <p:nvGrpSpPr>
          <p:cNvPr id="1768" name="Google Shape;1768;p42"/>
          <p:cNvGrpSpPr/>
          <p:nvPr/>
        </p:nvGrpSpPr>
        <p:grpSpPr>
          <a:xfrm>
            <a:off x="789425" y="1213813"/>
            <a:ext cx="3250858" cy="2715875"/>
            <a:chOff x="2310825" y="863350"/>
            <a:chExt cx="3250858" cy="2715875"/>
          </a:xfrm>
        </p:grpSpPr>
        <p:sp>
          <p:nvSpPr>
            <p:cNvPr id="1769" name="Google Shape;1769;p42"/>
            <p:cNvSpPr/>
            <p:nvPr/>
          </p:nvSpPr>
          <p:spPr>
            <a:xfrm>
              <a:off x="2313100"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2"/>
            <p:cNvSpPr/>
            <p:nvPr/>
          </p:nvSpPr>
          <p:spPr>
            <a:xfrm>
              <a:off x="2583625"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2"/>
            <p:cNvSpPr/>
            <p:nvPr/>
          </p:nvSpPr>
          <p:spPr>
            <a:xfrm>
              <a:off x="28541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2"/>
            <p:cNvSpPr/>
            <p:nvPr/>
          </p:nvSpPr>
          <p:spPr>
            <a:xfrm>
              <a:off x="3125425"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2"/>
            <p:cNvSpPr/>
            <p:nvPr/>
          </p:nvSpPr>
          <p:spPr>
            <a:xfrm>
              <a:off x="3395950" y="863350"/>
              <a:ext cx="25" cy="2715875"/>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2"/>
            <p:cNvSpPr/>
            <p:nvPr/>
          </p:nvSpPr>
          <p:spPr>
            <a:xfrm>
              <a:off x="366647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2"/>
            <p:cNvSpPr/>
            <p:nvPr/>
          </p:nvSpPr>
          <p:spPr>
            <a:xfrm>
              <a:off x="393700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2"/>
            <p:cNvSpPr/>
            <p:nvPr/>
          </p:nvSpPr>
          <p:spPr>
            <a:xfrm>
              <a:off x="420752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2"/>
            <p:cNvSpPr/>
            <p:nvPr/>
          </p:nvSpPr>
          <p:spPr>
            <a:xfrm>
              <a:off x="447880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2"/>
            <p:cNvSpPr/>
            <p:nvPr/>
          </p:nvSpPr>
          <p:spPr>
            <a:xfrm>
              <a:off x="4749325"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2"/>
            <p:cNvSpPr/>
            <p:nvPr/>
          </p:nvSpPr>
          <p:spPr>
            <a:xfrm>
              <a:off x="50198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2"/>
            <p:cNvSpPr/>
            <p:nvPr/>
          </p:nvSpPr>
          <p:spPr>
            <a:xfrm>
              <a:off x="5290375" y="863350"/>
              <a:ext cx="0" cy="2715875"/>
            </a:xfrm>
            <a:custGeom>
              <a:rect b="b" l="l" r="r" t="t"/>
              <a:pathLst>
                <a:path extrusionOk="0" fill="none" h="108635" w="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2"/>
            <p:cNvSpPr/>
            <p:nvPr/>
          </p:nvSpPr>
          <p:spPr>
            <a:xfrm>
              <a:off x="5561650" y="863350"/>
              <a:ext cx="25" cy="2715875"/>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2"/>
            <p:cNvSpPr/>
            <p:nvPr/>
          </p:nvSpPr>
          <p:spPr>
            <a:xfrm>
              <a:off x="2310825" y="3577675"/>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2"/>
            <p:cNvSpPr/>
            <p:nvPr/>
          </p:nvSpPr>
          <p:spPr>
            <a:xfrm>
              <a:off x="2310825" y="330640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2"/>
            <p:cNvSpPr/>
            <p:nvPr/>
          </p:nvSpPr>
          <p:spPr>
            <a:xfrm>
              <a:off x="2310825" y="3035875"/>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2"/>
            <p:cNvSpPr/>
            <p:nvPr/>
          </p:nvSpPr>
          <p:spPr>
            <a:xfrm>
              <a:off x="2310825" y="276535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2"/>
            <p:cNvSpPr/>
            <p:nvPr/>
          </p:nvSpPr>
          <p:spPr>
            <a:xfrm>
              <a:off x="2310825" y="249482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2"/>
            <p:cNvSpPr/>
            <p:nvPr/>
          </p:nvSpPr>
          <p:spPr>
            <a:xfrm>
              <a:off x="2310825" y="2223550"/>
              <a:ext cx="3250858" cy="25"/>
            </a:xfrm>
            <a:custGeom>
              <a:rect b="b" l="l" r="r" t="t"/>
              <a:pathLst>
                <a:path extrusionOk="0" fill="none" h="1" w="227452">
                  <a:moveTo>
                    <a:pt x="0" y="0"/>
                  </a:moveTo>
                  <a:lnTo>
                    <a:pt x="227452"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2"/>
            <p:cNvSpPr/>
            <p:nvPr/>
          </p:nvSpPr>
          <p:spPr>
            <a:xfrm>
              <a:off x="2310825" y="195302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2"/>
            <p:cNvSpPr/>
            <p:nvPr/>
          </p:nvSpPr>
          <p:spPr>
            <a:xfrm>
              <a:off x="2310825" y="1682500"/>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2"/>
            <p:cNvSpPr/>
            <p:nvPr/>
          </p:nvSpPr>
          <p:spPr>
            <a:xfrm>
              <a:off x="2310825" y="141197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2"/>
            <p:cNvSpPr/>
            <p:nvPr/>
          </p:nvSpPr>
          <p:spPr>
            <a:xfrm>
              <a:off x="2310825" y="1140700"/>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2"/>
            <p:cNvSpPr/>
            <p:nvPr/>
          </p:nvSpPr>
          <p:spPr>
            <a:xfrm>
              <a:off x="2310825" y="870175"/>
              <a:ext cx="3250858"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3" name="Google Shape;1793;p42"/>
          <p:cNvGrpSpPr/>
          <p:nvPr/>
        </p:nvGrpSpPr>
        <p:grpSpPr>
          <a:xfrm>
            <a:off x="1211993" y="1826442"/>
            <a:ext cx="2177269" cy="2103245"/>
            <a:chOff x="1288193" y="1826442"/>
            <a:chExt cx="2177269" cy="2103245"/>
          </a:xfrm>
        </p:grpSpPr>
        <p:grpSp>
          <p:nvGrpSpPr>
            <p:cNvPr id="1794" name="Google Shape;1794;p42"/>
            <p:cNvGrpSpPr/>
            <p:nvPr/>
          </p:nvGrpSpPr>
          <p:grpSpPr>
            <a:xfrm>
              <a:off x="1288193" y="1826442"/>
              <a:ext cx="2177269" cy="2094143"/>
              <a:chOff x="1373400" y="1858150"/>
              <a:chExt cx="2883800" cy="2773700"/>
            </a:xfrm>
          </p:grpSpPr>
          <p:sp>
            <p:nvSpPr>
              <p:cNvPr id="1795" name="Google Shape;1795;p42"/>
              <p:cNvSpPr/>
              <p:nvPr/>
            </p:nvSpPr>
            <p:spPr>
              <a:xfrm>
                <a:off x="3036025" y="2715100"/>
                <a:ext cx="1221175" cy="1690975"/>
              </a:xfrm>
              <a:custGeom>
                <a:rect b="b" l="l" r="r" t="t"/>
                <a:pathLst>
                  <a:path extrusionOk="0" h="67639" w="48847">
                    <a:moveTo>
                      <a:pt x="42515" y="1"/>
                    </a:moveTo>
                    <a:cubicBezTo>
                      <a:pt x="41852" y="1"/>
                      <a:pt x="41197" y="343"/>
                      <a:pt x="40822" y="954"/>
                    </a:cubicBezTo>
                    <a:lnTo>
                      <a:pt x="33953" y="12018"/>
                    </a:lnTo>
                    <a:cubicBezTo>
                      <a:pt x="33953" y="12018"/>
                      <a:pt x="33098" y="11735"/>
                      <a:pt x="31991" y="11735"/>
                    </a:cubicBezTo>
                    <a:cubicBezTo>
                      <a:pt x="30584" y="11735"/>
                      <a:pt x="28769" y="12192"/>
                      <a:pt x="27783" y="14267"/>
                    </a:cubicBezTo>
                    <a:cubicBezTo>
                      <a:pt x="25989" y="17975"/>
                      <a:pt x="28725" y="23933"/>
                      <a:pt x="28725" y="23933"/>
                    </a:cubicBezTo>
                    <a:lnTo>
                      <a:pt x="15108" y="46456"/>
                    </a:lnTo>
                    <a:lnTo>
                      <a:pt x="9849" y="41167"/>
                    </a:lnTo>
                    <a:lnTo>
                      <a:pt x="1" y="58675"/>
                    </a:lnTo>
                    <a:cubicBezTo>
                      <a:pt x="3967" y="63443"/>
                      <a:pt x="9153" y="67639"/>
                      <a:pt x="14360" y="67639"/>
                    </a:cubicBezTo>
                    <a:cubicBezTo>
                      <a:pt x="16456" y="67639"/>
                      <a:pt x="18555" y="66959"/>
                      <a:pt x="20579" y="65362"/>
                    </a:cubicBezTo>
                    <a:cubicBezTo>
                      <a:pt x="29424" y="58401"/>
                      <a:pt x="43436" y="29130"/>
                      <a:pt x="46142" y="23568"/>
                    </a:cubicBezTo>
                    <a:cubicBezTo>
                      <a:pt x="48847" y="18036"/>
                      <a:pt x="48634" y="15817"/>
                      <a:pt x="46142" y="15452"/>
                    </a:cubicBezTo>
                    <a:lnTo>
                      <a:pt x="46446" y="14875"/>
                    </a:lnTo>
                    <a:cubicBezTo>
                      <a:pt x="46902" y="13933"/>
                      <a:pt x="46506" y="12808"/>
                      <a:pt x="45595" y="12383"/>
                    </a:cubicBezTo>
                    <a:cubicBezTo>
                      <a:pt x="45336" y="12249"/>
                      <a:pt x="45058" y="12185"/>
                      <a:pt x="44784" y="12185"/>
                    </a:cubicBezTo>
                    <a:cubicBezTo>
                      <a:pt x="44125" y="12185"/>
                      <a:pt x="43485" y="12550"/>
                      <a:pt x="43163" y="13173"/>
                    </a:cubicBezTo>
                    <a:lnTo>
                      <a:pt x="42829" y="13781"/>
                    </a:lnTo>
                    <a:lnTo>
                      <a:pt x="43132" y="13203"/>
                    </a:lnTo>
                    <a:cubicBezTo>
                      <a:pt x="43619" y="12322"/>
                      <a:pt x="43284" y="11197"/>
                      <a:pt x="42403" y="10711"/>
                    </a:cubicBezTo>
                    <a:lnTo>
                      <a:pt x="42129" y="10589"/>
                    </a:lnTo>
                    <a:cubicBezTo>
                      <a:pt x="41852" y="10435"/>
                      <a:pt x="41549" y="10361"/>
                      <a:pt x="41250" y="10361"/>
                    </a:cubicBezTo>
                    <a:cubicBezTo>
                      <a:pt x="40665" y="10361"/>
                      <a:pt x="40090" y="10644"/>
                      <a:pt x="39728" y="11167"/>
                    </a:cubicBezTo>
                    <a:lnTo>
                      <a:pt x="39029" y="12170"/>
                    </a:lnTo>
                    <a:lnTo>
                      <a:pt x="44257" y="2990"/>
                    </a:lnTo>
                    <a:cubicBezTo>
                      <a:pt x="44774" y="2048"/>
                      <a:pt x="44470" y="893"/>
                      <a:pt x="43558" y="315"/>
                    </a:cubicBezTo>
                    <a:cubicBezTo>
                      <a:pt x="43237" y="102"/>
                      <a:pt x="42875" y="1"/>
                      <a:pt x="42515" y="1"/>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2"/>
              <p:cNvSpPr/>
              <p:nvPr/>
            </p:nvSpPr>
            <p:spPr>
              <a:xfrm>
                <a:off x="1373400" y="3149275"/>
                <a:ext cx="2024375" cy="1482575"/>
              </a:xfrm>
              <a:custGeom>
                <a:rect b="b" l="l" r="r" t="t"/>
                <a:pathLst>
                  <a:path extrusionOk="0" h="59303" w="80975">
                    <a:moveTo>
                      <a:pt x="34347" y="0"/>
                    </a:moveTo>
                    <a:cubicBezTo>
                      <a:pt x="34347" y="0"/>
                      <a:pt x="14955" y="7356"/>
                      <a:pt x="11611" y="11004"/>
                    </a:cubicBezTo>
                    <a:cubicBezTo>
                      <a:pt x="8268" y="14621"/>
                      <a:pt x="0" y="41764"/>
                      <a:pt x="0" y="41764"/>
                    </a:cubicBezTo>
                    <a:lnTo>
                      <a:pt x="22128" y="43496"/>
                    </a:lnTo>
                    <a:lnTo>
                      <a:pt x="22128" y="59302"/>
                    </a:lnTo>
                    <a:lnTo>
                      <a:pt x="67783" y="59302"/>
                    </a:lnTo>
                    <a:lnTo>
                      <a:pt x="66506" y="41308"/>
                    </a:lnTo>
                    <a:lnTo>
                      <a:pt x="80974" y="21916"/>
                    </a:lnTo>
                    <a:cubicBezTo>
                      <a:pt x="80974" y="21916"/>
                      <a:pt x="66172" y="6991"/>
                      <a:pt x="63679" y="5228"/>
                    </a:cubicBezTo>
                    <a:cubicBezTo>
                      <a:pt x="61187" y="3466"/>
                      <a:pt x="42433" y="943"/>
                      <a:pt x="42433" y="943"/>
                    </a:cubicBezTo>
                    <a:lnTo>
                      <a:pt x="343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2"/>
              <p:cNvSpPr/>
              <p:nvPr/>
            </p:nvSpPr>
            <p:spPr>
              <a:xfrm>
                <a:off x="1926600" y="3865100"/>
                <a:ext cx="1114775" cy="465825"/>
              </a:xfrm>
              <a:custGeom>
                <a:rect b="b" l="l" r="r" t="t"/>
                <a:pathLst>
                  <a:path extrusionOk="0" h="18633" w="44591">
                    <a:moveTo>
                      <a:pt x="43010" y="0"/>
                    </a:moveTo>
                    <a:lnTo>
                      <a:pt x="2797" y="2766"/>
                    </a:lnTo>
                    <a:lnTo>
                      <a:pt x="1642" y="7690"/>
                    </a:lnTo>
                    <a:lnTo>
                      <a:pt x="43527" y="4863"/>
                    </a:lnTo>
                    <a:lnTo>
                      <a:pt x="43010" y="0"/>
                    </a:lnTo>
                    <a:close/>
                    <a:moveTo>
                      <a:pt x="44165" y="10790"/>
                    </a:moveTo>
                    <a:lnTo>
                      <a:pt x="243" y="13739"/>
                    </a:lnTo>
                    <a:lnTo>
                      <a:pt x="0" y="14863"/>
                    </a:lnTo>
                    <a:lnTo>
                      <a:pt x="0" y="18633"/>
                    </a:lnTo>
                    <a:lnTo>
                      <a:pt x="44591" y="15654"/>
                    </a:lnTo>
                    <a:lnTo>
                      <a:pt x="44378" y="12675"/>
                    </a:lnTo>
                    <a:lnTo>
                      <a:pt x="44165" y="1079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2"/>
              <p:cNvSpPr/>
              <p:nvPr/>
            </p:nvSpPr>
            <p:spPr>
              <a:xfrm>
                <a:off x="1807875" y="2076950"/>
                <a:ext cx="962975" cy="1312025"/>
              </a:xfrm>
              <a:custGeom>
                <a:rect b="b" l="l" r="r" t="t"/>
                <a:pathLst>
                  <a:path extrusionOk="0" h="52481" w="38519">
                    <a:moveTo>
                      <a:pt x="20614" y="1"/>
                    </a:moveTo>
                    <a:cubicBezTo>
                      <a:pt x="19550" y="1"/>
                      <a:pt x="18417" y="128"/>
                      <a:pt x="17211" y="400"/>
                    </a:cubicBezTo>
                    <a:cubicBezTo>
                      <a:pt x="1071" y="4017"/>
                      <a:pt x="8610" y="22224"/>
                      <a:pt x="8610" y="22224"/>
                    </a:cubicBezTo>
                    <a:cubicBezTo>
                      <a:pt x="7626" y="21553"/>
                      <a:pt x="6382" y="21205"/>
                      <a:pt x="5174" y="21205"/>
                    </a:cubicBezTo>
                    <a:cubicBezTo>
                      <a:pt x="2501" y="21205"/>
                      <a:pt x="0" y="22908"/>
                      <a:pt x="859" y="26571"/>
                    </a:cubicBezTo>
                    <a:cubicBezTo>
                      <a:pt x="1490" y="29334"/>
                      <a:pt x="3337" y="30078"/>
                      <a:pt x="5144" y="30078"/>
                    </a:cubicBezTo>
                    <a:cubicBezTo>
                      <a:pt x="7254" y="30078"/>
                      <a:pt x="9309" y="29063"/>
                      <a:pt x="9309" y="29063"/>
                    </a:cubicBezTo>
                    <a:cubicBezTo>
                      <a:pt x="9309" y="29063"/>
                      <a:pt x="13017" y="41890"/>
                      <a:pt x="14689" y="46024"/>
                    </a:cubicBezTo>
                    <a:cubicBezTo>
                      <a:pt x="15698" y="48506"/>
                      <a:pt x="17930" y="52481"/>
                      <a:pt x="22968" y="52481"/>
                    </a:cubicBezTo>
                    <a:cubicBezTo>
                      <a:pt x="23544" y="52481"/>
                      <a:pt x="24158" y="52428"/>
                      <a:pt x="24810" y="52316"/>
                    </a:cubicBezTo>
                    <a:cubicBezTo>
                      <a:pt x="29613" y="51495"/>
                      <a:pt x="28549" y="46419"/>
                      <a:pt x="28549" y="46419"/>
                    </a:cubicBezTo>
                    <a:lnTo>
                      <a:pt x="27394" y="40614"/>
                    </a:lnTo>
                    <a:cubicBezTo>
                      <a:pt x="32288" y="39519"/>
                      <a:pt x="38519" y="34048"/>
                      <a:pt x="37181" y="24504"/>
                    </a:cubicBezTo>
                    <a:cubicBezTo>
                      <a:pt x="36478" y="19526"/>
                      <a:pt x="33797" y="1"/>
                      <a:pt x="20614" y="1"/>
                    </a:cubicBez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2"/>
              <p:cNvSpPr/>
              <p:nvPr/>
            </p:nvSpPr>
            <p:spPr>
              <a:xfrm>
                <a:off x="1593000" y="1858150"/>
                <a:ext cx="1343700" cy="983725"/>
              </a:xfrm>
              <a:custGeom>
                <a:rect b="b" l="l" r="r" t="t"/>
                <a:pathLst>
                  <a:path extrusionOk="0" h="39349" w="53748">
                    <a:moveTo>
                      <a:pt x="45726" y="0"/>
                    </a:moveTo>
                    <a:cubicBezTo>
                      <a:pt x="45642" y="0"/>
                      <a:pt x="45558" y="1"/>
                      <a:pt x="45473" y="3"/>
                    </a:cubicBezTo>
                    <a:cubicBezTo>
                      <a:pt x="38625" y="177"/>
                      <a:pt x="37095" y="6002"/>
                      <a:pt x="27056" y="6002"/>
                    </a:cubicBezTo>
                    <a:cubicBezTo>
                      <a:pt x="26578" y="6002"/>
                      <a:pt x="26081" y="5988"/>
                      <a:pt x="25563" y="5961"/>
                    </a:cubicBezTo>
                    <a:cubicBezTo>
                      <a:pt x="25195" y="5942"/>
                      <a:pt x="24836" y="5933"/>
                      <a:pt x="24487" y="5933"/>
                    </a:cubicBezTo>
                    <a:cubicBezTo>
                      <a:pt x="14015" y="5933"/>
                      <a:pt x="12250" y="14046"/>
                      <a:pt x="12250" y="14046"/>
                    </a:cubicBezTo>
                    <a:cubicBezTo>
                      <a:pt x="10700" y="14472"/>
                      <a:pt x="10730" y="16265"/>
                      <a:pt x="9606" y="16508"/>
                    </a:cubicBezTo>
                    <a:cubicBezTo>
                      <a:pt x="1" y="18818"/>
                      <a:pt x="10062" y="31280"/>
                      <a:pt x="10062" y="31280"/>
                    </a:cubicBezTo>
                    <a:lnTo>
                      <a:pt x="17417" y="32223"/>
                    </a:lnTo>
                    <a:cubicBezTo>
                      <a:pt x="17417" y="32223"/>
                      <a:pt x="19850" y="39348"/>
                      <a:pt x="21465" y="39348"/>
                    </a:cubicBezTo>
                    <a:cubicBezTo>
                      <a:pt x="21504" y="39348"/>
                      <a:pt x="21543" y="39344"/>
                      <a:pt x="21581" y="39335"/>
                    </a:cubicBezTo>
                    <a:cubicBezTo>
                      <a:pt x="23192" y="38940"/>
                      <a:pt x="22129" y="32861"/>
                      <a:pt x="22129" y="32861"/>
                    </a:cubicBezTo>
                    <a:cubicBezTo>
                      <a:pt x="24591" y="29730"/>
                      <a:pt x="22676" y="23378"/>
                      <a:pt x="22676" y="23378"/>
                    </a:cubicBezTo>
                    <a:cubicBezTo>
                      <a:pt x="22676" y="23378"/>
                      <a:pt x="29028" y="23286"/>
                      <a:pt x="35624" y="21797"/>
                    </a:cubicBezTo>
                    <a:cubicBezTo>
                      <a:pt x="44500" y="19791"/>
                      <a:pt x="49637" y="17055"/>
                      <a:pt x="51764" y="12283"/>
                    </a:cubicBezTo>
                    <a:cubicBezTo>
                      <a:pt x="53748" y="7776"/>
                      <a:pt x="52998" y="0"/>
                      <a:pt x="457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2"/>
              <p:cNvSpPr/>
              <p:nvPr/>
            </p:nvSpPr>
            <p:spPr>
              <a:xfrm>
                <a:off x="2442550" y="2524250"/>
                <a:ext cx="64625" cy="190400"/>
              </a:xfrm>
              <a:custGeom>
                <a:rect b="b" l="l" r="r" t="t"/>
                <a:pathLst>
                  <a:path extrusionOk="0" h="7616" w="2585">
                    <a:moveTo>
                      <a:pt x="719" y="1"/>
                    </a:moveTo>
                    <a:cubicBezTo>
                      <a:pt x="683" y="1"/>
                      <a:pt x="646" y="6"/>
                      <a:pt x="609" y="16"/>
                    </a:cubicBezTo>
                    <a:cubicBezTo>
                      <a:pt x="366" y="77"/>
                      <a:pt x="274" y="320"/>
                      <a:pt x="335" y="533"/>
                    </a:cubicBezTo>
                    <a:lnTo>
                      <a:pt x="1612" y="4545"/>
                    </a:lnTo>
                    <a:cubicBezTo>
                      <a:pt x="1733" y="5032"/>
                      <a:pt x="1703" y="5518"/>
                      <a:pt x="1460" y="5943"/>
                    </a:cubicBezTo>
                    <a:cubicBezTo>
                      <a:pt x="1217" y="6369"/>
                      <a:pt x="822" y="6673"/>
                      <a:pt x="335" y="6794"/>
                    </a:cubicBezTo>
                    <a:cubicBezTo>
                      <a:pt x="123" y="6855"/>
                      <a:pt x="1" y="7098"/>
                      <a:pt x="62" y="7311"/>
                    </a:cubicBezTo>
                    <a:cubicBezTo>
                      <a:pt x="92" y="7494"/>
                      <a:pt x="274" y="7615"/>
                      <a:pt x="457" y="7615"/>
                    </a:cubicBezTo>
                    <a:cubicBezTo>
                      <a:pt x="487" y="7615"/>
                      <a:pt x="518" y="7615"/>
                      <a:pt x="548" y="7585"/>
                    </a:cubicBezTo>
                    <a:cubicBezTo>
                      <a:pt x="1247" y="7433"/>
                      <a:pt x="1825" y="6977"/>
                      <a:pt x="2159" y="6339"/>
                    </a:cubicBezTo>
                    <a:cubicBezTo>
                      <a:pt x="2524" y="5731"/>
                      <a:pt x="2585" y="5001"/>
                      <a:pt x="2372" y="4302"/>
                    </a:cubicBezTo>
                    <a:lnTo>
                      <a:pt x="1095" y="290"/>
                    </a:lnTo>
                    <a:cubicBezTo>
                      <a:pt x="1045" y="114"/>
                      <a:pt x="891" y="1"/>
                      <a:pt x="7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2"/>
              <p:cNvSpPr/>
              <p:nvPr/>
            </p:nvSpPr>
            <p:spPr>
              <a:xfrm>
                <a:off x="2488575" y="2422500"/>
                <a:ext cx="106325" cy="41125"/>
              </a:xfrm>
              <a:custGeom>
                <a:rect b="b" l="l" r="r" t="t"/>
                <a:pathLst>
                  <a:path extrusionOk="0" h="1645" w="4253">
                    <a:moveTo>
                      <a:pt x="2115" y="1"/>
                    </a:moveTo>
                    <a:cubicBezTo>
                      <a:pt x="1083" y="1"/>
                      <a:pt x="0" y="285"/>
                      <a:pt x="44" y="712"/>
                    </a:cubicBezTo>
                    <a:cubicBezTo>
                      <a:pt x="119" y="1269"/>
                      <a:pt x="1316" y="1645"/>
                      <a:pt x="2354" y="1645"/>
                    </a:cubicBezTo>
                    <a:cubicBezTo>
                      <a:pt x="3016" y="1645"/>
                      <a:pt x="3612" y="1493"/>
                      <a:pt x="3814" y="1138"/>
                    </a:cubicBezTo>
                    <a:cubicBezTo>
                      <a:pt x="4252" y="323"/>
                      <a:pt x="3213" y="1"/>
                      <a:pt x="21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2"/>
              <p:cNvSpPr/>
              <p:nvPr/>
            </p:nvSpPr>
            <p:spPr>
              <a:xfrm>
                <a:off x="2230325" y="2455850"/>
                <a:ext cx="132125" cy="64150"/>
              </a:xfrm>
              <a:custGeom>
                <a:rect b="b" l="l" r="r" t="t"/>
                <a:pathLst>
                  <a:path extrusionOk="0" h="2566" w="5285">
                    <a:moveTo>
                      <a:pt x="4395" y="1"/>
                    </a:moveTo>
                    <a:cubicBezTo>
                      <a:pt x="2995" y="1"/>
                      <a:pt x="0" y="1368"/>
                      <a:pt x="1286" y="2387"/>
                    </a:cubicBezTo>
                    <a:cubicBezTo>
                      <a:pt x="1445" y="2511"/>
                      <a:pt x="1659" y="2566"/>
                      <a:pt x="1905" y="2566"/>
                    </a:cubicBezTo>
                    <a:cubicBezTo>
                      <a:pt x="3171" y="2566"/>
                      <a:pt x="5284" y="1130"/>
                      <a:pt x="5055" y="290"/>
                    </a:cubicBezTo>
                    <a:cubicBezTo>
                      <a:pt x="5000" y="88"/>
                      <a:pt x="4748" y="1"/>
                      <a:pt x="4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2"/>
              <p:cNvSpPr/>
              <p:nvPr/>
            </p:nvSpPr>
            <p:spPr>
              <a:xfrm>
                <a:off x="2286775" y="2557300"/>
                <a:ext cx="88950" cy="88200"/>
              </a:xfrm>
              <a:custGeom>
                <a:rect b="b" l="l" r="r" t="t"/>
                <a:pathLst>
                  <a:path extrusionOk="0" h="3528" w="3558">
                    <a:moveTo>
                      <a:pt x="1740" y="0"/>
                    </a:moveTo>
                    <a:cubicBezTo>
                      <a:pt x="792" y="0"/>
                      <a:pt x="31" y="779"/>
                      <a:pt x="31" y="1734"/>
                    </a:cubicBezTo>
                    <a:cubicBezTo>
                      <a:pt x="1" y="2737"/>
                      <a:pt x="791" y="3527"/>
                      <a:pt x="1764" y="3527"/>
                    </a:cubicBezTo>
                    <a:cubicBezTo>
                      <a:pt x="1782" y="3528"/>
                      <a:pt x="1800" y="3528"/>
                      <a:pt x="1818" y="3528"/>
                    </a:cubicBezTo>
                    <a:cubicBezTo>
                      <a:pt x="2767" y="3528"/>
                      <a:pt x="3557" y="2749"/>
                      <a:pt x="3557" y="1795"/>
                    </a:cubicBezTo>
                    <a:cubicBezTo>
                      <a:pt x="3557" y="822"/>
                      <a:pt x="2797" y="1"/>
                      <a:pt x="1794" y="1"/>
                    </a:cubicBezTo>
                    <a:cubicBezTo>
                      <a:pt x="1776" y="1"/>
                      <a:pt x="1758" y="0"/>
                      <a:pt x="17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2"/>
              <p:cNvSpPr/>
              <p:nvPr/>
            </p:nvSpPr>
            <p:spPr>
              <a:xfrm>
                <a:off x="2502600" y="2526900"/>
                <a:ext cx="88925" cy="88200"/>
              </a:xfrm>
              <a:custGeom>
                <a:rect b="b" l="l" r="r" t="t"/>
                <a:pathLst>
                  <a:path extrusionOk="0" h="3528" w="3557">
                    <a:moveTo>
                      <a:pt x="1739" y="1"/>
                    </a:moveTo>
                    <a:cubicBezTo>
                      <a:pt x="792" y="1"/>
                      <a:pt x="30" y="779"/>
                      <a:pt x="0" y="1734"/>
                    </a:cubicBezTo>
                    <a:cubicBezTo>
                      <a:pt x="0" y="2707"/>
                      <a:pt x="790" y="3527"/>
                      <a:pt x="1763" y="3527"/>
                    </a:cubicBezTo>
                    <a:cubicBezTo>
                      <a:pt x="2736" y="3527"/>
                      <a:pt x="3526" y="2767"/>
                      <a:pt x="3556" y="1764"/>
                    </a:cubicBezTo>
                    <a:cubicBezTo>
                      <a:pt x="3556" y="792"/>
                      <a:pt x="2766" y="1"/>
                      <a:pt x="1794" y="1"/>
                    </a:cubicBezTo>
                    <a:cubicBezTo>
                      <a:pt x="1775" y="1"/>
                      <a:pt x="1757" y="1"/>
                      <a:pt x="1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2"/>
              <p:cNvSpPr/>
              <p:nvPr/>
            </p:nvSpPr>
            <p:spPr>
              <a:xfrm>
                <a:off x="1876450" y="2663925"/>
                <a:ext cx="136025" cy="79600"/>
              </a:xfrm>
              <a:custGeom>
                <a:rect b="b" l="l" r="r" t="t"/>
                <a:pathLst>
                  <a:path extrusionOk="0" h="3184" w="5441">
                    <a:moveTo>
                      <a:pt x="2061" y="0"/>
                    </a:moveTo>
                    <a:cubicBezTo>
                      <a:pt x="1425" y="0"/>
                      <a:pt x="793" y="172"/>
                      <a:pt x="243" y="508"/>
                    </a:cubicBezTo>
                    <a:cubicBezTo>
                      <a:pt x="61" y="600"/>
                      <a:pt x="0" y="873"/>
                      <a:pt x="122" y="1055"/>
                    </a:cubicBezTo>
                    <a:cubicBezTo>
                      <a:pt x="200" y="1173"/>
                      <a:pt x="329" y="1240"/>
                      <a:pt x="460" y="1240"/>
                    </a:cubicBezTo>
                    <a:cubicBezTo>
                      <a:pt x="532" y="1240"/>
                      <a:pt x="604" y="1220"/>
                      <a:pt x="669" y="1177"/>
                    </a:cubicBezTo>
                    <a:cubicBezTo>
                      <a:pt x="1099" y="926"/>
                      <a:pt x="1592" y="792"/>
                      <a:pt x="2079" y="792"/>
                    </a:cubicBezTo>
                    <a:cubicBezTo>
                      <a:pt x="2420" y="792"/>
                      <a:pt x="2758" y="857"/>
                      <a:pt x="3070" y="995"/>
                    </a:cubicBezTo>
                    <a:cubicBezTo>
                      <a:pt x="3830" y="1329"/>
                      <a:pt x="4408" y="2028"/>
                      <a:pt x="4590" y="2849"/>
                    </a:cubicBezTo>
                    <a:cubicBezTo>
                      <a:pt x="4651" y="3031"/>
                      <a:pt x="4803" y="3183"/>
                      <a:pt x="5015" y="3183"/>
                    </a:cubicBezTo>
                    <a:cubicBezTo>
                      <a:pt x="5046" y="3183"/>
                      <a:pt x="5046" y="3153"/>
                      <a:pt x="5076" y="3153"/>
                    </a:cubicBezTo>
                    <a:cubicBezTo>
                      <a:pt x="5319" y="3122"/>
                      <a:pt x="5441" y="2879"/>
                      <a:pt x="5411" y="2666"/>
                    </a:cubicBezTo>
                    <a:cubicBezTo>
                      <a:pt x="5167" y="1603"/>
                      <a:pt x="4408" y="691"/>
                      <a:pt x="3404" y="265"/>
                    </a:cubicBezTo>
                    <a:cubicBezTo>
                      <a:pt x="2974" y="88"/>
                      <a:pt x="2516" y="0"/>
                      <a:pt x="2061" y="0"/>
                    </a:cubicBezTo>
                    <a:close/>
                  </a:path>
                </a:pathLst>
              </a:custGeom>
              <a:solidFill>
                <a:srgbClr val="284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2"/>
              <p:cNvSpPr/>
              <p:nvPr/>
            </p:nvSpPr>
            <p:spPr>
              <a:xfrm>
                <a:off x="2226000" y="2679200"/>
                <a:ext cx="69925" cy="64800"/>
              </a:xfrm>
              <a:custGeom>
                <a:rect b="b" l="l" r="r" t="t"/>
                <a:pathLst>
                  <a:path extrusionOk="0" h="2592" w="2797">
                    <a:moveTo>
                      <a:pt x="1396" y="0"/>
                    </a:moveTo>
                    <a:cubicBezTo>
                      <a:pt x="779" y="0"/>
                      <a:pt x="231" y="456"/>
                      <a:pt x="122" y="1083"/>
                    </a:cubicBezTo>
                    <a:cubicBezTo>
                      <a:pt x="0" y="1782"/>
                      <a:pt x="486" y="2451"/>
                      <a:pt x="1186" y="2572"/>
                    </a:cubicBezTo>
                    <a:cubicBezTo>
                      <a:pt x="1261" y="2585"/>
                      <a:pt x="1337" y="2592"/>
                      <a:pt x="1411" y="2592"/>
                    </a:cubicBezTo>
                    <a:cubicBezTo>
                      <a:pt x="2023" y="2592"/>
                      <a:pt x="2567" y="2159"/>
                      <a:pt x="2675" y="1508"/>
                    </a:cubicBezTo>
                    <a:cubicBezTo>
                      <a:pt x="2797" y="809"/>
                      <a:pt x="2310" y="141"/>
                      <a:pt x="1611" y="19"/>
                    </a:cubicBezTo>
                    <a:cubicBezTo>
                      <a:pt x="1539" y="6"/>
                      <a:pt x="1467" y="0"/>
                      <a:pt x="13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2"/>
              <p:cNvSpPr/>
              <p:nvPr/>
            </p:nvSpPr>
            <p:spPr>
              <a:xfrm>
                <a:off x="2613525" y="2655825"/>
                <a:ext cx="69175" cy="64625"/>
              </a:xfrm>
              <a:custGeom>
                <a:rect b="b" l="l" r="r" t="t"/>
                <a:pathLst>
                  <a:path extrusionOk="0" h="2585" w="2767">
                    <a:moveTo>
                      <a:pt x="1433" y="0"/>
                    </a:moveTo>
                    <a:cubicBezTo>
                      <a:pt x="798" y="0"/>
                      <a:pt x="206" y="436"/>
                      <a:pt x="123" y="1076"/>
                    </a:cubicBezTo>
                    <a:cubicBezTo>
                      <a:pt x="1" y="1775"/>
                      <a:pt x="457" y="2443"/>
                      <a:pt x="1156" y="2565"/>
                    </a:cubicBezTo>
                    <a:cubicBezTo>
                      <a:pt x="1232" y="2578"/>
                      <a:pt x="1308" y="2585"/>
                      <a:pt x="1383" y="2585"/>
                    </a:cubicBezTo>
                    <a:cubicBezTo>
                      <a:pt x="2000" y="2585"/>
                      <a:pt x="2567" y="2155"/>
                      <a:pt x="2676" y="1531"/>
                    </a:cubicBezTo>
                    <a:cubicBezTo>
                      <a:pt x="2767" y="802"/>
                      <a:pt x="2311" y="133"/>
                      <a:pt x="1612" y="12"/>
                    </a:cubicBezTo>
                    <a:cubicBezTo>
                      <a:pt x="1552" y="4"/>
                      <a:pt x="1493" y="0"/>
                      <a:pt x="1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2"/>
              <p:cNvSpPr/>
              <p:nvPr/>
            </p:nvSpPr>
            <p:spPr>
              <a:xfrm>
                <a:off x="1387825" y="4198675"/>
                <a:ext cx="2411925" cy="433175"/>
              </a:xfrm>
              <a:custGeom>
                <a:rect b="b" l="l" r="r" t="t"/>
                <a:pathLst>
                  <a:path extrusionOk="0" h="17327" w="96477">
                    <a:moveTo>
                      <a:pt x="2372" y="1"/>
                    </a:moveTo>
                    <a:cubicBezTo>
                      <a:pt x="2372" y="1"/>
                      <a:pt x="1581" y="4894"/>
                      <a:pt x="791" y="8815"/>
                    </a:cubicBezTo>
                    <a:cubicBezTo>
                      <a:pt x="1" y="12736"/>
                      <a:pt x="2797" y="17326"/>
                      <a:pt x="8420" y="17326"/>
                    </a:cubicBezTo>
                    <a:lnTo>
                      <a:pt x="95200" y="17326"/>
                    </a:lnTo>
                    <a:cubicBezTo>
                      <a:pt x="95200" y="17326"/>
                      <a:pt x="96477" y="10518"/>
                      <a:pt x="91826" y="10183"/>
                    </a:cubicBezTo>
                    <a:cubicBezTo>
                      <a:pt x="91826" y="10183"/>
                      <a:pt x="86588" y="5935"/>
                      <a:pt x="81705" y="5935"/>
                    </a:cubicBezTo>
                    <a:cubicBezTo>
                      <a:pt x="81108" y="5935"/>
                      <a:pt x="80517" y="5998"/>
                      <a:pt x="79941" y="6141"/>
                    </a:cubicBezTo>
                    <a:cubicBezTo>
                      <a:pt x="74622" y="7478"/>
                      <a:pt x="72920" y="8268"/>
                      <a:pt x="72920" y="8268"/>
                    </a:cubicBezTo>
                    <a:lnTo>
                      <a:pt x="21551" y="1520"/>
                    </a:lnTo>
                    <a:lnTo>
                      <a:pt x="2372" y="1"/>
                    </a:lnTo>
                    <a:close/>
                  </a:path>
                </a:pathLst>
              </a:custGeom>
              <a:solidFill>
                <a:srgbClr val="F9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2"/>
              <p:cNvSpPr/>
              <p:nvPr/>
            </p:nvSpPr>
            <p:spPr>
              <a:xfrm>
                <a:off x="1795125" y="2523875"/>
                <a:ext cx="339700" cy="340475"/>
              </a:xfrm>
              <a:custGeom>
                <a:rect b="b" l="l" r="r" t="t"/>
                <a:pathLst>
                  <a:path extrusionOk="0" h="13619" w="13588">
                    <a:moveTo>
                      <a:pt x="6779" y="1"/>
                    </a:moveTo>
                    <a:cubicBezTo>
                      <a:pt x="3040" y="1"/>
                      <a:pt x="1" y="3071"/>
                      <a:pt x="1" y="6809"/>
                    </a:cubicBezTo>
                    <a:cubicBezTo>
                      <a:pt x="1" y="10579"/>
                      <a:pt x="3040" y="13618"/>
                      <a:pt x="6779" y="13618"/>
                    </a:cubicBezTo>
                    <a:cubicBezTo>
                      <a:pt x="10548" y="13618"/>
                      <a:pt x="13588" y="10579"/>
                      <a:pt x="13588" y="6809"/>
                    </a:cubicBezTo>
                    <a:cubicBezTo>
                      <a:pt x="13588" y="3071"/>
                      <a:pt x="10548" y="1"/>
                      <a:pt x="6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2"/>
              <p:cNvSpPr/>
              <p:nvPr/>
            </p:nvSpPr>
            <p:spPr>
              <a:xfrm>
                <a:off x="2347575" y="2727525"/>
                <a:ext cx="161875" cy="94525"/>
              </a:xfrm>
              <a:custGeom>
                <a:rect b="b" l="l" r="r" t="t"/>
                <a:pathLst>
                  <a:path extrusionOk="0" h="3781" w="6475">
                    <a:moveTo>
                      <a:pt x="760" y="1"/>
                    </a:moveTo>
                    <a:cubicBezTo>
                      <a:pt x="760" y="1"/>
                      <a:pt x="1" y="2888"/>
                      <a:pt x="2615" y="3648"/>
                    </a:cubicBezTo>
                    <a:cubicBezTo>
                      <a:pt x="2936" y="3740"/>
                      <a:pt x="3234" y="3781"/>
                      <a:pt x="3511" y="3781"/>
                    </a:cubicBezTo>
                    <a:cubicBezTo>
                      <a:pt x="5620" y="3781"/>
                      <a:pt x="6475" y="1430"/>
                      <a:pt x="6475" y="1429"/>
                    </a:cubicBezTo>
                    <a:lnTo>
                      <a:pt x="6475" y="1429"/>
                    </a:lnTo>
                    <a:cubicBezTo>
                      <a:pt x="5963" y="1579"/>
                      <a:pt x="5434" y="1651"/>
                      <a:pt x="4904" y="1651"/>
                    </a:cubicBezTo>
                    <a:cubicBezTo>
                      <a:pt x="3386" y="1651"/>
                      <a:pt x="1864" y="1060"/>
                      <a:pt x="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2"/>
              <p:cNvSpPr/>
              <p:nvPr/>
            </p:nvSpPr>
            <p:spPr>
              <a:xfrm>
                <a:off x="1721500" y="2208950"/>
                <a:ext cx="262100" cy="410700"/>
              </a:xfrm>
              <a:custGeom>
                <a:rect b="b" l="l" r="r" t="t"/>
                <a:pathLst>
                  <a:path extrusionOk="0" h="16428" w="10484">
                    <a:moveTo>
                      <a:pt x="6848" y="1"/>
                    </a:moveTo>
                    <a:cubicBezTo>
                      <a:pt x="5537" y="1"/>
                      <a:pt x="1" y="865"/>
                      <a:pt x="6593" y="16428"/>
                    </a:cubicBezTo>
                    <a:lnTo>
                      <a:pt x="10484" y="14391"/>
                    </a:lnTo>
                    <a:cubicBezTo>
                      <a:pt x="10484" y="14391"/>
                      <a:pt x="4982" y="4391"/>
                      <a:pt x="7110" y="14"/>
                    </a:cubicBezTo>
                    <a:cubicBezTo>
                      <a:pt x="7110" y="14"/>
                      <a:pt x="7012" y="1"/>
                      <a:pt x="68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2" name="Google Shape;1812;p42"/>
            <p:cNvGrpSpPr/>
            <p:nvPr/>
          </p:nvGrpSpPr>
          <p:grpSpPr>
            <a:xfrm>
              <a:off x="2409650" y="2949013"/>
              <a:ext cx="636050" cy="980675"/>
              <a:chOff x="2656850" y="3297825"/>
              <a:chExt cx="636050" cy="980675"/>
            </a:xfrm>
          </p:grpSpPr>
          <p:sp>
            <p:nvSpPr>
              <p:cNvPr id="1813" name="Google Shape;1813;p42"/>
              <p:cNvSpPr/>
              <p:nvPr/>
            </p:nvSpPr>
            <p:spPr>
              <a:xfrm>
                <a:off x="2753350" y="3389400"/>
                <a:ext cx="539550" cy="537275"/>
              </a:xfrm>
              <a:custGeom>
                <a:rect b="b" l="l" r="r" t="t"/>
                <a:pathLst>
                  <a:path extrusionOk="0" h="21491" w="21582">
                    <a:moveTo>
                      <a:pt x="6749" y="0"/>
                    </a:moveTo>
                    <a:lnTo>
                      <a:pt x="1" y="6748"/>
                    </a:lnTo>
                    <a:lnTo>
                      <a:pt x="14469" y="21217"/>
                    </a:lnTo>
                    <a:cubicBezTo>
                      <a:pt x="14667" y="21399"/>
                      <a:pt x="14925" y="21490"/>
                      <a:pt x="15183" y="21490"/>
                    </a:cubicBezTo>
                    <a:cubicBezTo>
                      <a:pt x="15442" y="21490"/>
                      <a:pt x="15700" y="21399"/>
                      <a:pt x="15898" y="21217"/>
                    </a:cubicBezTo>
                    <a:lnTo>
                      <a:pt x="21187" y="15897"/>
                    </a:lnTo>
                    <a:cubicBezTo>
                      <a:pt x="21582" y="15502"/>
                      <a:pt x="21582" y="14864"/>
                      <a:pt x="21187" y="14469"/>
                    </a:cubicBezTo>
                    <a:lnTo>
                      <a:pt x="6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2"/>
              <p:cNvSpPr/>
              <p:nvPr/>
            </p:nvSpPr>
            <p:spPr>
              <a:xfrm>
                <a:off x="2656850" y="3297825"/>
                <a:ext cx="265225" cy="260300"/>
              </a:xfrm>
              <a:custGeom>
                <a:rect b="b" l="l" r="r" t="t"/>
                <a:pathLst>
                  <a:path extrusionOk="0" h="10412" w="10609">
                    <a:moveTo>
                      <a:pt x="6106" y="1"/>
                    </a:moveTo>
                    <a:cubicBezTo>
                      <a:pt x="5593" y="1"/>
                      <a:pt x="5077" y="198"/>
                      <a:pt x="4681" y="593"/>
                    </a:cubicBezTo>
                    <a:lnTo>
                      <a:pt x="791" y="4484"/>
                    </a:lnTo>
                    <a:cubicBezTo>
                      <a:pt x="1" y="5274"/>
                      <a:pt x="1" y="6551"/>
                      <a:pt x="791" y="7341"/>
                    </a:cubicBezTo>
                    <a:lnTo>
                      <a:pt x="3861" y="10411"/>
                    </a:lnTo>
                    <a:lnTo>
                      <a:pt x="10609" y="3663"/>
                    </a:lnTo>
                    <a:lnTo>
                      <a:pt x="7508" y="593"/>
                    </a:lnTo>
                    <a:cubicBezTo>
                      <a:pt x="7128" y="198"/>
                      <a:pt x="6619" y="1"/>
                      <a:pt x="6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2"/>
              <p:cNvSpPr/>
              <p:nvPr/>
            </p:nvSpPr>
            <p:spPr>
              <a:xfrm>
                <a:off x="2751075" y="3317975"/>
                <a:ext cx="82100" cy="81525"/>
              </a:xfrm>
              <a:custGeom>
                <a:rect b="b" l="l" r="r" t="t"/>
                <a:pathLst>
                  <a:path extrusionOk="0" h="3261" w="3284">
                    <a:moveTo>
                      <a:pt x="700" y="0"/>
                    </a:moveTo>
                    <a:lnTo>
                      <a:pt x="1" y="699"/>
                    </a:lnTo>
                    <a:lnTo>
                      <a:pt x="2371" y="3101"/>
                    </a:lnTo>
                    <a:cubicBezTo>
                      <a:pt x="2478" y="3207"/>
                      <a:pt x="2607" y="3260"/>
                      <a:pt x="2736" y="3260"/>
                    </a:cubicBezTo>
                    <a:cubicBezTo>
                      <a:pt x="2865" y="3260"/>
                      <a:pt x="2995" y="3207"/>
                      <a:pt x="3101" y="3101"/>
                    </a:cubicBezTo>
                    <a:cubicBezTo>
                      <a:pt x="3283" y="2918"/>
                      <a:pt x="3283" y="2584"/>
                      <a:pt x="3101" y="2401"/>
                    </a:cubicBezTo>
                    <a:lnTo>
                      <a:pt x="7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2"/>
              <p:cNvSpPr/>
              <p:nvPr/>
            </p:nvSpPr>
            <p:spPr>
              <a:xfrm>
                <a:off x="2682675" y="3386350"/>
                <a:ext cx="82100" cy="80950"/>
              </a:xfrm>
              <a:custGeom>
                <a:rect b="b" l="l" r="r" t="t"/>
                <a:pathLst>
                  <a:path extrusionOk="0" h="3238" w="3284">
                    <a:moveTo>
                      <a:pt x="700" y="1"/>
                    </a:moveTo>
                    <a:lnTo>
                      <a:pt x="1" y="700"/>
                    </a:lnTo>
                    <a:lnTo>
                      <a:pt x="2402" y="3101"/>
                    </a:lnTo>
                    <a:cubicBezTo>
                      <a:pt x="2493" y="3192"/>
                      <a:pt x="2615" y="3238"/>
                      <a:pt x="2740" y="3238"/>
                    </a:cubicBezTo>
                    <a:cubicBezTo>
                      <a:pt x="2866" y="3238"/>
                      <a:pt x="2995" y="3192"/>
                      <a:pt x="3101" y="3101"/>
                    </a:cubicBezTo>
                    <a:cubicBezTo>
                      <a:pt x="3284" y="2919"/>
                      <a:pt x="3284" y="2584"/>
                      <a:pt x="3101" y="2402"/>
                    </a:cubicBezTo>
                    <a:lnTo>
                      <a:pt x="7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2"/>
              <p:cNvSpPr/>
              <p:nvPr/>
            </p:nvSpPr>
            <p:spPr>
              <a:xfrm>
                <a:off x="2716125" y="3352175"/>
                <a:ext cx="82850" cy="81500"/>
              </a:xfrm>
              <a:custGeom>
                <a:rect b="b" l="l" r="r" t="t"/>
                <a:pathLst>
                  <a:path extrusionOk="0" h="3260" w="3314">
                    <a:moveTo>
                      <a:pt x="730" y="0"/>
                    </a:moveTo>
                    <a:lnTo>
                      <a:pt x="0" y="730"/>
                    </a:lnTo>
                    <a:lnTo>
                      <a:pt x="2402" y="3100"/>
                    </a:lnTo>
                    <a:cubicBezTo>
                      <a:pt x="2508" y="3207"/>
                      <a:pt x="2637" y="3260"/>
                      <a:pt x="2763" y="3260"/>
                    </a:cubicBezTo>
                    <a:cubicBezTo>
                      <a:pt x="2888" y="3260"/>
                      <a:pt x="3010" y="3207"/>
                      <a:pt x="3101" y="3100"/>
                    </a:cubicBezTo>
                    <a:cubicBezTo>
                      <a:pt x="3314" y="2918"/>
                      <a:pt x="3314" y="2614"/>
                      <a:pt x="3101" y="2401"/>
                    </a:cubicBezTo>
                    <a:lnTo>
                      <a:pt x="7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2"/>
              <p:cNvSpPr/>
              <p:nvPr/>
            </p:nvSpPr>
            <p:spPr>
              <a:xfrm>
                <a:off x="3174325" y="3810375"/>
                <a:ext cx="108700" cy="109450"/>
              </a:xfrm>
              <a:custGeom>
                <a:rect b="b" l="l" r="r" t="t"/>
                <a:pathLst>
                  <a:path extrusionOk="0" h="4378" w="4348">
                    <a:moveTo>
                      <a:pt x="3405" y="1"/>
                    </a:moveTo>
                    <a:lnTo>
                      <a:pt x="1" y="3405"/>
                    </a:lnTo>
                    <a:lnTo>
                      <a:pt x="943" y="4378"/>
                    </a:lnTo>
                    <a:lnTo>
                      <a:pt x="4348" y="943"/>
                    </a:lnTo>
                    <a:lnTo>
                      <a:pt x="3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2"/>
              <p:cNvSpPr/>
              <p:nvPr/>
            </p:nvSpPr>
            <p:spPr>
              <a:xfrm>
                <a:off x="2909125" y="3598375"/>
                <a:ext cx="70700" cy="185425"/>
              </a:xfrm>
              <a:custGeom>
                <a:rect b="b" l="l" r="r" t="t"/>
                <a:pathLst>
                  <a:path extrusionOk="0" h="7417" w="2828">
                    <a:moveTo>
                      <a:pt x="1429" y="0"/>
                    </a:moveTo>
                    <a:cubicBezTo>
                      <a:pt x="639" y="0"/>
                      <a:pt x="1" y="639"/>
                      <a:pt x="1" y="1398"/>
                    </a:cubicBezTo>
                    <a:lnTo>
                      <a:pt x="1" y="4620"/>
                    </a:lnTo>
                    <a:lnTo>
                      <a:pt x="2828" y="7417"/>
                    </a:lnTo>
                    <a:lnTo>
                      <a:pt x="2828" y="1398"/>
                    </a:lnTo>
                    <a:cubicBezTo>
                      <a:pt x="2828" y="639"/>
                      <a:pt x="2189"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2"/>
              <p:cNvSpPr/>
              <p:nvPr/>
            </p:nvSpPr>
            <p:spPr>
              <a:xfrm>
                <a:off x="2770825" y="3586975"/>
                <a:ext cx="370850" cy="691525"/>
              </a:xfrm>
              <a:custGeom>
                <a:rect b="b" l="l" r="r" t="t"/>
                <a:pathLst>
                  <a:path extrusionOk="0" h="27661" w="14834">
                    <a:moveTo>
                      <a:pt x="7417" y="0"/>
                    </a:moveTo>
                    <a:cubicBezTo>
                      <a:pt x="6658" y="0"/>
                      <a:pt x="6019" y="608"/>
                      <a:pt x="6019" y="1398"/>
                    </a:cubicBezTo>
                    <a:lnTo>
                      <a:pt x="6019" y="25229"/>
                    </a:lnTo>
                    <a:lnTo>
                      <a:pt x="1" y="25229"/>
                    </a:lnTo>
                    <a:lnTo>
                      <a:pt x="1" y="27660"/>
                    </a:lnTo>
                    <a:lnTo>
                      <a:pt x="14834" y="27660"/>
                    </a:lnTo>
                    <a:lnTo>
                      <a:pt x="14834" y="25229"/>
                    </a:lnTo>
                    <a:lnTo>
                      <a:pt x="8816" y="25229"/>
                    </a:lnTo>
                    <a:lnTo>
                      <a:pt x="8816" y="1398"/>
                    </a:lnTo>
                    <a:cubicBezTo>
                      <a:pt x="8816" y="608"/>
                      <a:pt x="8208" y="0"/>
                      <a:pt x="7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21" name="Google Shape;1821;p42"/>
          <p:cNvGrpSpPr/>
          <p:nvPr/>
        </p:nvGrpSpPr>
        <p:grpSpPr>
          <a:xfrm>
            <a:off x="2890553" y="1567305"/>
            <a:ext cx="850821" cy="548686"/>
            <a:chOff x="2405325" y="1843775"/>
            <a:chExt cx="1977275" cy="1275125"/>
          </a:xfrm>
        </p:grpSpPr>
        <p:sp>
          <p:nvSpPr>
            <p:cNvPr id="1822" name="Google Shape;1822;p42"/>
            <p:cNvSpPr/>
            <p:nvPr/>
          </p:nvSpPr>
          <p:spPr>
            <a:xfrm>
              <a:off x="2405325" y="3047450"/>
              <a:ext cx="737125" cy="71450"/>
            </a:xfrm>
            <a:custGeom>
              <a:rect b="b" l="l" r="r" t="t"/>
              <a:pathLst>
                <a:path extrusionOk="0" h="2858" w="29485">
                  <a:moveTo>
                    <a:pt x="1" y="0"/>
                  </a:moveTo>
                  <a:cubicBezTo>
                    <a:pt x="365" y="1642"/>
                    <a:pt x="1824" y="2858"/>
                    <a:pt x="3557" y="2858"/>
                  </a:cubicBezTo>
                  <a:lnTo>
                    <a:pt x="29454" y="2858"/>
                  </a:lnTo>
                  <a:lnTo>
                    <a:pt x="29454" y="2067"/>
                  </a:lnTo>
                  <a:cubicBezTo>
                    <a:pt x="29484" y="912"/>
                    <a:pt x="28542" y="0"/>
                    <a:pt x="27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2"/>
            <p:cNvSpPr/>
            <p:nvPr/>
          </p:nvSpPr>
          <p:spPr>
            <a:xfrm>
              <a:off x="2425075" y="2659900"/>
              <a:ext cx="1957525" cy="436975"/>
            </a:xfrm>
            <a:custGeom>
              <a:rect b="b" l="l" r="r" t="t"/>
              <a:pathLst>
                <a:path extrusionOk="0" h="17479" w="78301">
                  <a:moveTo>
                    <a:pt x="3679" y="1"/>
                  </a:moveTo>
                  <a:cubicBezTo>
                    <a:pt x="1642" y="1"/>
                    <a:pt x="1" y="1642"/>
                    <a:pt x="1" y="3679"/>
                  </a:cubicBezTo>
                  <a:lnTo>
                    <a:pt x="1" y="13800"/>
                  </a:lnTo>
                  <a:cubicBezTo>
                    <a:pt x="1" y="15837"/>
                    <a:pt x="1642" y="17478"/>
                    <a:pt x="3679" y="17478"/>
                  </a:cubicBezTo>
                  <a:lnTo>
                    <a:pt x="74622" y="17478"/>
                  </a:lnTo>
                  <a:cubicBezTo>
                    <a:pt x="76659" y="17478"/>
                    <a:pt x="78300" y="15837"/>
                    <a:pt x="78300" y="13800"/>
                  </a:cubicBezTo>
                  <a:lnTo>
                    <a:pt x="78300" y="3679"/>
                  </a:lnTo>
                  <a:cubicBezTo>
                    <a:pt x="78300" y="1642"/>
                    <a:pt x="76659" y="1"/>
                    <a:pt x="74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2"/>
            <p:cNvSpPr/>
            <p:nvPr/>
          </p:nvSpPr>
          <p:spPr>
            <a:xfrm>
              <a:off x="3200175" y="2853675"/>
              <a:ext cx="1060825" cy="49425"/>
            </a:xfrm>
            <a:custGeom>
              <a:rect b="b" l="l" r="r" t="t"/>
              <a:pathLst>
                <a:path extrusionOk="0" h="1977" w="42433">
                  <a:moveTo>
                    <a:pt x="0" y="1"/>
                  </a:moveTo>
                  <a:lnTo>
                    <a:pt x="0" y="1976"/>
                  </a:lnTo>
                  <a:lnTo>
                    <a:pt x="41430" y="1976"/>
                  </a:lnTo>
                  <a:cubicBezTo>
                    <a:pt x="41977" y="1976"/>
                    <a:pt x="42433" y="1520"/>
                    <a:pt x="42433" y="1004"/>
                  </a:cubicBezTo>
                  <a:cubicBezTo>
                    <a:pt x="42433" y="456"/>
                    <a:pt x="41977" y="1"/>
                    <a:pt x="41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2"/>
            <p:cNvSpPr/>
            <p:nvPr/>
          </p:nvSpPr>
          <p:spPr>
            <a:xfrm>
              <a:off x="2547425" y="2853675"/>
              <a:ext cx="633025" cy="49425"/>
            </a:xfrm>
            <a:custGeom>
              <a:rect b="b" l="l" r="r" t="t"/>
              <a:pathLst>
                <a:path extrusionOk="0" h="1977" w="25321">
                  <a:moveTo>
                    <a:pt x="973" y="1"/>
                  </a:moveTo>
                  <a:cubicBezTo>
                    <a:pt x="426" y="1"/>
                    <a:pt x="1" y="456"/>
                    <a:pt x="1" y="1004"/>
                  </a:cubicBezTo>
                  <a:cubicBezTo>
                    <a:pt x="1" y="1520"/>
                    <a:pt x="426" y="1976"/>
                    <a:pt x="973" y="1976"/>
                  </a:cubicBezTo>
                  <a:lnTo>
                    <a:pt x="25320" y="1976"/>
                  </a:lnTo>
                  <a:lnTo>
                    <a:pt x="253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2"/>
            <p:cNvSpPr/>
            <p:nvPr/>
          </p:nvSpPr>
          <p:spPr>
            <a:xfrm>
              <a:off x="3135575" y="2818725"/>
              <a:ext cx="118575" cy="119325"/>
            </a:xfrm>
            <a:custGeom>
              <a:rect b="b" l="l" r="r" t="t"/>
              <a:pathLst>
                <a:path extrusionOk="0" h="4773" w="4743">
                  <a:moveTo>
                    <a:pt x="2372" y="0"/>
                  </a:moveTo>
                  <a:cubicBezTo>
                    <a:pt x="1065" y="0"/>
                    <a:pt x="1" y="1064"/>
                    <a:pt x="1" y="2402"/>
                  </a:cubicBezTo>
                  <a:cubicBezTo>
                    <a:pt x="1" y="3709"/>
                    <a:pt x="1065" y="4772"/>
                    <a:pt x="2372" y="4772"/>
                  </a:cubicBezTo>
                  <a:cubicBezTo>
                    <a:pt x="3679" y="4772"/>
                    <a:pt x="4743" y="3709"/>
                    <a:pt x="4743" y="2402"/>
                  </a:cubicBezTo>
                  <a:cubicBezTo>
                    <a:pt x="4743" y="1064"/>
                    <a:pt x="3679" y="0"/>
                    <a:pt x="2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2"/>
            <p:cNvSpPr/>
            <p:nvPr/>
          </p:nvSpPr>
          <p:spPr>
            <a:xfrm>
              <a:off x="3402300" y="2659900"/>
              <a:ext cx="641375" cy="131500"/>
            </a:xfrm>
            <a:custGeom>
              <a:rect b="b" l="l" r="r" t="t"/>
              <a:pathLst>
                <a:path extrusionOk="0" h="5260" w="25655">
                  <a:moveTo>
                    <a:pt x="1" y="1"/>
                  </a:moveTo>
                  <a:cubicBezTo>
                    <a:pt x="3314" y="3253"/>
                    <a:pt x="7812" y="5259"/>
                    <a:pt x="12828" y="5259"/>
                  </a:cubicBezTo>
                  <a:cubicBezTo>
                    <a:pt x="17813" y="5259"/>
                    <a:pt x="22342" y="3253"/>
                    <a:pt x="256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2"/>
            <p:cNvSpPr/>
            <p:nvPr/>
          </p:nvSpPr>
          <p:spPr>
            <a:xfrm>
              <a:off x="3279975" y="1843775"/>
              <a:ext cx="924800" cy="924050"/>
            </a:xfrm>
            <a:custGeom>
              <a:rect b="b" l="l" r="r" t="t"/>
              <a:pathLst>
                <a:path extrusionOk="0" h="36962" w="36992">
                  <a:moveTo>
                    <a:pt x="18511" y="1"/>
                  </a:moveTo>
                  <a:cubicBezTo>
                    <a:pt x="8298" y="1"/>
                    <a:pt x="0" y="8268"/>
                    <a:pt x="0" y="18481"/>
                  </a:cubicBezTo>
                  <a:cubicBezTo>
                    <a:pt x="0" y="28694"/>
                    <a:pt x="8298" y="36962"/>
                    <a:pt x="18511" y="36962"/>
                  </a:cubicBezTo>
                  <a:cubicBezTo>
                    <a:pt x="28694" y="36962"/>
                    <a:pt x="36992" y="28694"/>
                    <a:pt x="36992" y="18481"/>
                  </a:cubicBezTo>
                  <a:cubicBezTo>
                    <a:pt x="36992" y="8268"/>
                    <a:pt x="28694" y="1"/>
                    <a:pt x="18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2"/>
            <p:cNvSpPr/>
            <p:nvPr/>
          </p:nvSpPr>
          <p:spPr>
            <a:xfrm>
              <a:off x="3616600" y="2102900"/>
              <a:ext cx="351100" cy="405800"/>
            </a:xfrm>
            <a:custGeom>
              <a:rect b="b" l="l" r="r" t="t"/>
              <a:pathLst>
                <a:path extrusionOk="0" h="16232" w="14044">
                  <a:moveTo>
                    <a:pt x="0" y="1"/>
                  </a:moveTo>
                  <a:lnTo>
                    <a:pt x="0" y="8116"/>
                  </a:lnTo>
                  <a:lnTo>
                    <a:pt x="0" y="16232"/>
                  </a:lnTo>
                  <a:lnTo>
                    <a:pt x="7022" y="12159"/>
                  </a:lnTo>
                  <a:lnTo>
                    <a:pt x="14043" y="8116"/>
                  </a:lnTo>
                  <a:lnTo>
                    <a:pt x="7022" y="407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42"/>
          <p:cNvSpPr/>
          <p:nvPr/>
        </p:nvSpPr>
        <p:spPr>
          <a:xfrm>
            <a:off x="644275" y="4190238"/>
            <a:ext cx="3541157" cy="610600"/>
          </a:xfrm>
          <a:prstGeom prst="rect">
            <a:avLst/>
          </a:prstGeom>
        </p:spPr>
        <p:txBody>
          <a:bodyPr>
            <a:prstTxWarp prst="textPlain"/>
          </a:bodyPr>
          <a:lstStyle/>
          <a:p>
            <a:pPr lvl="0" algn="ctr"/>
            <a:r>
              <a:rPr b="1" i="0">
                <a:ln cap="flat" cmpd="sng" w="19050">
                  <a:solidFill>
                    <a:schemeClr val="dk1"/>
                  </a:solidFill>
                  <a:prstDash val="solid"/>
                  <a:round/>
                  <a:headEnd len="sm" w="sm" type="none"/>
                  <a:tailEnd len="sm" w="sm" type="none"/>
                </a:ln>
                <a:solidFill>
                  <a:schemeClr val="lt2"/>
                </a:solidFill>
                <a:latin typeface="Exo"/>
              </a:rPr>
              <a:t>PODCAST</a:t>
            </a: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dian Talk Show Podcast Pitch Deck by Slidesgo">
  <a:themeElements>
    <a:clrScheme name="Simple Light">
      <a:dk1>
        <a:srgbClr val="000000"/>
      </a:dk1>
      <a:lt1>
        <a:srgbClr val="FFFFFF"/>
      </a:lt1>
      <a:dk2>
        <a:srgbClr val="E3362C"/>
      </a:dk2>
      <a:lt2>
        <a:srgbClr val="FFBF00"/>
      </a:lt2>
      <a:accent1>
        <a:srgbClr val="3950C3"/>
      </a:accent1>
      <a:accent2>
        <a:srgbClr val="F3E7CD"/>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