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Titillium Web"/>
      <p:regular r:id="rId24"/>
      <p:bold r:id="rId25"/>
      <p:italic r:id="rId26"/>
      <p:boldItalic r:id="rId27"/>
    </p:embeddedFont>
    <p:embeddedFont>
      <p:font typeface="Titillium Web ExtraLight"/>
      <p:regular r:id="rId28"/>
      <p:bold r:id="rId29"/>
      <p:italic r:id="rId30"/>
      <p:boldItalic r:id="rId31"/>
    </p:embeddedFont>
    <p:embeddedFont>
      <p:font typeface="Titillium Web Ligh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9B044C6-9823-4941-BD9A-EC76356B9792}">
  <a:tblStyle styleId="{39B044C6-9823-4941-BD9A-EC76356B9792}"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TitilliumWeb-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TitilliumWeb-italic.fntdata"/><Relationship Id="rId25" Type="http://schemas.openxmlformats.org/officeDocument/2006/relationships/font" Target="fonts/TitilliumWeb-bold.fntdata"/><Relationship Id="rId28" Type="http://schemas.openxmlformats.org/officeDocument/2006/relationships/font" Target="fonts/TitilliumWebExtraLight-regular.fntdata"/><Relationship Id="rId27" Type="http://schemas.openxmlformats.org/officeDocument/2006/relationships/font" Target="fonts/TitilliumWeb-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TitilliumWebExtraLigh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TitilliumWebExtraLight-boldItalic.fntdata"/><Relationship Id="rId30" Type="http://schemas.openxmlformats.org/officeDocument/2006/relationships/font" Target="fonts/TitilliumWebExtraLight-italic.fntdata"/><Relationship Id="rId11" Type="http://schemas.openxmlformats.org/officeDocument/2006/relationships/slide" Target="slides/slide5.xml"/><Relationship Id="rId33" Type="http://schemas.openxmlformats.org/officeDocument/2006/relationships/font" Target="fonts/TitilliumWebLight-bold.fntdata"/><Relationship Id="rId10" Type="http://schemas.openxmlformats.org/officeDocument/2006/relationships/slide" Target="slides/slide4.xml"/><Relationship Id="rId32" Type="http://schemas.openxmlformats.org/officeDocument/2006/relationships/font" Target="fonts/TitilliumWebLight-regular.fntdata"/><Relationship Id="rId13" Type="http://schemas.openxmlformats.org/officeDocument/2006/relationships/slide" Target="slides/slide7.xml"/><Relationship Id="rId35" Type="http://schemas.openxmlformats.org/officeDocument/2006/relationships/font" Target="fonts/TitilliumWebLight-boldItalic.fntdata"/><Relationship Id="rId12" Type="http://schemas.openxmlformats.org/officeDocument/2006/relationships/slide" Target="slides/slide6.xml"/><Relationship Id="rId34" Type="http://schemas.openxmlformats.org/officeDocument/2006/relationships/font" Target="fonts/TitilliumWebLight-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5" name="Shape 815"/>
        <p:cNvGrpSpPr/>
        <p:nvPr/>
      </p:nvGrpSpPr>
      <p:grpSpPr>
        <a:xfrm>
          <a:off x="0" y="0"/>
          <a:ext cx="0" cy="0"/>
          <a:chOff x="0" y="0"/>
          <a:chExt cx="0" cy="0"/>
        </a:xfrm>
      </p:grpSpPr>
      <p:sp>
        <p:nvSpPr>
          <p:cNvPr id="816" name="Google Shape;816;g8351b175ac_0_1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8351b175ac_0_1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3" name="Shape 873"/>
        <p:cNvGrpSpPr/>
        <p:nvPr/>
      </p:nvGrpSpPr>
      <p:grpSpPr>
        <a:xfrm>
          <a:off x="0" y="0"/>
          <a:ext cx="0" cy="0"/>
          <a:chOff x="0" y="0"/>
          <a:chExt cx="0" cy="0"/>
        </a:xfrm>
      </p:grpSpPr>
      <p:sp>
        <p:nvSpPr>
          <p:cNvPr id="874" name="Google Shape;874;g839d14b1c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839d14b1c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9" name="Shape 879"/>
        <p:cNvGrpSpPr/>
        <p:nvPr/>
      </p:nvGrpSpPr>
      <p:grpSpPr>
        <a:xfrm>
          <a:off x="0" y="0"/>
          <a:ext cx="0" cy="0"/>
          <a:chOff x="0" y="0"/>
          <a:chExt cx="0" cy="0"/>
        </a:xfrm>
      </p:grpSpPr>
      <p:sp>
        <p:nvSpPr>
          <p:cNvPr id="880" name="Google Shape;880;g839d14b1c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839d14b1c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9" name="Shape 889"/>
        <p:cNvGrpSpPr/>
        <p:nvPr/>
      </p:nvGrpSpPr>
      <p:grpSpPr>
        <a:xfrm>
          <a:off x="0" y="0"/>
          <a:ext cx="0" cy="0"/>
          <a:chOff x="0" y="0"/>
          <a:chExt cx="0" cy="0"/>
        </a:xfrm>
      </p:grpSpPr>
      <p:sp>
        <p:nvSpPr>
          <p:cNvPr id="890" name="Google Shape;890;g839d14b1c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1" name="Google Shape;891;g839d14b1c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6" name="Shape 896"/>
        <p:cNvGrpSpPr/>
        <p:nvPr/>
      </p:nvGrpSpPr>
      <p:grpSpPr>
        <a:xfrm>
          <a:off x="0" y="0"/>
          <a:ext cx="0" cy="0"/>
          <a:chOff x="0" y="0"/>
          <a:chExt cx="0" cy="0"/>
        </a:xfrm>
      </p:grpSpPr>
      <p:sp>
        <p:nvSpPr>
          <p:cNvPr id="897" name="Google Shape;897;g839d14b1c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839d14b1c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5" name="Shape 905"/>
        <p:cNvGrpSpPr/>
        <p:nvPr/>
      </p:nvGrpSpPr>
      <p:grpSpPr>
        <a:xfrm>
          <a:off x="0" y="0"/>
          <a:ext cx="0" cy="0"/>
          <a:chOff x="0" y="0"/>
          <a:chExt cx="0" cy="0"/>
        </a:xfrm>
      </p:grpSpPr>
      <p:sp>
        <p:nvSpPr>
          <p:cNvPr id="906" name="Google Shape;906;g839d14b1c7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839d14b1c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4" name="Shape 914"/>
        <p:cNvGrpSpPr/>
        <p:nvPr/>
      </p:nvGrpSpPr>
      <p:grpSpPr>
        <a:xfrm>
          <a:off x="0" y="0"/>
          <a:ext cx="0" cy="0"/>
          <a:chOff x="0" y="0"/>
          <a:chExt cx="0" cy="0"/>
        </a:xfrm>
      </p:grpSpPr>
      <p:sp>
        <p:nvSpPr>
          <p:cNvPr id="915" name="Google Shape;915;g839d14b1c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6" name="Google Shape;916;g839d14b1c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0" name="Shape 920"/>
        <p:cNvGrpSpPr/>
        <p:nvPr/>
      </p:nvGrpSpPr>
      <p:grpSpPr>
        <a:xfrm>
          <a:off x="0" y="0"/>
          <a:ext cx="0" cy="0"/>
          <a:chOff x="0" y="0"/>
          <a:chExt cx="0" cy="0"/>
        </a:xfrm>
      </p:grpSpPr>
      <p:sp>
        <p:nvSpPr>
          <p:cNvPr id="921" name="Google Shape;921;g839d14b1c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839d14b1c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6" name="Shape 926"/>
        <p:cNvGrpSpPr/>
        <p:nvPr/>
      </p:nvGrpSpPr>
      <p:grpSpPr>
        <a:xfrm>
          <a:off x="0" y="0"/>
          <a:ext cx="0" cy="0"/>
          <a:chOff x="0" y="0"/>
          <a:chExt cx="0" cy="0"/>
        </a:xfrm>
      </p:grpSpPr>
      <p:sp>
        <p:nvSpPr>
          <p:cNvPr id="927" name="Google Shape;927;g83afa6dd6e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8" name="Google Shape;928;g83afa6dd6e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1" name="Shape 821"/>
        <p:cNvGrpSpPr/>
        <p:nvPr/>
      </p:nvGrpSpPr>
      <p:grpSpPr>
        <a:xfrm>
          <a:off x="0" y="0"/>
          <a:ext cx="0" cy="0"/>
          <a:chOff x="0" y="0"/>
          <a:chExt cx="0" cy="0"/>
        </a:xfrm>
      </p:grpSpPr>
      <p:sp>
        <p:nvSpPr>
          <p:cNvPr id="822" name="Google Shape;822;g839d14b1c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839d14b1c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8" name="Shape 828"/>
        <p:cNvGrpSpPr/>
        <p:nvPr/>
      </p:nvGrpSpPr>
      <p:grpSpPr>
        <a:xfrm>
          <a:off x="0" y="0"/>
          <a:ext cx="0" cy="0"/>
          <a:chOff x="0" y="0"/>
          <a:chExt cx="0" cy="0"/>
        </a:xfrm>
      </p:grpSpPr>
      <p:sp>
        <p:nvSpPr>
          <p:cNvPr id="829" name="Google Shape;829;g839d14b1c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839d14b1c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4" name="Shape 834"/>
        <p:cNvGrpSpPr/>
        <p:nvPr/>
      </p:nvGrpSpPr>
      <p:grpSpPr>
        <a:xfrm>
          <a:off x="0" y="0"/>
          <a:ext cx="0" cy="0"/>
          <a:chOff x="0" y="0"/>
          <a:chExt cx="0" cy="0"/>
        </a:xfrm>
      </p:grpSpPr>
      <p:sp>
        <p:nvSpPr>
          <p:cNvPr id="835" name="Google Shape;835;g839d14b1c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839d14b1c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0" name="Shape 840"/>
        <p:cNvGrpSpPr/>
        <p:nvPr/>
      </p:nvGrpSpPr>
      <p:grpSpPr>
        <a:xfrm>
          <a:off x="0" y="0"/>
          <a:ext cx="0" cy="0"/>
          <a:chOff x="0" y="0"/>
          <a:chExt cx="0" cy="0"/>
        </a:xfrm>
      </p:grpSpPr>
      <p:sp>
        <p:nvSpPr>
          <p:cNvPr id="841" name="Google Shape;841;g839d14b1c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2" name="Google Shape;842;g839d14b1c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7" name="Shape 847"/>
        <p:cNvGrpSpPr/>
        <p:nvPr/>
      </p:nvGrpSpPr>
      <p:grpSpPr>
        <a:xfrm>
          <a:off x="0" y="0"/>
          <a:ext cx="0" cy="0"/>
          <a:chOff x="0" y="0"/>
          <a:chExt cx="0" cy="0"/>
        </a:xfrm>
      </p:grpSpPr>
      <p:sp>
        <p:nvSpPr>
          <p:cNvPr id="848" name="Google Shape;848;g839d14b1c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839d14b1c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3" name="Shape 853"/>
        <p:cNvGrpSpPr/>
        <p:nvPr/>
      </p:nvGrpSpPr>
      <p:grpSpPr>
        <a:xfrm>
          <a:off x="0" y="0"/>
          <a:ext cx="0" cy="0"/>
          <a:chOff x="0" y="0"/>
          <a:chExt cx="0" cy="0"/>
        </a:xfrm>
      </p:grpSpPr>
      <p:sp>
        <p:nvSpPr>
          <p:cNvPr id="854" name="Google Shape;854;g839d14b1c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839d14b1c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0" name="Shape 860"/>
        <p:cNvGrpSpPr/>
        <p:nvPr/>
      </p:nvGrpSpPr>
      <p:grpSpPr>
        <a:xfrm>
          <a:off x="0" y="0"/>
          <a:ext cx="0" cy="0"/>
          <a:chOff x="0" y="0"/>
          <a:chExt cx="0" cy="0"/>
        </a:xfrm>
      </p:grpSpPr>
      <p:sp>
        <p:nvSpPr>
          <p:cNvPr id="861" name="Google Shape;861;g839d14b1c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839d14b1c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7" name="Shape 867"/>
        <p:cNvGrpSpPr/>
        <p:nvPr/>
      </p:nvGrpSpPr>
      <p:grpSpPr>
        <a:xfrm>
          <a:off x="0" y="0"/>
          <a:ext cx="0" cy="0"/>
          <a:chOff x="0" y="0"/>
          <a:chExt cx="0" cy="0"/>
        </a:xfrm>
      </p:grpSpPr>
      <p:sp>
        <p:nvSpPr>
          <p:cNvPr id="868" name="Google Shape;868;g839d14b1c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839d14b1c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696525" y="817291"/>
            <a:ext cx="7729200" cy="208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5800"/>
              <a:buNone/>
              <a:defRPr sz="5800">
                <a:solidFill>
                  <a:schemeClr val="lt1"/>
                </a:solidFill>
              </a:defRPr>
            </a:lvl1pPr>
            <a:lvl2pPr lvl="1" algn="l">
              <a:lnSpc>
                <a:spcPct val="100000"/>
              </a:lnSpc>
              <a:spcBef>
                <a:spcPts val="0"/>
              </a:spcBef>
              <a:spcAft>
                <a:spcPts val="0"/>
              </a:spcAft>
              <a:buClr>
                <a:schemeClr val="lt1"/>
              </a:buClr>
              <a:buSzPts val="5800"/>
              <a:buNone/>
              <a:defRPr sz="5800">
                <a:solidFill>
                  <a:schemeClr val="lt1"/>
                </a:solidFill>
              </a:defRPr>
            </a:lvl2pPr>
            <a:lvl3pPr lvl="2" algn="l">
              <a:lnSpc>
                <a:spcPct val="100000"/>
              </a:lnSpc>
              <a:spcBef>
                <a:spcPts val="0"/>
              </a:spcBef>
              <a:spcAft>
                <a:spcPts val="0"/>
              </a:spcAft>
              <a:buClr>
                <a:schemeClr val="lt1"/>
              </a:buClr>
              <a:buSzPts val="5800"/>
              <a:buNone/>
              <a:defRPr sz="5800">
                <a:solidFill>
                  <a:schemeClr val="lt1"/>
                </a:solidFill>
              </a:defRPr>
            </a:lvl3pPr>
            <a:lvl4pPr lvl="3" algn="l">
              <a:lnSpc>
                <a:spcPct val="100000"/>
              </a:lnSpc>
              <a:spcBef>
                <a:spcPts val="0"/>
              </a:spcBef>
              <a:spcAft>
                <a:spcPts val="0"/>
              </a:spcAft>
              <a:buClr>
                <a:schemeClr val="lt1"/>
              </a:buClr>
              <a:buSzPts val="5800"/>
              <a:buNone/>
              <a:defRPr sz="5800">
                <a:solidFill>
                  <a:schemeClr val="lt1"/>
                </a:solidFill>
              </a:defRPr>
            </a:lvl4pPr>
            <a:lvl5pPr lvl="4" algn="l">
              <a:lnSpc>
                <a:spcPct val="100000"/>
              </a:lnSpc>
              <a:spcBef>
                <a:spcPts val="0"/>
              </a:spcBef>
              <a:spcAft>
                <a:spcPts val="0"/>
              </a:spcAft>
              <a:buClr>
                <a:schemeClr val="lt1"/>
              </a:buClr>
              <a:buSzPts val="5800"/>
              <a:buNone/>
              <a:defRPr sz="5800">
                <a:solidFill>
                  <a:schemeClr val="lt1"/>
                </a:solidFill>
              </a:defRPr>
            </a:lvl5pPr>
            <a:lvl6pPr lvl="5" algn="l">
              <a:lnSpc>
                <a:spcPct val="100000"/>
              </a:lnSpc>
              <a:spcBef>
                <a:spcPts val="0"/>
              </a:spcBef>
              <a:spcAft>
                <a:spcPts val="0"/>
              </a:spcAft>
              <a:buClr>
                <a:schemeClr val="lt1"/>
              </a:buClr>
              <a:buSzPts val="5800"/>
              <a:buNone/>
              <a:defRPr sz="5800">
                <a:solidFill>
                  <a:schemeClr val="lt1"/>
                </a:solidFill>
              </a:defRPr>
            </a:lvl6pPr>
            <a:lvl7pPr lvl="6" algn="l">
              <a:lnSpc>
                <a:spcPct val="100000"/>
              </a:lnSpc>
              <a:spcBef>
                <a:spcPts val="0"/>
              </a:spcBef>
              <a:spcAft>
                <a:spcPts val="0"/>
              </a:spcAft>
              <a:buClr>
                <a:schemeClr val="lt1"/>
              </a:buClr>
              <a:buSzPts val="5800"/>
              <a:buNone/>
              <a:defRPr sz="5800">
                <a:solidFill>
                  <a:schemeClr val="lt1"/>
                </a:solidFill>
              </a:defRPr>
            </a:lvl7pPr>
            <a:lvl8pPr lvl="7" algn="l">
              <a:lnSpc>
                <a:spcPct val="100000"/>
              </a:lnSpc>
              <a:spcBef>
                <a:spcPts val="0"/>
              </a:spcBef>
              <a:spcAft>
                <a:spcPts val="0"/>
              </a:spcAft>
              <a:buClr>
                <a:schemeClr val="lt1"/>
              </a:buClr>
              <a:buSzPts val="5800"/>
              <a:buNone/>
              <a:defRPr sz="5800">
                <a:solidFill>
                  <a:schemeClr val="lt1"/>
                </a:solidFill>
              </a:defRPr>
            </a:lvl8pPr>
            <a:lvl9pPr lvl="8" algn="l">
              <a:lnSpc>
                <a:spcPct val="100000"/>
              </a:lnSpc>
              <a:spcBef>
                <a:spcPts val="0"/>
              </a:spcBef>
              <a:spcAft>
                <a:spcPts val="0"/>
              </a:spcAft>
              <a:buClr>
                <a:schemeClr val="lt1"/>
              </a:buClr>
              <a:buSzPts val="5800"/>
              <a:buNone/>
              <a:defRPr sz="5800">
                <a:solidFill>
                  <a:schemeClr val="lt1"/>
                </a:solidFill>
              </a:defRPr>
            </a:lvl9pPr>
          </a:lstStyle>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 name="Google Shape;46;p2"/>
          <p:cNvGrpSpPr/>
          <p:nvPr/>
        </p:nvGrpSpPr>
        <p:grpSpPr>
          <a:xfrm>
            <a:off x="28550" y="3359977"/>
            <a:ext cx="9094048" cy="1783611"/>
            <a:chOff x="28544" y="4157632"/>
            <a:chExt cx="9094048" cy="985856"/>
          </a:xfrm>
        </p:grpSpPr>
        <p:sp>
          <p:nvSpPr>
            <p:cNvPr id="47" name="Google Shape;47;p2"/>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3" name="Google Shape;113;p2"/>
          <p:cNvSpPr/>
          <p:nvPr/>
        </p:nvSpPr>
        <p:spPr>
          <a:xfrm>
            <a:off x="0" y="22299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no graph">
  <p:cSld name="TITLE_ONLY_1">
    <p:spTree>
      <p:nvGrpSpPr>
        <p:cNvPr id="557" name="Shape 557"/>
        <p:cNvGrpSpPr/>
        <p:nvPr/>
      </p:nvGrpSpPr>
      <p:grpSpPr>
        <a:xfrm>
          <a:off x="0" y="0"/>
          <a:ext cx="0" cy="0"/>
          <a:chOff x="0" y="0"/>
          <a:chExt cx="0" cy="0"/>
        </a:xfrm>
      </p:grpSpPr>
      <p:sp>
        <p:nvSpPr>
          <p:cNvPr id="558" name="Google Shape;558;p11"/>
          <p:cNvSpPr/>
          <p:nvPr/>
        </p:nvSpPr>
        <p:spPr>
          <a:xfrm>
            <a:off x="-25" y="-11875"/>
            <a:ext cx="9144000" cy="8232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1"/>
          <p:cNvSpPr txBox="1"/>
          <p:nvPr>
            <p:ph type="title"/>
          </p:nvPr>
        </p:nvSpPr>
        <p:spPr>
          <a:xfrm>
            <a:off x="739675" y="-1"/>
            <a:ext cx="7686000" cy="716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60" name="Google Shape;560;p11"/>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1" name="Shape 561"/>
        <p:cNvGrpSpPr/>
        <p:nvPr/>
      </p:nvGrpSpPr>
      <p:grpSpPr>
        <a:xfrm>
          <a:off x="0" y="0"/>
          <a:ext cx="0" cy="0"/>
          <a:chOff x="0" y="0"/>
          <a:chExt cx="0" cy="0"/>
        </a:xfrm>
      </p:grpSpPr>
      <p:sp>
        <p:nvSpPr>
          <p:cNvPr id="562" name="Google Shape;562;p12"/>
          <p:cNvSpPr/>
          <p:nvPr/>
        </p:nvSpPr>
        <p:spPr>
          <a:xfrm>
            <a:off x="-25" y="0"/>
            <a:ext cx="9144000" cy="10887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3" name="Google Shape;563;p12"/>
          <p:cNvGrpSpPr/>
          <p:nvPr/>
        </p:nvGrpSpPr>
        <p:grpSpPr>
          <a:xfrm>
            <a:off x="28550" y="3850566"/>
            <a:ext cx="9094048" cy="1293105"/>
            <a:chOff x="28544" y="3514688"/>
            <a:chExt cx="9094048" cy="1628800"/>
          </a:xfrm>
        </p:grpSpPr>
        <p:sp>
          <p:nvSpPr>
            <p:cNvPr id="564" name="Google Shape;564;p12"/>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2"/>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2"/>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2"/>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2"/>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2"/>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2"/>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2"/>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2"/>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2"/>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2"/>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2"/>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2"/>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2"/>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2"/>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2"/>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2"/>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12"/>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12"/>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12"/>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2"/>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12"/>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12"/>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12"/>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12"/>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12"/>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2"/>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2"/>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2"/>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2"/>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2"/>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2"/>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2"/>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7" name="Google Shape;597;p12"/>
          <p:cNvGrpSpPr/>
          <p:nvPr/>
        </p:nvGrpSpPr>
        <p:grpSpPr>
          <a:xfrm>
            <a:off x="28550" y="4360998"/>
            <a:ext cx="9094048" cy="782671"/>
            <a:chOff x="28544" y="4157632"/>
            <a:chExt cx="9094048" cy="985856"/>
          </a:xfrm>
        </p:grpSpPr>
        <p:sp>
          <p:nvSpPr>
            <p:cNvPr id="598" name="Google Shape;598;p12"/>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2"/>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2"/>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2"/>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2"/>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2"/>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2"/>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2"/>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2"/>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2"/>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2"/>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2"/>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2"/>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2"/>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2"/>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2"/>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2"/>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2"/>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12"/>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2"/>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2"/>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2"/>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2"/>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2"/>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2"/>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12"/>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12"/>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2"/>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2"/>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2"/>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2"/>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2"/>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2"/>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2"/>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2"/>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2"/>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2"/>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2"/>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2"/>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2"/>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2"/>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2"/>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12"/>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2"/>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2"/>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2"/>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2"/>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2"/>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2"/>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2"/>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2"/>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2"/>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2"/>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2"/>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2"/>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2"/>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2"/>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2"/>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2"/>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2"/>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2"/>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2"/>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2"/>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2"/>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2"/>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2"/>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4" name="Google Shape;664;p12"/>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12"/>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66" name="Google Shape;666;p12"/>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graphs">
  <p:cSld name="BLANK_2">
    <p:spTree>
      <p:nvGrpSpPr>
        <p:cNvPr id="667" name="Shape 667"/>
        <p:cNvGrpSpPr/>
        <p:nvPr/>
      </p:nvGrpSpPr>
      <p:grpSpPr>
        <a:xfrm>
          <a:off x="0" y="0"/>
          <a:ext cx="0" cy="0"/>
          <a:chOff x="0" y="0"/>
          <a:chExt cx="0" cy="0"/>
        </a:xfrm>
      </p:grpSpPr>
      <p:sp>
        <p:nvSpPr>
          <p:cNvPr id="668" name="Google Shape;668;p13"/>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grpSp>
        <p:nvGrpSpPr>
          <p:cNvPr id="669" name="Google Shape;669;p13"/>
          <p:cNvGrpSpPr/>
          <p:nvPr/>
        </p:nvGrpSpPr>
        <p:grpSpPr>
          <a:xfrm>
            <a:off x="28550" y="3850566"/>
            <a:ext cx="9094048" cy="1293105"/>
            <a:chOff x="28544" y="3514688"/>
            <a:chExt cx="9094048" cy="1628800"/>
          </a:xfrm>
        </p:grpSpPr>
        <p:sp>
          <p:nvSpPr>
            <p:cNvPr id="670" name="Google Shape;670;p1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1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1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1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1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1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1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1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1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1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1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1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1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1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3" name="Google Shape;703;p13"/>
          <p:cNvGrpSpPr/>
          <p:nvPr/>
        </p:nvGrpSpPr>
        <p:grpSpPr>
          <a:xfrm>
            <a:off x="28550" y="4360998"/>
            <a:ext cx="9094048" cy="782671"/>
            <a:chOff x="28544" y="4157632"/>
            <a:chExt cx="9094048" cy="985856"/>
          </a:xfrm>
        </p:grpSpPr>
        <p:sp>
          <p:nvSpPr>
            <p:cNvPr id="704" name="Google Shape;704;p1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1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1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1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1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1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1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1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1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1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1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1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1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1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1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1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1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1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1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1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1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1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1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1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1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1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1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1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1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1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1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1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1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1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1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1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1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1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1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1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1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1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1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1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1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1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1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1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1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1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1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1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1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1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0" name="Google Shape;770;p13"/>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71" name="Shape 771"/>
        <p:cNvGrpSpPr/>
        <p:nvPr/>
      </p:nvGrpSpPr>
      <p:grpSpPr>
        <a:xfrm>
          <a:off x="0" y="0"/>
          <a:ext cx="0" cy="0"/>
          <a:chOff x="0" y="0"/>
          <a:chExt cx="0" cy="0"/>
        </a:xfrm>
      </p:grpSpPr>
      <p:sp>
        <p:nvSpPr>
          <p:cNvPr id="772" name="Google Shape;772;p14"/>
          <p:cNvSpPr/>
          <p:nvPr/>
        </p:nvSpPr>
        <p:spPr>
          <a:xfrm>
            <a:off x="-25" y="4329000"/>
            <a:ext cx="9144000" cy="8145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14"/>
          <p:cNvSpPr txBox="1"/>
          <p:nvPr>
            <p:ph idx="1" type="body"/>
          </p:nvPr>
        </p:nvSpPr>
        <p:spPr>
          <a:xfrm>
            <a:off x="553650" y="4496202"/>
            <a:ext cx="8036700" cy="5196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SzPts val="1400"/>
              <a:buNone/>
              <a:defRPr sz="1400"/>
            </a:lvl1pPr>
          </a:lstStyle>
          <a:p/>
        </p:txBody>
      </p:sp>
      <p:sp>
        <p:nvSpPr>
          <p:cNvPr id="774" name="Google Shape;774;p14"/>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bg>
      <p:bgPr>
        <a:solidFill>
          <a:schemeClr val="accent3"/>
        </a:solidFill>
      </p:bgPr>
    </p:bg>
    <p:spTree>
      <p:nvGrpSpPr>
        <p:cNvPr id="775" name="Shape 775"/>
        <p:cNvGrpSpPr/>
        <p:nvPr/>
      </p:nvGrpSpPr>
      <p:grpSpPr>
        <a:xfrm>
          <a:off x="0" y="0"/>
          <a:ext cx="0" cy="0"/>
          <a:chOff x="0" y="0"/>
          <a:chExt cx="0" cy="0"/>
        </a:xfrm>
      </p:grpSpPr>
      <p:grpSp>
        <p:nvGrpSpPr>
          <p:cNvPr id="776" name="Google Shape;776;p15"/>
          <p:cNvGrpSpPr/>
          <p:nvPr/>
        </p:nvGrpSpPr>
        <p:grpSpPr>
          <a:xfrm>
            <a:off x="7343003" y="3409675"/>
            <a:ext cx="1691422" cy="1732548"/>
            <a:chOff x="7343003" y="3409675"/>
            <a:chExt cx="1691422" cy="1732548"/>
          </a:xfrm>
        </p:grpSpPr>
        <p:grpSp>
          <p:nvGrpSpPr>
            <p:cNvPr id="777" name="Google Shape;777;p15"/>
            <p:cNvGrpSpPr/>
            <p:nvPr/>
          </p:nvGrpSpPr>
          <p:grpSpPr>
            <a:xfrm>
              <a:off x="7343003" y="4453711"/>
              <a:ext cx="316800" cy="688513"/>
              <a:chOff x="7343003" y="4453711"/>
              <a:chExt cx="316800" cy="688513"/>
            </a:xfrm>
          </p:grpSpPr>
          <p:sp>
            <p:nvSpPr>
              <p:cNvPr id="778" name="Google Shape;778;p15"/>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5"/>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0" name="Google Shape;780;p15"/>
            <p:cNvGrpSpPr/>
            <p:nvPr/>
          </p:nvGrpSpPr>
          <p:grpSpPr>
            <a:xfrm>
              <a:off x="7801210" y="4105700"/>
              <a:ext cx="316800" cy="1036523"/>
              <a:chOff x="7801210" y="4105700"/>
              <a:chExt cx="316800" cy="1036523"/>
            </a:xfrm>
          </p:grpSpPr>
          <p:sp>
            <p:nvSpPr>
              <p:cNvPr id="781" name="Google Shape;781;p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5"/>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5"/>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4" name="Google Shape;784;p15"/>
            <p:cNvGrpSpPr/>
            <p:nvPr/>
          </p:nvGrpSpPr>
          <p:grpSpPr>
            <a:xfrm>
              <a:off x="8259418" y="3757688"/>
              <a:ext cx="316800" cy="1384535"/>
              <a:chOff x="8259418" y="3757688"/>
              <a:chExt cx="316800" cy="1384535"/>
            </a:xfrm>
          </p:grpSpPr>
          <p:sp>
            <p:nvSpPr>
              <p:cNvPr id="785" name="Google Shape;785;p15"/>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5"/>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5"/>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5"/>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9" name="Google Shape;789;p15"/>
            <p:cNvGrpSpPr/>
            <p:nvPr/>
          </p:nvGrpSpPr>
          <p:grpSpPr>
            <a:xfrm>
              <a:off x="8717625" y="3409675"/>
              <a:ext cx="316800" cy="1732548"/>
              <a:chOff x="8717625" y="3409675"/>
              <a:chExt cx="316800" cy="1732548"/>
            </a:xfrm>
          </p:grpSpPr>
          <p:sp>
            <p:nvSpPr>
              <p:cNvPr id="790" name="Google Shape;790;p15"/>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5"/>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5"/>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5"/>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95" name="Google Shape;795;p15"/>
          <p:cNvGrpSpPr/>
          <p:nvPr/>
        </p:nvGrpSpPr>
        <p:grpSpPr>
          <a:xfrm>
            <a:off x="5043503" y="0"/>
            <a:ext cx="3814072" cy="3839102"/>
            <a:chOff x="5043503" y="0"/>
            <a:chExt cx="3814072" cy="3839102"/>
          </a:xfrm>
        </p:grpSpPr>
        <p:sp>
          <p:nvSpPr>
            <p:cNvPr id="796" name="Google Shape;796;p15"/>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5"/>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8" name="Google Shape;798;p15"/>
            <p:cNvGrpSpPr/>
            <p:nvPr/>
          </p:nvGrpSpPr>
          <p:grpSpPr>
            <a:xfrm>
              <a:off x="7647812" y="2704283"/>
              <a:ext cx="635219" cy="635219"/>
              <a:chOff x="6725724" y="2701260"/>
              <a:chExt cx="1208101" cy="1208100"/>
            </a:xfrm>
          </p:grpSpPr>
          <p:sp>
            <p:nvSpPr>
              <p:cNvPr id="799" name="Google Shape;799;p15"/>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5"/>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2" name="Google Shape;802;p15"/>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3" name="Google Shape;803;p15"/>
            <p:cNvGrpSpPr/>
            <p:nvPr/>
          </p:nvGrpSpPr>
          <p:grpSpPr>
            <a:xfrm>
              <a:off x="7952720" y="179238"/>
              <a:ext cx="873165" cy="873003"/>
              <a:chOff x="7754428" y="208725"/>
              <a:chExt cx="541800" cy="541800"/>
            </a:xfrm>
          </p:grpSpPr>
          <p:sp>
            <p:nvSpPr>
              <p:cNvPr id="804" name="Google Shape;804;p15"/>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5"/>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6" name="Google Shape;806;p15"/>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5"/>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5"/>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5"/>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5"/>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2" name="Google Shape;812;p15"/>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13" name="Google Shape;813;p15"/>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814" name="Google Shape;814;p1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14" name="Shape 114"/>
        <p:cNvGrpSpPr/>
        <p:nvPr/>
      </p:nvGrpSpPr>
      <p:grpSpPr>
        <a:xfrm>
          <a:off x="0" y="0"/>
          <a:ext cx="0" cy="0"/>
          <a:chOff x="0" y="0"/>
          <a:chExt cx="0" cy="0"/>
        </a:xfrm>
      </p:grpSpPr>
      <p:sp>
        <p:nvSpPr>
          <p:cNvPr id="115" name="Google Shape;115;p3"/>
          <p:cNvSpPr/>
          <p:nvPr/>
        </p:nvSpPr>
        <p:spPr>
          <a:xfrm>
            <a:off x="-25" y="0"/>
            <a:ext cx="9144000" cy="10887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6" name="Google Shape;116;p3"/>
          <p:cNvGrpSpPr/>
          <p:nvPr/>
        </p:nvGrpSpPr>
        <p:grpSpPr>
          <a:xfrm>
            <a:off x="28550" y="3850566"/>
            <a:ext cx="9094048" cy="1293105"/>
            <a:chOff x="28544" y="3514688"/>
            <a:chExt cx="9094048" cy="1628800"/>
          </a:xfrm>
        </p:grpSpPr>
        <p:sp>
          <p:nvSpPr>
            <p:cNvPr id="117" name="Google Shape;117;p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 name="Google Shape;150;p3"/>
          <p:cNvGrpSpPr/>
          <p:nvPr/>
        </p:nvGrpSpPr>
        <p:grpSpPr>
          <a:xfrm>
            <a:off x="28550" y="4360998"/>
            <a:ext cx="9094048" cy="782671"/>
            <a:chOff x="28544" y="4157632"/>
            <a:chExt cx="9094048" cy="985856"/>
          </a:xfrm>
        </p:grpSpPr>
        <p:sp>
          <p:nvSpPr>
            <p:cNvPr id="151" name="Google Shape;151;p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7" name="Google Shape;217;p3"/>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19" name="Google Shape;219;p3"/>
          <p:cNvSpPr txBox="1"/>
          <p:nvPr>
            <p:ph idx="1" type="body"/>
          </p:nvPr>
        </p:nvSpPr>
        <p:spPr>
          <a:xfrm>
            <a:off x="739675" y="1218009"/>
            <a:ext cx="3730800" cy="28539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220" name="Google Shape;220;p3"/>
          <p:cNvSpPr txBox="1"/>
          <p:nvPr>
            <p:ph idx="2" type="body"/>
          </p:nvPr>
        </p:nvSpPr>
        <p:spPr>
          <a:xfrm>
            <a:off x="4694997" y="1218009"/>
            <a:ext cx="3730800" cy="28539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221" name="Google Shape;221;p3"/>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spTree>
      <p:nvGrpSpPr>
        <p:cNvPr id="222" name="Shape 222"/>
        <p:cNvGrpSpPr/>
        <p:nvPr/>
      </p:nvGrpSpPr>
      <p:grpSpPr>
        <a:xfrm>
          <a:off x="0" y="0"/>
          <a:ext cx="0" cy="0"/>
          <a:chOff x="0" y="0"/>
          <a:chExt cx="0" cy="0"/>
        </a:xfrm>
      </p:grpSpPr>
      <p:sp>
        <p:nvSpPr>
          <p:cNvPr id="223" name="Google Shape;223;p4"/>
          <p:cNvSpPr/>
          <p:nvPr/>
        </p:nvSpPr>
        <p:spPr>
          <a:xfrm>
            <a:off x="4985150" y="150"/>
            <a:ext cx="4158900" cy="51435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4"/>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
        <p:nvSpPr>
          <p:cNvPr id="225" name="Google Shape;225;p4"/>
          <p:cNvSpPr txBox="1"/>
          <p:nvPr>
            <p:ph type="title"/>
          </p:nvPr>
        </p:nvSpPr>
        <p:spPr>
          <a:xfrm>
            <a:off x="452724" y="620920"/>
            <a:ext cx="3985200" cy="85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000"/>
              <a:buNone/>
              <a:defRPr>
                <a:solidFill>
                  <a:schemeClr val="lt1"/>
                </a:solidFill>
              </a:defRPr>
            </a:lvl1pPr>
            <a:lvl2pPr lvl="1" algn="l">
              <a:lnSpc>
                <a:spcPct val="100000"/>
              </a:lnSpc>
              <a:spcBef>
                <a:spcPts val="0"/>
              </a:spcBef>
              <a:spcAft>
                <a:spcPts val="0"/>
              </a:spcAft>
              <a:buClr>
                <a:schemeClr val="lt1"/>
              </a:buClr>
              <a:buSzPts val="3000"/>
              <a:buNone/>
              <a:defRPr>
                <a:solidFill>
                  <a:schemeClr val="lt1"/>
                </a:solidFill>
              </a:defRPr>
            </a:lvl2pPr>
            <a:lvl3pPr lvl="2" algn="l">
              <a:lnSpc>
                <a:spcPct val="100000"/>
              </a:lnSpc>
              <a:spcBef>
                <a:spcPts val="0"/>
              </a:spcBef>
              <a:spcAft>
                <a:spcPts val="0"/>
              </a:spcAft>
              <a:buClr>
                <a:schemeClr val="lt1"/>
              </a:buClr>
              <a:buSzPts val="3000"/>
              <a:buNone/>
              <a:defRPr>
                <a:solidFill>
                  <a:schemeClr val="lt1"/>
                </a:solidFill>
              </a:defRPr>
            </a:lvl3pPr>
            <a:lvl4pPr lvl="3" algn="l">
              <a:lnSpc>
                <a:spcPct val="100000"/>
              </a:lnSpc>
              <a:spcBef>
                <a:spcPts val="0"/>
              </a:spcBef>
              <a:spcAft>
                <a:spcPts val="0"/>
              </a:spcAft>
              <a:buClr>
                <a:schemeClr val="lt1"/>
              </a:buClr>
              <a:buSzPts val="3000"/>
              <a:buNone/>
              <a:defRPr>
                <a:solidFill>
                  <a:schemeClr val="lt1"/>
                </a:solidFill>
              </a:defRPr>
            </a:lvl4pPr>
            <a:lvl5pPr lvl="4" algn="l">
              <a:lnSpc>
                <a:spcPct val="100000"/>
              </a:lnSpc>
              <a:spcBef>
                <a:spcPts val="0"/>
              </a:spcBef>
              <a:spcAft>
                <a:spcPts val="0"/>
              </a:spcAft>
              <a:buClr>
                <a:schemeClr val="lt1"/>
              </a:buClr>
              <a:buSzPts val="3000"/>
              <a:buNone/>
              <a:defRPr>
                <a:solidFill>
                  <a:schemeClr val="lt1"/>
                </a:solidFill>
              </a:defRPr>
            </a:lvl5pPr>
            <a:lvl6pPr lvl="5" algn="l">
              <a:lnSpc>
                <a:spcPct val="100000"/>
              </a:lnSpc>
              <a:spcBef>
                <a:spcPts val="0"/>
              </a:spcBef>
              <a:spcAft>
                <a:spcPts val="0"/>
              </a:spcAft>
              <a:buClr>
                <a:schemeClr val="lt1"/>
              </a:buClr>
              <a:buSzPts val="3000"/>
              <a:buNone/>
              <a:defRPr>
                <a:solidFill>
                  <a:schemeClr val="lt1"/>
                </a:solidFill>
              </a:defRPr>
            </a:lvl6pPr>
            <a:lvl7pPr lvl="6" algn="l">
              <a:lnSpc>
                <a:spcPct val="100000"/>
              </a:lnSpc>
              <a:spcBef>
                <a:spcPts val="0"/>
              </a:spcBef>
              <a:spcAft>
                <a:spcPts val="0"/>
              </a:spcAft>
              <a:buClr>
                <a:schemeClr val="lt1"/>
              </a:buClr>
              <a:buSzPts val="3000"/>
              <a:buNone/>
              <a:defRPr>
                <a:solidFill>
                  <a:schemeClr val="lt1"/>
                </a:solidFill>
              </a:defRPr>
            </a:lvl7pPr>
            <a:lvl8pPr lvl="7" algn="l">
              <a:lnSpc>
                <a:spcPct val="100000"/>
              </a:lnSpc>
              <a:spcBef>
                <a:spcPts val="0"/>
              </a:spcBef>
              <a:spcAft>
                <a:spcPts val="0"/>
              </a:spcAft>
              <a:buClr>
                <a:schemeClr val="lt1"/>
              </a:buClr>
              <a:buSzPts val="3000"/>
              <a:buNone/>
              <a:defRPr>
                <a:solidFill>
                  <a:schemeClr val="lt1"/>
                </a:solidFill>
              </a:defRPr>
            </a:lvl8pPr>
            <a:lvl9pPr lvl="8" algn="l">
              <a:lnSpc>
                <a:spcPct val="100000"/>
              </a:lnSpc>
              <a:spcBef>
                <a:spcPts val="0"/>
              </a:spcBef>
              <a:spcAft>
                <a:spcPts val="0"/>
              </a:spcAft>
              <a:buClr>
                <a:schemeClr val="lt1"/>
              </a:buClr>
              <a:buSzPts val="3000"/>
              <a:buNone/>
              <a:defRPr>
                <a:solidFill>
                  <a:schemeClr val="lt1"/>
                </a:solidFill>
              </a:defRPr>
            </a:lvl9pPr>
          </a:lstStyle>
          <a:p/>
        </p:txBody>
      </p:sp>
      <p:sp>
        <p:nvSpPr>
          <p:cNvPr id="226" name="Google Shape;226;p4"/>
          <p:cNvSpPr txBox="1"/>
          <p:nvPr>
            <p:ph idx="1" type="body"/>
          </p:nvPr>
        </p:nvSpPr>
        <p:spPr>
          <a:xfrm>
            <a:off x="452727" y="1412678"/>
            <a:ext cx="3985200" cy="30984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a:solidFill>
                  <a:schemeClr val="lt1"/>
                </a:solidFill>
              </a:defRPr>
            </a:lvl1pPr>
            <a:lvl2pPr indent="-381000" lvl="1" marL="914400" algn="l">
              <a:lnSpc>
                <a:spcPct val="100000"/>
              </a:lnSpc>
              <a:spcBef>
                <a:spcPts val="0"/>
              </a:spcBef>
              <a:spcAft>
                <a:spcPts val="0"/>
              </a:spcAft>
              <a:buSzPts val="2400"/>
              <a:buChar char="-"/>
              <a:defRPr>
                <a:solidFill>
                  <a:schemeClr val="lt1"/>
                </a:solidFill>
              </a:defRPr>
            </a:lvl2pPr>
            <a:lvl3pPr indent="-381000" lvl="2" marL="1371600" algn="l">
              <a:lnSpc>
                <a:spcPct val="100000"/>
              </a:lnSpc>
              <a:spcBef>
                <a:spcPts val="0"/>
              </a:spcBef>
              <a:spcAft>
                <a:spcPts val="0"/>
              </a:spcAft>
              <a:buSzPts val="2400"/>
              <a:buChar char="-"/>
              <a:defRPr>
                <a:solidFill>
                  <a:schemeClr val="lt1"/>
                </a:solidFill>
              </a:defRPr>
            </a:lvl3pPr>
            <a:lvl4pPr indent="-381000" lvl="3" marL="1828800" algn="l">
              <a:lnSpc>
                <a:spcPct val="100000"/>
              </a:lnSpc>
              <a:spcBef>
                <a:spcPts val="0"/>
              </a:spcBef>
              <a:spcAft>
                <a:spcPts val="0"/>
              </a:spcAft>
              <a:buSzPts val="2400"/>
              <a:buChar char="-"/>
              <a:defRPr>
                <a:solidFill>
                  <a:schemeClr val="lt1"/>
                </a:solidFill>
              </a:defRPr>
            </a:lvl4pPr>
            <a:lvl5pPr indent="-381000" lvl="4" marL="2286000" algn="l">
              <a:lnSpc>
                <a:spcPct val="100000"/>
              </a:lnSpc>
              <a:spcBef>
                <a:spcPts val="0"/>
              </a:spcBef>
              <a:spcAft>
                <a:spcPts val="0"/>
              </a:spcAft>
              <a:buSzPts val="2400"/>
              <a:buChar char="-"/>
              <a:defRPr>
                <a:solidFill>
                  <a:schemeClr val="lt1"/>
                </a:solidFill>
              </a:defRPr>
            </a:lvl5pPr>
            <a:lvl6pPr indent="-381000" lvl="5" marL="2743200" algn="l">
              <a:lnSpc>
                <a:spcPct val="100000"/>
              </a:lnSpc>
              <a:spcBef>
                <a:spcPts val="0"/>
              </a:spcBef>
              <a:spcAft>
                <a:spcPts val="0"/>
              </a:spcAft>
              <a:buSzPts val="2400"/>
              <a:buChar char="-"/>
              <a:defRPr>
                <a:solidFill>
                  <a:schemeClr val="lt1"/>
                </a:solidFill>
              </a:defRPr>
            </a:lvl6pPr>
            <a:lvl7pPr indent="-381000" lvl="6" marL="3200400" algn="l">
              <a:lnSpc>
                <a:spcPct val="100000"/>
              </a:lnSpc>
              <a:spcBef>
                <a:spcPts val="0"/>
              </a:spcBef>
              <a:spcAft>
                <a:spcPts val="0"/>
              </a:spcAft>
              <a:buSzPts val="2400"/>
              <a:buChar char="●"/>
              <a:defRPr>
                <a:solidFill>
                  <a:schemeClr val="lt1"/>
                </a:solidFill>
              </a:defRPr>
            </a:lvl7pPr>
            <a:lvl8pPr indent="-381000" lvl="7" marL="3657600" algn="l">
              <a:lnSpc>
                <a:spcPct val="100000"/>
              </a:lnSpc>
              <a:spcBef>
                <a:spcPts val="0"/>
              </a:spcBef>
              <a:spcAft>
                <a:spcPts val="0"/>
              </a:spcAft>
              <a:buSzPts val="2400"/>
              <a:buChar char="○"/>
              <a:defRPr>
                <a:solidFill>
                  <a:schemeClr val="lt1"/>
                </a:solidFill>
              </a:defRPr>
            </a:lvl8pPr>
            <a:lvl9pPr indent="-381000" lvl="8" marL="4114800" algn="l">
              <a:lnSpc>
                <a:spcPct val="100000"/>
              </a:lnSpc>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27" name="Shape 227"/>
        <p:cNvGrpSpPr/>
        <p:nvPr/>
      </p:nvGrpSpPr>
      <p:grpSpPr>
        <a:xfrm>
          <a:off x="0" y="0"/>
          <a:ext cx="0" cy="0"/>
          <a:chOff x="0" y="0"/>
          <a:chExt cx="0" cy="0"/>
        </a:xfrm>
      </p:grpSpPr>
      <p:sp>
        <p:nvSpPr>
          <p:cNvPr id="228" name="Google Shape;228;p5"/>
          <p:cNvSpPr/>
          <p:nvPr/>
        </p:nvSpPr>
        <p:spPr>
          <a:xfrm flipH="1" rot="10800000">
            <a:off x="-25" y="1079400"/>
            <a:ext cx="9144000" cy="40641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5"/>
          <p:cNvSpPr txBox="1"/>
          <p:nvPr>
            <p:ph idx="1" type="body"/>
          </p:nvPr>
        </p:nvSpPr>
        <p:spPr>
          <a:xfrm>
            <a:off x="1669850" y="1857000"/>
            <a:ext cx="5804400" cy="2741700"/>
          </a:xfrm>
          <a:prstGeom prst="rect">
            <a:avLst/>
          </a:prstGeom>
          <a:noFill/>
          <a:ln>
            <a:noFill/>
          </a:ln>
        </p:spPr>
        <p:txBody>
          <a:bodyPr anchorCtr="0" anchor="t" bIns="91425" lIns="91425" spcFirstLastPara="1" rIns="91425" wrap="square" tIns="91425">
            <a:noAutofit/>
          </a:bodyPr>
          <a:lstStyle>
            <a:lvl1pPr indent="-419100" lvl="0" marL="457200" algn="ctr">
              <a:lnSpc>
                <a:spcPct val="100000"/>
              </a:lnSpc>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indent="-419100" lvl="1" marL="914400" algn="ctr">
              <a:lnSpc>
                <a:spcPct val="100000"/>
              </a:lnSpc>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indent="-419100" lvl="2" marL="1371600" algn="ctr">
              <a:lnSpc>
                <a:spcPct val="100000"/>
              </a:lnSpc>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indent="-419100" lvl="3" marL="1828800" algn="ctr">
              <a:lnSpc>
                <a:spcPct val="100000"/>
              </a:lnSpc>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indent="-419100" lvl="4" marL="2286000" algn="ctr">
              <a:lnSpc>
                <a:spcPct val="100000"/>
              </a:lnSpc>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indent="-419100" lvl="5" marL="2743200" algn="ctr">
              <a:lnSpc>
                <a:spcPct val="100000"/>
              </a:lnSpc>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indent="-419100" lvl="6" marL="3200400" algn="ctr">
              <a:lnSpc>
                <a:spcPct val="100000"/>
              </a:lnSpc>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indent="-419100" lvl="7" marL="3657600" algn="ctr">
              <a:lnSpc>
                <a:spcPct val="100000"/>
              </a:lnSpc>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indent="-419100" lvl="8" marL="4114800" algn="ctr">
              <a:lnSpc>
                <a:spcPct val="100000"/>
              </a:lnSpc>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p:txBody>
      </p:sp>
      <p:sp>
        <p:nvSpPr>
          <p:cNvPr id="230" name="Google Shape;230;p5"/>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
        <p:nvSpPr>
          <p:cNvPr id="231" name="Google Shape;231;p5"/>
          <p:cNvSpPr/>
          <p:nvPr/>
        </p:nvSpPr>
        <p:spPr>
          <a:xfrm>
            <a:off x="0" y="4011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465573"/>
        </a:solidFill>
      </p:bgPr>
    </p:bg>
    <p:spTree>
      <p:nvGrpSpPr>
        <p:cNvPr id="232" name="Shape 232"/>
        <p:cNvGrpSpPr/>
        <p:nvPr/>
      </p:nvGrpSpPr>
      <p:grpSpPr>
        <a:xfrm>
          <a:off x="0" y="0"/>
          <a:ext cx="0" cy="0"/>
          <a:chOff x="0" y="0"/>
          <a:chExt cx="0" cy="0"/>
        </a:xfrm>
      </p:grpSpPr>
      <p:sp>
        <p:nvSpPr>
          <p:cNvPr id="233" name="Google Shape;233;p6"/>
          <p:cNvSpPr txBox="1"/>
          <p:nvPr>
            <p:ph type="ctrTitle"/>
          </p:nvPr>
        </p:nvSpPr>
        <p:spPr>
          <a:xfrm>
            <a:off x="448270" y="668942"/>
            <a:ext cx="7772400" cy="115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234" name="Google Shape;234;p6"/>
          <p:cNvSpPr txBox="1"/>
          <p:nvPr>
            <p:ph idx="1" type="subTitle"/>
          </p:nvPr>
        </p:nvSpPr>
        <p:spPr>
          <a:xfrm>
            <a:off x="448270" y="1585135"/>
            <a:ext cx="7772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6E86B6"/>
              </a:buClr>
              <a:buSzPts val="1800"/>
              <a:buNone/>
              <a:defRPr sz="1800">
                <a:solidFill>
                  <a:srgbClr val="6E86B6"/>
                </a:solidFill>
              </a:defRPr>
            </a:lvl1pPr>
            <a:lvl2pPr lvl="1" algn="l">
              <a:lnSpc>
                <a:spcPct val="100000"/>
              </a:lnSpc>
              <a:spcBef>
                <a:spcPts val="0"/>
              </a:spcBef>
              <a:spcAft>
                <a:spcPts val="0"/>
              </a:spcAft>
              <a:buClr>
                <a:srgbClr val="6E86B6"/>
              </a:buClr>
              <a:buSzPts val="1800"/>
              <a:buNone/>
              <a:defRPr sz="1800">
                <a:solidFill>
                  <a:srgbClr val="6E86B6"/>
                </a:solidFill>
              </a:defRPr>
            </a:lvl2pPr>
            <a:lvl3pPr lvl="2" algn="l">
              <a:lnSpc>
                <a:spcPct val="100000"/>
              </a:lnSpc>
              <a:spcBef>
                <a:spcPts val="0"/>
              </a:spcBef>
              <a:spcAft>
                <a:spcPts val="0"/>
              </a:spcAft>
              <a:buClr>
                <a:srgbClr val="6E86B6"/>
              </a:buClr>
              <a:buSzPts val="1800"/>
              <a:buNone/>
              <a:defRPr sz="1800">
                <a:solidFill>
                  <a:srgbClr val="6E86B6"/>
                </a:solidFill>
              </a:defRPr>
            </a:lvl3pPr>
            <a:lvl4pPr lvl="3" algn="l">
              <a:lnSpc>
                <a:spcPct val="100000"/>
              </a:lnSpc>
              <a:spcBef>
                <a:spcPts val="0"/>
              </a:spcBef>
              <a:spcAft>
                <a:spcPts val="0"/>
              </a:spcAft>
              <a:buClr>
                <a:srgbClr val="6E86B6"/>
              </a:buClr>
              <a:buSzPts val="1800"/>
              <a:buNone/>
              <a:defRPr sz="1800">
                <a:solidFill>
                  <a:srgbClr val="6E86B6"/>
                </a:solidFill>
              </a:defRPr>
            </a:lvl4pPr>
            <a:lvl5pPr lvl="4" algn="l">
              <a:lnSpc>
                <a:spcPct val="100000"/>
              </a:lnSpc>
              <a:spcBef>
                <a:spcPts val="0"/>
              </a:spcBef>
              <a:spcAft>
                <a:spcPts val="0"/>
              </a:spcAft>
              <a:buClr>
                <a:srgbClr val="6E86B6"/>
              </a:buClr>
              <a:buSzPts val="1800"/>
              <a:buNone/>
              <a:defRPr sz="1800">
                <a:solidFill>
                  <a:srgbClr val="6E86B6"/>
                </a:solidFill>
              </a:defRPr>
            </a:lvl5pPr>
            <a:lvl6pPr lvl="5" algn="l">
              <a:lnSpc>
                <a:spcPct val="100000"/>
              </a:lnSpc>
              <a:spcBef>
                <a:spcPts val="0"/>
              </a:spcBef>
              <a:spcAft>
                <a:spcPts val="0"/>
              </a:spcAft>
              <a:buClr>
                <a:srgbClr val="6E86B6"/>
              </a:buClr>
              <a:buSzPts val="1800"/>
              <a:buNone/>
              <a:defRPr sz="1800">
                <a:solidFill>
                  <a:srgbClr val="6E86B6"/>
                </a:solidFill>
              </a:defRPr>
            </a:lvl6pPr>
            <a:lvl7pPr lvl="6" algn="l">
              <a:lnSpc>
                <a:spcPct val="100000"/>
              </a:lnSpc>
              <a:spcBef>
                <a:spcPts val="0"/>
              </a:spcBef>
              <a:spcAft>
                <a:spcPts val="0"/>
              </a:spcAft>
              <a:buClr>
                <a:srgbClr val="6E86B6"/>
              </a:buClr>
              <a:buSzPts val="1800"/>
              <a:buNone/>
              <a:defRPr sz="1800">
                <a:solidFill>
                  <a:srgbClr val="6E86B6"/>
                </a:solidFill>
              </a:defRPr>
            </a:lvl7pPr>
            <a:lvl8pPr lvl="7" algn="l">
              <a:lnSpc>
                <a:spcPct val="100000"/>
              </a:lnSpc>
              <a:spcBef>
                <a:spcPts val="0"/>
              </a:spcBef>
              <a:spcAft>
                <a:spcPts val="0"/>
              </a:spcAft>
              <a:buClr>
                <a:srgbClr val="6E86B6"/>
              </a:buClr>
              <a:buSzPts val="1800"/>
              <a:buNone/>
              <a:defRPr sz="1800">
                <a:solidFill>
                  <a:srgbClr val="6E86B6"/>
                </a:solidFill>
              </a:defRPr>
            </a:lvl8pPr>
            <a:lvl9pPr lvl="8" algn="l">
              <a:lnSpc>
                <a:spcPct val="100000"/>
              </a:lnSpc>
              <a:spcBef>
                <a:spcPts val="0"/>
              </a:spcBef>
              <a:spcAft>
                <a:spcPts val="0"/>
              </a:spcAft>
              <a:buClr>
                <a:srgbClr val="6E86B6"/>
              </a:buClr>
              <a:buSzPts val="1800"/>
              <a:buNone/>
              <a:defRPr sz="1800">
                <a:solidFill>
                  <a:srgbClr val="6E86B6"/>
                </a:solidFill>
              </a:defRPr>
            </a:lvl9pPr>
          </a:lstStyle>
          <a:p/>
        </p:txBody>
      </p:sp>
      <p:grpSp>
        <p:nvGrpSpPr>
          <p:cNvPr id="235" name="Google Shape;235;p6"/>
          <p:cNvGrpSpPr/>
          <p:nvPr/>
        </p:nvGrpSpPr>
        <p:grpSpPr>
          <a:xfrm>
            <a:off x="28550" y="2196764"/>
            <a:ext cx="9094048" cy="2946825"/>
            <a:chOff x="28544" y="3514688"/>
            <a:chExt cx="9094048" cy="1628800"/>
          </a:xfrm>
        </p:grpSpPr>
        <p:sp>
          <p:nvSpPr>
            <p:cNvPr id="236" name="Google Shape;236;p6"/>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6"/>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6"/>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6"/>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6"/>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6"/>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6"/>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6"/>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6"/>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6"/>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6"/>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6"/>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6"/>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6"/>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6"/>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6"/>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6"/>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6"/>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6"/>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6"/>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6"/>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6"/>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6"/>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6"/>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6"/>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6"/>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6"/>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6"/>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6"/>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6"/>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6"/>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6"/>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6"/>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9" name="Google Shape;269;p6"/>
          <p:cNvGrpSpPr/>
          <p:nvPr/>
        </p:nvGrpSpPr>
        <p:grpSpPr>
          <a:xfrm>
            <a:off x="28550" y="3359977"/>
            <a:ext cx="9094048" cy="1783611"/>
            <a:chOff x="28544" y="4157632"/>
            <a:chExt cx="9094048" cy="985856"/>
          </a:xfrm>
        </p:grpSpPr>
        <p:sp>
          <p:nvSpPr>
            <p:cNvPr id="270" name="Google Shape;270;p6"/>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6"/>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6"/>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6"/>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6"/>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6"/>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6"/>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6"/>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6"/>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6"/>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6"/>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6"/>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6"/>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6"/>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6"/>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6"/>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6"/>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6"/>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6"/>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6"/>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6"/>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6"/>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6"/>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6"/>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6"/>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6"/>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6"/>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6"/>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6"/>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6"/>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6"/>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6"/>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6"/>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6"/>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6"/>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6"/>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6"/>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6"/>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6"/>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6"/>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6"/>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6"/>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6"/>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6"/>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6"/>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6"/>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6"/>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6"/>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6"/>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6"/>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6"/>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6"/>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6"/>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6"/>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6"/>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6"/>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6"/>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6"/>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6"/>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6"/>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6"/>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6"/>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6"/>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6"/>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6"/>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6"/>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36" name="Shape 336"/>
        <p:cNvGrpSpPr/>
        <p:nvPr/>
      </p:nvGrpSpPr>
      <p:grpSpPr>
        <a:xfrm>
          <a:off x="0" y="0"/>
          <a:ext cx="0" cy="0"/>
          <a:chOff x="0" y="0"/>
          <a:chExt cx="0" cy="0"/>
        </a:xfrm>
      </p:grpSpPr>
      <p:sp>
        <p:nvSpPr>
          <p:cNvPr id="337" name="Google Shape;337;p7"/>
          <p:cNvSpPr/>
          <p:nvPr/>
        </p:nvSpPr>
        <p:spPr>
          <a:xfrm>
            <a:off x="-25" y="0"/>
            <a:ext cx="9144000" cy="10887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7"/>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grpSp>
        <p:nvGrpSpPr>
          <p:cNvPr id="339" name="Google Shape;339;p7"/>
          <p:cNvGrpSpPr/>
          <p:nvPr/>
        </p:nvGrpSpPr>
        <p:grpSpPr>
          <a:xfrm>
            <a:off x="28550" y="3850566"/>
            <a:ext cx="9094048" cy="1293105"/>
            <a:chOff x="28544" y="3514688"/>
            <a:chExt cx="9094048" cy="1628800"/>
          </a:xfrm>
        </p:grpSpPr>
        <p:sp>
          <p:nvSpPr>
            <p:cNvPr id="340" name="Google Shape;340;p7"/>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7"/>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7"/>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7"/>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7"/>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7"/>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7"/>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7"/>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7"/>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7"/>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7"/>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7"/>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7"/>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7"/>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7"/>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7"/>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7"/>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7"/>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7"/>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7"/>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7"/>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7"/>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7"/>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7"/>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7"/>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7"/>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7"/>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7"/>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7"/>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7"/>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7"/>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7"/>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7"/>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3" name="Google Shape;373;p7"/>
          <p:cNvGrpSpPr/>
          <p:nvPr/>
        </p:nvGrpSpPr>
        <p:grpSpPr>
          <a:xfrm>
            <a:off x="28550" y="4360998"/>
            <a:ext cx="9094048" cy="782671"/>
            <a:chOff x="28544" y="4157632"/>
            <a:chExt cx="9094048" cy="985856"/>
          </a:xfrm>
        </p:grpSpPr>
        <p:sp>
          <p:nvSpPr>
            <p:cNvPr id="374" name="Google Shape;374;p7"/>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7"/>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7"/>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7"/>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7"/>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7"/>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7"/>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7"/>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7"/>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7"/>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7"/>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7"/>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7"/>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7"/>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7"/>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7"/>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7"/>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7"/>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7"/>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7"/>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7"/>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7"/>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7"/>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7"/>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7"/>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7"/>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7"/>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7"/>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7"/>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7"/>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7"/>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7"/>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7"/>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7"/>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7"/>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7"/>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7"/>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7"/>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7"/>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7"/>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7"/>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7"/>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7"/>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7"/>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7"/>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7"/>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7"/>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7"/>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7"/>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7"/>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7"/>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7"/>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7"/>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7"/>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7"/>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7"/>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7"/>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7"/>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7"/>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7"/>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7"/>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7"/>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7"/>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7"/>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7"/>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7"/>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0" name="Google Shape;440;p7"/>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7"/>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3000"/>
              <a:buNone/>
              <a:defRPr>
                <a:solidFill>
                  <a:schemeClr val="lt1"/>
                </a:solidFill>
              </a:defRPr>
            </a:lvl1pPr>
            <a:lvl2pPr lvl="1" algn="l">
              <a:lnSpc>
                <a:spcPct val="100000"/>
              </a:lnSpc>
              <a:spcBef>
                <a:spcPts val="0"/>
              </a:spcBef>
              <a:spcAft>
                <a:spcPts val="0"/>
              </a:spcAft>
              <a:buClr>
                <a:schemeClr val="lt1"/>
              </a:buClr>
              <a:buSzPts val="3000"/>
              <a:buNone/>
              <a:defRPr>
                <a:solidFill>
                  <a:schemeClr val="lt1"/>
                </a:solidFill>
              </a:defRPr>
            </a:lvl2pPr>
            <a:lvl3pPr lvl="2" algn="l">
              <a:lnSpc>
                <a:spcPct val="100000"/>
              </a:lnSpc>
              <a:spcBef>
                <a:spcPts val="0"/>
              </a:spcBef>
              <a:spcAft>
                <a:spcPts val="0"/>
              </a:spcAft>
              <a:buClr>
                <a:schemeClr val="lt1"/>
              </a:buClr>
              <a:buSzPts val="3000"/>
              <a:buNone/>
              <a:defRPr>
                <a:solidFill>
                  <a:schemeClr val="lt1"/>
                </a:solidFill>
              </a:defRPr>
            </a:lvl3pPr>
            <a:lvl4pPr lvl="3" algn="l">
              <a:lnSpc>
                <a:spcPct val="100000"/>
              </a:lnSpc>
              <a:spcBef>
                <a:spcPts val="0"/>
              </a:spcBef>
              <a:spcAft>
                <a:spcPts val="0"/>
              </a:spcAft>
              <a:buClr>
                <a:schemeClr val="lt1"/>
              </a:buClr>
              <a:buSzPts val="3000"/>
              <a:buNone/>
              <a:defRPr>
                <a:solidFill>
                  <a:schemeClr val="lt1"/>
                </a:solidFill>
              </a:defRPr>
            </a:lvl4pPr>
            <a:lvl5pPr lvl="4" algn="l">
              <a:lnSpc>
                <a:spcPct val="100000"/>
              </a:lnSpc>
              <a:spcBef>
                <a:spcPts val="0"/>
              </a:spcBef>
              <a:spcAft>
                <a:spcPts val="0"/>
              </a:spcAft>
              <a:buClr>
                <a:schemeClr val="lt1"/>
              </a:buClr>
              <a:buSzPts val="3000"/>
              <a:buNone/>
              <a:defRPr>
                <a:solidFill>
                  <a:schemeClr val="lt1"/>
                </a:solidFill>
              </a:defRPr>
            </a:lvl5pPr>
            <a:lvl6pPr lvl="5" algn="l">
              <a:lnSpc>
                <a:spcPct val="100000"/>
              </a:lnSpc>
              <a:spcBef>
                <a:spcPts val="0"/>
              </a:spcBef>
              <a:spcAft>
                <a:spcPts val="0"/>
              </a:spcAft>
              <a:buClr>
                <a:schemeClr val="lt1"/>
              </a:buClr>
              <a:buSzPts val="3000"/>
              <a:buNone/>
              <a:defRPr>
                <a:solidFill>
                  <a:schemeClr val="lt1"/>
                </a:solidFill>
              </a:defRPr>
            </a:lvl6pPr>
            <a:lvl7pPr lvl="6" algn="l">
              <a:lnSpc>
                <a:spcPct val="100000"/>
              </a:lnSpc>
              <a:spcBef>
                <a:spcPts val="0"/>
              </a:spcBef>
              <a:spcAft>
                <a:spcPts val="0"/>
              </a:spcAft>
              <a:buClr>
                <a:schemeClr val="lt1"/>
              </a:buClr>
              <a:buSzPts val="3000"/>
              <a:buNone/>
              <a:defRPr>
                <a:solidFill>
                  <a:schemeClr val="lt1"/>
                </a:solidFill>
              </a:defRPr>
            </a:lvl7pPr>
            <a:lvl8pPr lvl="7" algn="l">
              <a:lnSpc>
                <a:spcPct val="100000"/>
              </a:lnSpc>
              <a:spcBef>
                <a:spcPts val="0"/>
              </a:spcBef>
              <a:spcAft>
                <a:spcPts val="0"/>
              </a:spcAft>
              <a:buClr>
                <a:schemeClr val="lt1"/>
              </a:buClr>
              <a:buSzPts val="3000"/>
              <a:buNone/>
              <a:defRPr>
                <a:solidFill>
                  <a:schemeClr val="lt1"/>
                </a:solidFill>
              </a:defRPr>
            </a:lvl8pPr>
            <a:lvl9pPr lvl="8" algn="l">
              <a:lnSpc>
                <a:spcPct val="100000"/>
              </a:lnSpc>
              <a:spcBef>
                <a:spcPts val="0"/>
              </a:spcBef>
              <a:spcAft>
                <a:spcPts val="0"/>
              </a:spcAft>
              <a:buClr>
                <a:schemeClr val="lt1"/>
              </a:buClr>
              <a:buSzPts val="3000"/>
              <a:buNone/>
              <a:defRPr>
                <a:solidFill>
                  <a:schemeClr val="lt1"/>
                </a:solidFill>
              </a:defRPr>
            </a:lvl9pPr>
          </a:lstStyle>
          <a:p/>
        </p:txBody>
      </p:sp>
      <p:sp>
        <p:nvSpPr>
          <p:cNvPr id="442" name="Google Shape;442;p7"/>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a:solidFill>
                  <a:schemeClr val="lt1"/>
                </a:solidFill>
              </a:defRPr>
            </a:lvl1pPr>
            <a:lvl2pPr indent="-381000" lvl="1" marL="914400" algn="l">
              <a:lnSpc>
                <a:spcPct val="100000"/>
              </a:lnSpc>
              <a:spcBef>
                <a:spcPts val="0"/>
              </a:spcBef>
              <a:spcAft>
                <a:spcPts val="0"/>
              </a:spcAft>
              <a:buSzPts val="2400"/>
              <a:buChar char="-"/>
              <a:defRPr>
                <a:solidFill>
                  <a:schemeClr val="lt1"/>
                </a:solidFill>
              </a:defRPr>
            </a:lvl2pPr>
            <a:lvl3pPr indent="-381000" lvl="2" marL="1371600" algn="l">
              <a:lnSpc>
                <a:spcPct val="100000"/>
              </a:lnSpc>
              <a:spcBef>
                <a:spcPts val="0"/>
              </a:spcBef>
              <a:spcAft>
                <a:spcPts val="0"/>
              </a:spcAft>
              <a:buSzPts val="2400"/>
              <a:buChar char="-"/>
              <a:defRPr>
                <a:solidFill>
                  <a:schemeClr val="lt1"/>
                </a:solidFill>
              </a:defRPr>
            </a:lvl3pPr>
            <a:lvl4pPr indent="-381000" lvl="3" marL="1828800" algn="l">
              <a:lnSpc>
                <a:spcPct val="100000"/>
              </a:lnSpc>
              <a:spcBef>
                <a:spcPts val="0"/>
              </a:spcBef>
              <a:spcAft>
                <a:spcPts val="0"/>
              </a:spcAft>
              <a:buSzPts val="2400"/>
              <a:buChar char="-"/>
              <a:defRPr>
                <a:solidFill>
                  <a:schemeClr val="lt1"/>
                </a:solidFill>
              </a:defRPr>
            </a:lvl4pPr>
            <a:lvl5pPr indent="-381000" lvl="4" marL="2286000" algn="l">
              <a:lnSpc>
                <a:spcPct val="100000"/>
              </a:lnSpc>
              <a:spcBef>
                <a:spcPts val="0"/>
              </a:spcBef>
              <a:spcAft>
                <a:spcPts val="0"/>
              </a:spcAft>
              <a:buSzPts val="2400"/>
              <a:buChar char="-"/>
              <a:defRPr>
                <a:solidFill>
                  <a:schemeClr val="lt1"/>
                </a:solidFill>
              </a:defRPr>
            </a:lvl5pPr>
            <a:lvl6pPr indent="-381000" lvl="5" marL="2743200" algn="l">
              <a:lnSpc>
                <a:spcPct val="100000"/>
              </a:lnSpc>
              <a:spcBef>
                <a:spcPts val="0"/>
              </a:spcBef>
              <a:spcAft>
                <a:spcPts val="0"/>
              </a:spcAft>
              <a:buSzPts val="2400"/>
              <a:buChar char="-"/>
              <a:defRPr>
                <a:solidFill>
                  <a:schemeClr val="lt1"/>
                </a:solidFill>
              </a:defRPr>
            </a:lvl6pPr>
            <a:lvl7pPr indent="-381000" lvl="6" marL="3200400" algn="l">
              <a:lnSpc>
                <a:spcPct val="100000"/>
              </a:lnSpc>
              <a:spcBef>
                <a:spcPts val="0"/>
              </a:spcBef>
              <a:spcAft>
                <a:spcPts val="0"/>
              </a:spcAft>
              <a:buSzPts val="2400"/>
              <a:buChar char="●"/>
              <a:defRPr>
                <a:solidFill>
                  <a:schemeClr val="lt1"/>
                </a:solidFill>
              </a:defRPr>
            </a:lvl7pPr>
            <a:lvl8pPr indent="-381000" lvl="7" marL="3657600" algn="l">
              <a:lnSpc>
                <a:spcPct val="100000"/>
              </a:lnSpc>
              <a:spcBef>
                <a:spcPts val="0"/>
              </a:spcBef>
              <a:spcAft>
                <a:spcPts val="0"/>
              </a:spcAft>
              <a:buSzPts val="2400"/>
              <a:buChar char="○"/>
              <a:defRPr>
                <a:solidFill>
                  <a:schemeClr val="lt1"/>
                </a:solidFill>
              </a:defRPr>
            </a:lvl8pPr>
            <a:lvl9pPr indent="-381000" lvl="8" marL="4114800" algn="l">
              <a:lnSpc>
                <a:spcPct val="100000"/>
              </a:lnSpc>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43" name="Shape 443"/>
        <p:cNvGrpSpPr/>
        <p:nvPr/>
      </p:nvGrpSpPr>
      <p:grpSpPr>
        <a:xfrm>
          <a:off x="0" y="0"/>
          <a:ext cx="0" cy="0"/>
          <a:chOff x="0" y="0"/>
          <a:chExt cx="0" cy="0"/>
        </a:xfrm>
      </p:grpSpPr>
      <p:sp>
        <p:nvSpPr>
          <p:cNvPr id="444" name="Google Shape;444;p8"/>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45" name="Shape 445"/>
        <p:cNvGrpSpPr/>
        <p:nvPr/>
      </p:nvGrpSpPr>
      <p:grpSpPr>
        <a:xfrm>
          <a:off x="0" y="0"/>
          <a:ext cx="0" cy="0"/>
          <a:chOff x="0" y="0"/>
          <a:chExt cx="0" cy="0"/>
        </a:xfrm>
      </p:grpSpPr>
      <p:sp>
        <p:nvSpPr>
          <p:cNvPr id="446" name="Google Shape;446;p9"/>
          <p:cNvSpPr/>
          <p:nvPr/>
        </p:nvSpPr>
        <p:spPr>
          <a:xfrm>
            <a:off x="-25" y="0"/>
            <a:ext cx="9144000" cy="10887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7" name="Google Shape;447;p9"/>
          <p:cNvGrpSpPr/>
          <p:nvPr/>
        </p:nvGrpSpPr>
        <p:grpSpPr>
          <a:xfrm>
            <a:off x="28550" y="3850566"/>
            <a:ext cx="9094048" cy="1293105"/>
            <a:chOff x="28544" y="3514688"/>
            <a:chExt cx="9094048" cy="1628800"/>
          </a:xfrm>
        </p:grpSpPr>
        <p:sp>
          <p:nvSpPr>
            <p:cNvPr id="448" name="Google Shape;448;p9"/>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9"/>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9"/>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9"/>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9"/>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9"/>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9"/>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9"/>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9"/>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9"/>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9"/>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9"/>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9"/>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9"/>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9"/>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9"/>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9"/>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9"/>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9"/>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9"/>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9"/>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9"/>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9"/>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9"/>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9"/>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9"/>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9"/>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9"/>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9"/>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9"/>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9"/>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9"/>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9"/>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1" name="Google Shape;481;p9"/>
          <p:cNvGrpSpPr/>
          <p:nvPr/>
        </p:nvGrpSpPr>
        <p:grpSpPr>
          <a:xfrm>
            <a:off x="28550" y="4360998"/>
            <a:ext cx="9094048" cy="782671"/>
            <a:chOff x="28544" y="4157632"/>
            <a:chExt cx="9094048" cy="985856"/>
          </a:xfrm>
        </p:grpSpPr>
        <p:sp>
          <p:nvSpPr>
            <p:cNvPr id="482" name="Google Shape;482;p9"/>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9"/>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9"/>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9"/>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9"/>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9"/>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9"/>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9"/>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9"/>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9"/>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9"/>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9"/>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9"/>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9"/>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9"/>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9"/>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9"/>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9"/>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9"/>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9"/>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9"/>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9"/>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9"/>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9"/>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9"/>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9"/>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9"/>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9"/>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9"/>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9"/>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9"/>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9"/>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9"/>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9"/>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9"/>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9"/>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9"/>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9"/>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9"/>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9"/>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9"/>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9"/>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9"/>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9"/>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9"/>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9"/>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9"/>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9"/>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9"/>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9"/>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9"/>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9"/>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9"/>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9"/>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9"/>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9"/>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9"/>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9"/>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9"/>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9"/>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9"/>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9"/>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9"/>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9"/>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9"/>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9"/>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8" name="Google Shape;548;p9"/>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9"/>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50" name="Google Shape;550;p9"/>
          <p:cNvSpPr txBox="1"/>
          <p:nvPr>
            <p:ph idx="1" type="body"/>
          </p:nvPr>
        </p:nvSpPr>
        <p:spPr>
          <a:xfrm>
            <a:off x="739675" y="1235873"/>
            <a:ext cx="2477400" cy="28182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551" name="Google Shape;551;p9"/>
          <p:cNvSpPr txBox="1"/>
          <p:nvPr>
            <p:ph idx="2" type="body"/>
          </p:nvPr>
        </p:nvSpPr>
        <p:spPr>
          <a:xfrm>
            <a:off x="3344038" y="1235873"/>
            <a:ext cx="2477400" cy="28182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552" name="Google Shape;552;p9"/>
          <p:cNvSpPr txBox="1"/>
          <p:nvPr>
            <p:ph idx="3" type="body"/>
          </p:nvPr>
        </p:nvSpPr>
        <p:spPr>
          <a:xfrm>
            <a:off x="5948402" y="1235873"/>
            <a:ext cx="2477400" cy="28182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553" name="Google Shape;553;p9"/>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frame">
  <p:cSld name="BLANK_1">
    <p:spTree>
      <p:nvGrpSpPr>
        <p:cNvPr id="554" name="Shape 554"/>
        <p:cNvGrpSpPr/>
        <p:nvPr/>
      </p:nvGrpSpPr>
      <p:grpSpPr>
        <a:xfrm>
          <a:off x="0" y="0"/>
          <a:ext cx="0" cy="0"/>
          <a:chOff x="0" y="0"/>
          <a:chExt cx="0" cy="0"/>
        </a:xfrm>
      </p:grpSpPr>
      <p:sp>
        <p:nvSpPr>
          <p:cNvPr id="555" name="Google Shape;555;p10"/>
          <p:cNvSpPr/>
          <p:nvPr/>
        </p:nvSpPr>
        <p:spPr>
          <a:xfrm>
            <a:off x="-175" y="0"/>
            <a:ext cx="9144000" cy="5143500"/>
          </a:xfrm>
          <a:prstGeom prst="frame">
            <a:avLst>
              <a:gd fmla="val 5397" name="adj1"/>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0"/>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465573"/>
        </a:solidFill>
      </p:bgPr>
    </p:bg>
    <p:spTree>
      <p:nvGrpSpPr>
        <p:cNvPr id="5" name="Shape 5"/>
        <p:cNvGrpSpPr/>
        <p:nvPr/>
      </p:nvGrpSpPr>
      <p:grpSpPr>
        <a:xfrm>
          <a:off x="0" y="0"/>
          <a:ext cx="0" cy="0"/>
          <a:chOff x="0" y="0"/>
          <a:chExt cx="0" cy="0"/>
        </a:xfrm>
      </p:grpSpPr>
      <p:sp>
        <p:nvSpPr>
          <p:cNvPr id="6" name="Google Shape;6;p1"/>
          <p:cNvSpPr/>
          <p:nvPr/>
        </p:nvSpPr>
        <p:spPr>
          <a:xfrm>
            <a:off x="0" y="0"/>
            <a:ext cx="9144000" cy="5143488"/>
          </a:xfrm>
          <a:custGeom>
            <a:rect b="b" l="l" r="r" t="t"/>
            <a:pathLst>
              <a:path extrusionOk="0" h="160734" w="28575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1"/>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1pPr>
            <a:lvl2pPr lvl="1"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2pPr>
            <a:lvl3pPr lvl="2"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3pPr>
            <a:lvl4pPr lvl="3"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4pPr>
            <a:lvl5pPr lvl="4"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5pPr>
            <a:lvl6pPr lvl="5"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6pPr>
            <a:lvl7pPr lvl="6"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7pPr>
            <a:lvl8pPr lvl="7"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8pPr>
            <a:lvl9pPr lvl="8"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9pPr>
          </a:lstStyle>
          <a:p/>
        </p:txBody>
      </p:sp>
      <p:sp>
        <p:nvSpPr>
          <p:cNvPr id="8" name="Google Shape;8;p1"/>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1pPr>
            <a:lvl2pPr indent="-381000" lvl="1" marL="9144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2pPr>
            <a:lvl3pPr indent="-381000" lvl="2" marL="13716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3pPr>
            <a:lvl4pPr indent="-381000" lvl="3" marL="18288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4pPr>
            <a:lvl5pPr indent="-381000" lvl="4" marL="22860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5pPr>
            <a:lvl6pPr indent="-381000" lvl="5" marL="27432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6pPr>
            <a:lvl7pPr indent="-381000" lvl="6" marL="32004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7pPr>
            <a:lvl8pPr indent="-381000" lvl="7" marL="36576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8pPr>
            <a:lvl9pPr indent="-381000" lvl="8" marL="41148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9pPr>
          </a:lstStyle>
          <a:p/>
        </p:txBody>
      </p:sp>
      <p:sp>
        <p:nvSpPr>
          <p:cNvPr id="9" name="Google Shape;9;p1"/>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8" name="Shape 818"/>
        <p:cNvGrpSpPr/>
        <p:nvPr/>
      </p:nvGrpSpPr>
      <p:grpSpPr>
        <a:xfrm>
          <a:off x="0" y="0"/>
          <a:ext cx="0" cy="0"/>
          <a:chOff x="0" y="0"/>
          <a:chExt cx="0" cy="0"/>
        </a:xfrm>
      </p:grpSpPr>
      <p:sp>
        <p:nvSpPr>
          <p:cNvPr id="819" name="Google Shape;819;p16"/>
          <p:cNvSpPr txBox="1"/>
          <p:nvPr>
            <p:ph type="ctrTitle"/>
          </p:nvPr>
        </p:nvSpPr>
        <p:spPr>
          <a:xfrm>
            <a:off x="433975" y="490041"/>
            <a:ext cx="7729200" cy="208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200"/>
              <a:t>Analytical</a:t>
            </a:r>
            <a:endParaRPr sz="5200"/>
          </a:p>
          <a:p>
            <a:pPr indent="0" lvl="0" marL="0" rtl="0" algn="l">
              <a:spcBef>
                <a:spcPts val="0"/>
              </a:spcBef>
              <a:spcAft>
                <a:spcPts val="0"/>
              </a:spcAft>
              <a:buNone/>
            </a:pPr>
            <a:r>
              <a:rPr lang="en" sz="5200"/>
              <a:t>Thinking Project</a:t>
            </a:r>
            <a:endParaRPr sz="5200"/>
          </a:p>
        </p:txBody>
      </p:sp>
      <p:sp>
        <p:nvSpPr>
          <p:cNvPr id="820" name="Google Shape;820;p16"/>
          <p:cNvSpPr txBox="1"/>
          <p:nvPr>
            <p:ph type="ctrTitle"/>
          </p:nvPr>
        </p:nvSpPr>
        <p:spPr>
          <a:xfrm>
            <a:off x="433975" y="2471241"/>
            <a:ext cx="7729200" cy="208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Brain Tumor Classification</a:t>
            </a:r>
            <a:endParaRPr sz="4000"/>
          </a:p>
          <a:p>
            <a:pPr indent="0" lvl="0" marL="0" rtl="0" algn="l">
              <a:spcBef>
                <a:spcPts val="0"/>
              </a:spcBef>
              <a:spcAft>
                <a:spcPts val="0"/>
              </a:spcAft>
              <a:buNone/>
            </a:pPr>
            <a:r>
              <a:t/>
            </a:r>
            <a:endParaRPr sz="4000"/>
          </a:p>
          <a:p>
            <a:pPr indent="0" lvl="0" marL="0" rtl="0" algn="l">
              <a:spcBef>
                <a:spcPts val="0"/>
              </a:spcBef>
              <a:spcAft>
                <a:spcPts val="0"/>
              </a:spcAft>
              <a:buNone/>
            </a:pPr>
            <a:r>
              <a:rPr lang="en" sz="2000"/>
              <a:t>By - Archit Jain, Ayush Arora, Siddharth Chauhan</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6" name="Shape 876"/>
        <p:cNvGrpSpPr/>
        <p:nvPr/>
      </p:nvGrpSpPr>
      <p:grpSpPr>
        <a:xfrm>
          <a:off x="0" y="0"/>
          <a:ext cx="0" cy="0"/>
          <a:chOff x="0" y="0"/>
          <a:chExt cx="0" cy="0"/>
        </a:xfrm>
      </p:grpSpPr>
      <p:sp>
        <p:nvSpPr>
          <p:cNvPr id="877" name="Google Shape;877;p25"/>
          <p:cNvSpPr txBox="1"/>
          <p:nvPr>
            <p:ph idx="4294967295" type="ctrTitle"/>
          </p:nvPr>
        </p:nvSpPr>
        <p:spPr>
          <a:xfrm>
            <a:off x="150300" y="-201354"/>
            <a:ext cx="7729200" cy="107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Artificial Neural Networks</a:t>
            </a:r>
            <a:endParaRPr sz="2000"/>
          </a:p>
        </p:txBody>
      </p:sp>
      <p:sp>
        <p:nvSpPr>
          <p:cNvPr id="878" name="Google Shape;878;p25"/>
          <p:cNvSpPr txBox="1"/>
          <p:nvPr/>
        </p:nvSpPr>
        <p:spPr>
          <a:xfrm>
            <a:off x="39300" y="853675"/>
            <a:ext cx="6172200" cy="7200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Clr>
                <a:srgbClr val="FFFFFF"/>
              </a:buClr>
              <a:buSzPts val="1400"/>
              <a:buFont typeface="Titillium Web Light"/>
              <a:buChar char="●"/>
            </a:pPr>
            <a:r>
              <a:rPr lang="en">
                <a:solidFill>
                  <a:srgbClr val="FFFFFF"/>
                </a:solidFill>
                <a:latin typeface="Titillium Web Light"/>
                <a:ea typeface="Titillium Web Light"/>
                <a:cs typeface="Titillium Web Light"/>
                <a:sym typeface="Titillium Web Light"/>
              </a:rPr>
              <a:t>Artificial Neural Networks(ANN) is a computing system inspired by the neural connection found in the human brain.</a:t>
            </a:r>
            <a:endParaRPr>
              <a:solidFill>
                <a:srgbClr val="FFFFFF"/>
              </a:solidFill>
              <a:latin typeface="Titillium Web Light"/>
              <a:ea typeface="Titillium Web Light"/>
              <a:cs typeface="Titillium Web Light"/>
              <a:sym typeface="Titillium Web Light"/>
            </a:endParaRPr>
          </a:p>
          <a:p>
            <a:pPr indent="-317500" lvl="0" marL="457200" rtl="0" algn="just">
              <a:spcBef>
                <a:spcPts val="0"/>
              </a:spcBef>
              <a:spcAft>
                <a:spcPts val="0"/>
              </a:spcAft>
              <a:buClr>
                <a:srgbClr val="FFFFFF"/>
              </a:buClr>
              <a:buSzPts val="1400"/>
              <a:buFont typeface="Titillium Web Light"/>
              <a:buChar char="●"/>
            </a:pPr>
            <a:r>
              <a:rPr lang="en">
                <a:solidFill>
                  <a:srgbClr val="FFFFFF"/>
                </a:solidFill>
                <a:latin typeface="Titillium Web Light"/>
                <a:ea typeface="Titillium Web Light"/>
                <a:cs typeface="Titillium Web Light"/>
                <a:sym typeface="Titillium Web Light"/>
              </a:rPr>
              <a:t>The connected nodes/perceptrons have the ability to take inputs either from the outside or from an adjoining perceptron. </a:t>
            </a:r>
            <a:endParaRPr>
              <a:solidFill>
                <a:srgbClr val="FFFFFF"/>
              </a:solidFill>
              <a:latin typeface="Titillium Web Light"/>
              <a:ea typeface="Titillium Web Light"/>
              <a:cs typeface="Titillium Web Light"/>
              <a:sym typeface="Titillium Web Light"/>
            </a:endParaRPr>
          </a:p>
          <a:p>
            <a:pPr indent="-317500" lvl="0" marL="457200" rtl="0" algn="just">
              <a:spcBef>
                <a:spcPts val="0"/>
              </a:spcBef>
              <a:spcAft>
                <a:spcPts val="0"/>
              </a:spcAft>
              <a:buClr>
                <a:srgbClr val="FFFFFF"/>
              </a:buClr>
              <a:buSzPts val="1400"/>
              <a:buFont typeface="Titillium Web Light"/>
              <a:buChar char="●"/>
            </a:pPr>
            <a:r>
              <a:rPr lang="en">
                <a:solidFill>
                  <a:srgbClr val="FFFFFF"/>
                </a:solidFill>
                <a:latin typeface="Titillium Web Light"/>
                <a:ea typeface="Titillium Web Light"/>
                <a:cs typeface="Titillium Web Light"/>
                <a:sym typeface="Titillium Web Light"/>
              </a:rPr>
              <a:t>The ANN is a three-layered function including the Input Layer, the Hidden Layer, and the Output Layer. All the processing on the inputs occurs at the hidden layer and at the end gives the result in the Output Layer.</a:t>
            </a:r>
            <a:endParaRPr>
              <a:solidFill>
                <a:srgbClr val="FFFFFF"/>
              </a:solidFill>
              <a:latin typeface="Titillium Web Light"/>
              <a:ea typeface="Titillium Web Light"/>
              <a:cs typeface="Titillium Web Light"/>
              <a:sym typeface="Titillium Web Light"/>
            </a:endParaRPr>
          </a:p>
          <a:p>
            <a:pPr indent="-317500" lvl="0" marL="457200" rtl="0" algn="just">
              <a:spcBef>
                <a:spcPts val="0"/>
              </a:spcBef>
              <a:spcAft>
                <a:spcPts val="0"/>
              </a:spcAft>
              <a:buClr>
                <a:srgbClr val="FFFFFF"/>
              </a:buClr>
              <a:buSzPts val="1400"/>
              <a:buFont typeface="Titillium Web Light"/>
              <a:buChar char="●"/>
            </a:pPr>
            <a:r>
              <a:rPr lang="en">
                <a:solidFill>
                  <a:srgbClr val="FFFFFF"/>
                </a:solidFill>
                <a:latin typeface="Titillium Web Light"/>
                <a:ea typeface="Titillium Web Light"/>
                <a:cs typeface="Titillium Web Light"/>
                <a:sym typeface="Titillium Web Light"/>
              </a:rPr>
              <a:t>To run the ANN Algorithm on WEKA the MultilayerPerceptron Classifier is run with a number of hidden layers set as ‘a’.</a:t>
            </a:r>
            <a:endParaRPr>
              <a:solidFill>
                <a:srgbClr val="FFFFFF"/>
              </a:solidFill>
              <a:latin typeface="Titillium Web Light"/>
              <a:ea typeface="Titillium Web Light"/>
              <a:cs typeface="Titillium Web Light"/>
              <a:sym typeface="Titillium Web Light"/>
            </a:endParaRPr>
          </a:p>
          <a:p>
            <a:pPr indent="-317500" lvl="0" marL="457200" rtl="0" algn="just">
              <a:spcBef>
                <a:spcPts val="0"/>
              </a:spcBef>
              <a:spcAft>
                <a:spcPts val="0"/>
              </a:spcAft>
              <a:buClr>
                <a:srgbClr val="FFFFFF"/>
              </a:buClr>
              <a:buSzPts val="1400"/>
              <a:buFont typeface="Titillium Web Light"/>
              <a:buChar char="●"/>
            </a:pPr>
            <a:r>
              <a:rPr lang="en">
                <a:solidFill>
                  <a:srgbClr val="FFFFFF"/>
                </a:solidFill>
                <a:latin typeface="Titillium Web Light"/>
                <a:ea typeface="Titillium Web Light"/>
                <a:cs typeface="Titillium Web Light"/>
                <a:sym typeface="Titillium Web Light"/>
              </a:rPr>
              <a:t>Here a = (#attributes + #classes)/ 2 and the seed is set to it’s default value zero. </a:t>
            </a:r>
            <a:endParaRPr>
              <a:solidFill>
                <a:srgbClr val="FFFFFF"/>
              </a:solidFill>
              <a:latin typeface="Titillium Web Light"/>
              <a:ea typeface="Titillium Web Light"/>
              <a:cs typeface="Titillium Web Light"/>
              <a:sym typeface="Titillium Web Light"/>
            </a:endParaRPr>
          </a:p>
          <a:p>
            <a:pPr indent="-317500" lvl="0" marL="457200" rtl="0" algn="just">
              <a:spcBef>
                <a:spcPts val="0"/>
              </a:spcBef>
              <a:spcAft>
                <a:spcPts val="0"/>
              </a:spcAft>
              <a:buClr>
                <a:srgbClr val="FFFFFF"/>
              </a:buClr>
              <a:buSzPts val="1400"/>
              <a:buFont typeface="Titillium Web Light"/>
              <a:buChar char="●"/>
            </a:pPr>
            <a:r>
              <a:rPr lang="en">
                <a:solidFill>
                  <a:srgbClr val="FFFFFF"/>
                </a:solidFill>
                <a:latin typeface="Titillium Web Light"/>
                <a:ea typeface="Titillium Web Light"/>
                <a:cs typeface="Titillium Web Light"/>
                <a:sym typeface="Titillium Web Light"/>
              </a:rPr>
              <a:t>The seed is the initialization of the random number generator that is used in the setting of the initial weights. </a:t>
            </a:r>
            <a:endParaRPr>
              <a:solidFill>
                <a:srgbClr val="FFFFFF"/>
              </a:solidFill>
              <a:latin typeface="Titillium Web Light"/>
              <a:ea typeface="Titillium Web Light"/>
              <a:cs typeface="Titillium Web Light"/>
              <a:sym typeface="Titillium Web Light"/>
            </a:endParaRPr>
          </a:p>
          <a:p>
            <a:pPr indent="-317500" lvl="0" marL="457200" rtl="0" algn="just">
              <a:spcBef>
                <a:spcPts val="0"/>
              </a:spcBef>
              <a:spcAft>
                <a:spcPts val="0"/>
              </a:spcAft>
              <a:buClr>
                <a:srgbClr val="FFFFFF"/>
              </a:buClr>
              <a:buSzPts val="1400"/>
              <a:buFont typeface="Titillium Web Light"/>
              <a:buChar char="●"/>
            </a:pPr>
            <a:r>
              <a:rPr lang="en">
                <a:solidFill>
                  <a:srgbClr val="FFFFFF"/>
                </a:solidFill>
                <a:latin typeface="Titillium Web Light"/>
                <a:ea typeface="Titillium Web Light"/>
                <a:cs typeface="Titillium Web Light"/>
                <a:sym typeface="Titillium Web Light"/>
              </a:rPr>
              <a:t>The Learning rate for weight updates is set to 0.3 and the momentum applied to weight updates is 0.2. </a:t>
            </a:r>
            <a:endParaRPr>
              <a:solidFill>
                <a:srgbClr val="FFFFFF"/>
              </a:solidFill>
              <a:latin typeface="Titillium Web Light"/>
              <a:ea typeface="Titillium Web Light"/>
              <a:cs typeface="Titillium Web Light"/>
              <a:sym typeface="Titillium Web Light"/>
            </a:endParaRPr>
          </a:p>
          <a:p>
            <a:pPr indent="-317500" lvl="0" marL="457200" rtl="0" algn="just">
              <a:spcBef>
                <a:spcPts val="0"/>
              </a:spcBef>
              <a:spcAft>
                <a:spcPts val="0"/>
              </a:spcAft>
              <a:buClr>
                <a:srgbClr val="FFFFFF"/>
              </a:buClr>
              <a:buSzPts val="1400"/>
              <a:buFont typeface="Titillium Web Light"/>
              <a:buChar char="●"/>
            </a:pPr>
            <a:r>
              <a:rPr lang="en">
                <a:solidFill>
                  <a:srgbClr val="FFFFFF"/>
                </a:solidFill>
                <a:latin typeface="Titillium Web Light"/>
                <a:ea typeface="Titillium Web Light"/>
                <a:cs typeface="Titillium Web Light"/>
                <a:sym typeface="Titillium Web Light"/>
              </a:rPr>
              <a:t>The algorithm, when run with a 10 folds Cross-Validation on the dataset correctly, classifies 164 correct instances and gives accuracy equivalent to 81% and an accuracy of 71% for Percent Split = 66%. </a:t>
            </a:r>
            <a:endParaRPr>
              <a:solidFill>
                <a:srgbClr val="FFFFFF"/>
              </a:solidFill>
              <a:latin typeface="Titillium Web Light"/>
              <a:ea typeface="Titillium Web Light"/>
              <a:cs typeface="Titillium Web Light"/>
              <a:sym typeface="Titillium Web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2" name="Shape 882"/>
        <p:cNvGrpSpPr/>
        <p:nvPr/>
      </p:nvGrpSpPr>
      <p:grpSpPr>
        <a:xfrm>
          <a:off x="0" y="0"/>
          <a:ext cx="0" cy="0"/>
          <a:chOff x="0" y="0"/>
          <a:chExt cx="0" cy="0"/>
        </a:xfrm>
      </p:grpSpPr>
      <p:sp>
        <p:nvSpPr>
          <p:cNvPr id="883" name="Google Shape;883;p26"/>
          <p:cNvSpPr txBox="1"/>
          <p:nvPr>
            <p:ph idx="4294967295" type="ctrTitle"/>
          </p:nvPr>
        </p:nvSpPr>
        <p:spPr>
          <a:xfrm>
            <a:off x="150300" y="-201354"/>
            <a:ext cx="7729200" cy="107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Models Performance</a:t>
            </a:r>
            <a:endParaRPr sz="2000"/>
          </a:p>
        </p:txBody>
      </p:sp>
      <p:sp>
        <p:nvSpPr>
          <p:cNvPr id="884" name="Google Shape;884;p26"/>
          <p:cNvSpPr txBox="1"/>
          <p:nvPr>
            <p:ph idx="4294967295" type="ctrTitle"/>
          </p:nvPr>
        </p:nvSpPr>
        <p:spPr>
          <a:xfrm>
            <a:off x="150300" y="185696"/>
            <a:ext cx="7729200" cy="107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Performance Measures Used </a:t>
            </a:r>
            <a:endParaRPr/>
          </a:p>
        </p:txBody>
      </p:sp>
      <p:sp>
        <p:nvSpPr>
          <p:cNvPr id="885" name="Google Shape;885;p26"/>
          <p:cNvSpPr txBox="1"/>
          <p:nvPr/>
        </p:nvSpPr>
        <p:spPr>
          <a:xfrm>
            <a:off x="0" y="1260600"/>
            <a:ext cx="5588700" cy="8664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Clr>
                <a:schemeClr val="lt1"/>
              </a:buClr>
              <a:buSzPts val="1400"/>
              <a:buFont typeface="Titillium Web Light"/>
              <a:buChar char="●"/>
            </a:pPr>
            <a:r>
              <a:rPr lang="en">
                <a:solidFill>
                  <a:schemeClr val="lt1"/>
                </a:solidFill>
                <a:latin typeface="Titillium Web Light"/>
                <a:ea typeface="Titillium Web Light"/>
                <a:cs typeface="Titillium Web Light"/>
                <a:sym typeface="Titillium Web Light"/>
              </a:rPr>
              <a:t>Accuracy: R</a:t>
            </a:r>
            <a:r>
              <a:rPr lang="en">
                <a:solidFill>
                  <a:schemeClr val="lt1"/>
                </a:solidFill>
                <a:latin typeface="Titillium Web Light"/>
                <a:ea typeface="Titillium Web Light"/>
                <a:cs typeface="Titillium Web Light"/>
                <a:sym typeface="Titillium Web Light"/>
              </a:rPr>
              <a:t>atio of total number of correct predictions to the total number of predictions. </a:t>
            </a:r>
            <a:endParaRPr>
              <a:solidFill>
                <a:schemeClr val="lt1"/>
              </a:solidFill>
              <a:latin typeface="Titillium Web Light"/>
              <a:ea typeface="Titillium Web Light"/>
              <a:cs typeface="Titillium Web Light"/>
              <a:sym typeface="Titillium Web Light"/>
            </a:endParaRPr>
          </a:p>
          <a:p>
            <a:pPr indent="-317500" lvl="1" marL="914400" rtl="0" algn="just">
              <a:spcBef>
                <a:spcPts val="0"/>
              </a:spcBef>
              <a:spcAft>
                <a:spcPts val="0"/>
              </a:spcAft>
              <a:buClr>
                <a:schemeClr val="lt1"/>
              </a:buClr>
              <a:buSzPts val="1400"/>
              <a:buFont typeface="Times New Roman"/>
              <a:buChar char="○"/>
            </a:pPr>
            <a:r>
              <a:rPr b="1" lang="en">
                <a:solidFill>
                  <a:schemeClr val="lt1"/>
                </a:solidFill>
                <a:latin typeface="Titillium Web"/>
                <a:ea typeface="Titillium Web"/>
                <a:cs typeface="Titillium Web"/>
                <a:sym typeface="Titillium Web"/>
              </a:rPr>
              <a:t>Accuracy </a:t>
            </a:r>
            <a:r>
              <a:rPr lang="en">
                <a:solidFill>
                  <a:schemeClr val="lt1"/>
                </a:solidFill>
                <a:latin typeface="Titillium Web Light"/>
                <a:ea typeface="Titillium Web Light"/>
                <a:cs typeface="Titillium Web Light"/>
                <a:sym typeface="Titillium Web Light"/>
              </a:rPr>
              <a:t>= TP+TN / TP+FP+FN+TN</a:t>
            </a:r>
            <a:endParaRPr>
              <a:solidFill>
                <a:schemeClr val="lt1"/>
              </a:solidFill>
              <a:latin typeface="Titillium Web Light"/>
              <a:ea typeface="Titillium Web Light"/>
              <a:cs typeface="Titillium Web Light"/>
              <a:sym typeface="Titillium Web Light"/>
            </a:endParaRPr>
          </a:p>
          <a:p>
            <a:pPr indent="0" lvl="0" marL="914400" rtl="0" algn="just">
              <a:spcBef>
                <a:spcPts val="100"/>
              </a:spcBef>
              <a:spcAft>
                <a:spcPts val="0"/>
              </a:spcAft>
              <a:buNone/>
            </a:pPr>
            <a:r>
              <a:t/>
            </a:r>
            <a:endParaRPr>
              <a:solidFill>
                <a:schemeClr val="lt1"/>
              </a:solidFill>
              <a:latin typeface="Titillium Web Light"/>
              <a:ea typeface="Titillium Web Light"/>
              <a:cs typeface="Titillium Web Light"/>
              <a:sym typeface="Titillium Web Light"/>
            </a:endParaRPr>
          </a:p>
          <a:p>
            <a:pPr indent="-317500" lvl="0" marL="457200" rtl="0" algn="just">
              <a:spcBef>
                <a:spcPts val="0"/>
              </a:spcBef>
              <a:spcAft>
                <a:spcPts val="0"/>
              </a:spcAft>
              <a:buClr>
                <a:schemeClr val="lt1"/>
              </a:buClr>
              <a:buSzPts val="1400"/>
              <a:buFont typeface="Times New Roman"/>
              <a:buChar char="●"/>
            </a:pPr>
            <a:r>
              <a:t/>
            </a:r>
            <a:endParaRPr>
              <a:solidFill>
                <a:schemeClr val="lt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800">
              <a:solidFill>
                <a:srgbClr val="FFFFFF"/>
              </a:solidFill>
              <a:highlight>
                <a:srgbClr val="666666"/>
              </a:highlight>
              <a:latin typeface="Titillium Web Light"/>
              <a:ea typeface="Titillium Web Light"/>
              <a:cs typeface="Titillium Web Light"/>
              <a:sym typeface="Titillium Web Light"/>
            </a:endParaRPr>
          </a:p>
        </p:txBody>
      </p:sp>
      <p:sp>
        <p:nvSpPr>
          <p:cNvPr id="886" name="Google Shape;886;p26"/>
          <p:cNvSpPr txBox="1"/>
          <p:nvPr/>
        </p:nvSpPr>
        <p:spPr>
          <a:xfrm>
            <a:off x="0" y="3103400"/>
            <a:ext cx="5588700" cy="791400"/>
          </a:xfrm>
          <a:prstGeom prst="rect">
            <a:avLst/>
          </a:prstGeom>
          <a:noFill/>
          <a:ln>
            <a:noFill/>
          </a:ln>
        </p:spPr>
        <p:txBody>
          <a:bodyPr anchorCtr="0" anchor="t" bIns="91425" lIns="91425" spcFirstLastPara="1" rIns="91425" wrap="square" tIns="91425">
            <a:noAutofit/>
          </a:bodyPr>
          <a:lstStyle/>
          <a:p>
            <a:pPr indent="-317500" lvl="0" marL="457200" rtl="0" algn="just">
              <a:spcBef>
                <a:spcPts val="100"/>
              </a:spcBef>
              <a:spcAft>
                <a:spcPts val="0"/>
              </a:spcAft>
              <a:buClr>
                <a:schemeClr val="lt1"/>
              </a:buClr>
              <a:buSzPts val="1400"/>
              <a:buFont typeface="Titillium Web"/>
              <a:buChar char="●"/>
            </a:pPr>
            <a:r>
              <a:rPr lang="en">
                <a:solidFill>
                  <a:schemeClr val="lt1"/>
                </a:solidFill>
                <a:latin typeface="Titillium Web"/>
                <a:ea typeface="Titillium Web"/>
                <a:cs typeface="Titillium Web"/>
                <a:sym typeface="Titillium Web"/>
              </a:rPr>
              <a:t>Recall: It quantifies the positive predictions made out of all the positive predictions.It is defined as the number of positive predictions divided by the number of positive class values.</a:t>
            </a:r>
            <a:endParaRPr>
              <a:solidFill>
                <a:schemeClr val="lt1"/>
              </a:solidFill>
              <a:latin typeface="Titillium Web"/>
              <a:ea typeface="Titillium Web"/>
              <a:cs typeface="Titillium Web"/>
              <a:sym typeface="Titillium Web"/>
            </a:endParaRPr>
          </a:p>
          <a:p>
            <a:pPr indent="-317500" lvl="1" marL="914400" rtl="0" algn="just">
              <a:spcBef>
                <a:spcPts val="0"/>
              </a:spcBef>
              <a:spcAft>
                <a:spcPts val="0"/>
              </a:spcAft>
              <a:buClr>
                <a:schemeClr val="lt1"/>
              </a:buClr>
              <a:buSzPts val="1400"/>
              <a:buFont typeface="Titillium Web"/>
              <a:buChar char="○"/>
            </a:pPr>
            <a:r>
              <a:rPr b="1" lang="en">
                <a:solidFill>
                  <a:schemeClr val="lt1"/>
                </a:solidFill>
                <a:latin typeface="Titillium Web"/>
                <a:ea typeface="Titillium Web"/>
                <a:cs typeface="Titillium Web"/>
                <a:sym typeface="Titillium Web"/>
              </a:rPr>
              <a:t>Recall </a:t>
            </a:r>
            <a:r>
              <a:rPr lang="en">
                <a:solidFill>
                  <a:schemeClr val="lt1"/>
                </a:solidFill>
                <a:latin typeface="Titillium Web"/>
                <a:ea typeface="Titillium Web"/>
                <a:cs typeface="Titillium Web"/>
                <a:sym typeface="Titillium Web"/>
              </a:rPr>
              <a:t>= True Positive / (True Positive + False Negative)</a:t>
            </a:r>
            <a:endParaRPr>
              <a:solidFill>
                <a:schemeClr val="lt1"/>
              </a:solidFill>
              <a:latin typeface="Titillium Web"/>
              <a:ea typeface="Titillium Web"/>
              <a:cs typeface="Titillium Web"/>
              <a:sym typeface="Titillium Web"/>
            </a:endParaRPr>
          </a:p>
        </p:txBody>
      </p:sp>
      <p:sp>
        <p:nvSpPr>
          <p:cNvPr id="887" name="Google Shape;887;p26"/>
          <p:cNvSpPr txBox="1"/>
          <p:nvPr/>
        </p:nvSpPr>
        <p:spPr>
          <a:xfrm>
            <a:off x="0" y="2064850"/>
            <a:ext cx="5588700" cy="717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Titillium Web"/>
              <a:buChar char="●"/>
            </a:pPr>
            <a:r>
              <a:rPr lang="en">
                <a:solidFill>
                  <a:schemeClr val="lt1"/>
                </a:solidFill>
                <a:latin typeface="Titillium Web"/>
                <a:ea typeface="Titillium Web"/>
                <a:cs typeface="Titillium Web"/>
                <a:sym typeface="Titillium Web"/>
              </a:rPr>
              <a:t>Precision: It quantifies the correct positive predictions made,  in other words precision calculates the positive class predictions actually belonging to positive class.</a:t>
            </a:r>
            <a:endParaRPr>
              <a:solidFill>
                <a:schemeClr val="lt1"/>
              </a:solidFill>
              <a:latin typeface="Titillium Web"/>
              <a:ea typeface="Titillium Web"/>
              <a:cs typeface="Titillium Web"/>
              <a:sym typeface="Titillium Web"/>
            </a:endParaRPr>
          </a:p>
          <a:p>
            <a:pPr indent="-317500" lvl="1" marL="914400" rtl="0" algn="just">
              <a:spcBef>
                <a:spcPts val="0"/>
              </a:spcBef>
              <a:spcAft>
                <a:spcPts val="0"/>
              </a:spcAft>
              <a:buClr>
                <a:schemeClr val="lt1"/>
              </a:buClr>
              <a:buSzPts val="1400"/>
              <a:buFont typeface="Titillium Web"/>
              <a:buChar char="○"/>
            </a:pPr>
            <a:r>
              <a:rPr b="1" lang="en">
                <a:solidFill>
                  <a:schemeClr val="lt1"/>
                </a:solidFill>
                <a:latin typeface="Titillium Web"/>
                <a:ea typeface="Titillium Web"/>
                <a:cs typeface="Titillium Web"/>
                <a:sym typeface="Titillium Web"/>
              </a:rPr>
              <a:t>Precision </a:t>
            </a:r>
            <a:r>
              <a:rPr lang="en">
                <a:solidFill>
                  <a:schemeClr val="lt1"/>
                </a:solidFill>
                <a:latin typeface="Titillium Web"/>
                <a:ea typeface="Titillium Web"/>
                <a:cs typeface="Titillium Web"/>
                <a:sym typeface="Titillium Web"/>
              </a:rPr>
              <a:t>= True Positive / (True Positive + False Positive)</a:t>
            </a:r>
            <a:endParaRPr>
              <a:solidFill>
                <a:schemeClr val="lt1"/>
              </a:solidFill>
              <a:latin typeface="Titillium Web"/>
              <a:ea typeface="Titillium Web"/>
              <a:cs typeface="Titillium Web"/>
              <a:sym typeface="Titillium Web"/>
            </a:endParaRPr>
          </a:p>
        </p:txBody>
      </p:sp>
      <p:sp>
        <p:nvSpPr>
          <p:cNvPr id="888" name="Google Shape;888;p26"/>
          <p:cNvSpPr txBox="1"/>
          <p:nvPr/>
        </p:nvSpPr>
        <p:spPr>
          <a:xfrm>
            <a:off x="-43200" y="4142000"/>
            <a:ext cx="5675100" cy="717000"/>
          </a:xfrm>
          <a:prstGeom prst="rect">
            <a:avLst/>
          </a:prstGeom>
          <a:noFill/>
          <a:ln>
            <a:noFill/>
          </a:ln>
        </p:spPr>
        <p:txBody>
          <a:bodyPr anchorCtr="0" anchor="t" bIns="91425" lIns="91425" spcFirstLastPara="1" rIns="91425" wrap="square" tIns="91425">
            <a:noAutofit/>
          </a:bodyPr>
          <a:lstStyle/>
          <a:p>
            <a:pPr indent="-317500" lvl="0" marL="457200" rtl="0" algn="just">
              <a:spcBef>
                <a:spcPts val="100"/>
              </a:spcBef>
              <a:spcAft>
                <a:spcPts val="0"/>
              </a:spcAft>
              <a:buClr>
                <a:schemeClr val="lt1"/>
              </a:buClr>
              <a:buSzPts val="1400"/>
              <a:buFont typeface="Titillium Web"/>
              <a:buChar char="●"/>
            </a:pPr>
            <a:r>
              <a:rPr lang="en">
                <a:solidFill>
                  <a:schemeClr val="lt1"/>
                </a:solidFill>
                <a:latin typeface="Titillium Web"/>
                <a:ea typeface="Titillium Web"/>
                <a:cs typeface="Titillium Web"/>
                <a:sym typeface="Titillium Web"/>
              </a:rPr>
              <a:t>F-Measure is defined as the Harmonic Mean(HM) of precision and recall.</a:t>
            </a:r>
            <a:endParaRPr>
              <a:solidFill>
                <a:schemeClr val="lt1"/>
              </a:solidFill>
              <a:latin typeface="Titillium Web"/>
              <a:ea typeface="Titillium Web"/>
              <a:cs typeface="Titillium Web"/>
              <a:sym typeface="Titillium Web"/>
            </a:endParaRPr>
          </a:p>
          <a:p>
            <a:pPr indent="-317500" lvl="1" marL="914400" rtl="0" algn="just">
              <a:spcBef>
                <a:spcPts val="0"/>
              </a:spcBef>
              <a:spcAft>
                <a:spcPts val="0"/>
              </a:spcAft>
              <a:buClr>
                <a:schemeClr val="lt1"/>
              </a:buClr>
              <a:buSzPts val="1400"/>
              <a:buFont typeface="Titillium Web"/>
              <a:buChar char="○"/>
            </a:pPr>
            <a:r>
              <a:rPr b="1" lang="en">
                <a:solidFill>
                  <a:schemeClr val="lt1"/>
                </a:solidFill>
                <a:latin typeface="Titillium Web"/>
                <a:ea typeface="Titillium Web"/>
                <a:cs typeface="Titillium Web"/>
                <a:sym typeface="Titillium Web"/>
              </a:rPr>
              <a:t>F-Measure </a:t>
            </a:r>
            <a:r>
              <a:rPr lang="en">
                <a:solidFill>
                  <a:schemeClr val="lt1"/>
                </a:solidFill>
                <a:latin typeface="Titillium Web"/>
                <a:ea typeface="Titillium Web"/>
                <a:cs typeface="Titillium Web"/>
                <a:sym typeface="Titillium Web"/>
              </a:rPr>
              <a:t>= 2* 1 / (1/Precision) + (1/Recall)</a:t>
            </a:r>
            <a:endParaRPr>
              <a:solidFill>
                <a:schemeClr val="lt1"/>
              </a:solidFill>
              <a:latin typeface="Titillium Web"/>
              <a:ea typeface="Titillium Web"/>
              <a:cs typeface="Titillium Web"/>
              <a:sym typeface="Titillium Web"/>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2" name="Shape 892"/>
        <p:cNvGrpSpPr/>
        <p:nvPr/>
      </p:nvGrpSpPr>
      <p:grpSpPr>
        <a:xfrm>
          <a:off x="0" y="0"/>
          <a:ext cx="0" cy="0"/>
          <a:chOff x="0" y="0"/>
          <a:chExt cx="0" cy="0"/>
        </a:xfrm>
      </p:grpSpPr>
      <p:sp>
        <p:nvSpPr>
          <p:cNvPr id="893" name="Google Shape;893;p27"/>
          <p:cNvSpPr txBox="1"/>
          <p:nvPr>
            <p:ph idx="4294967295" type="ctrTitle"/>
          </p:nvPr>
        </p:nvSpPr>
        <p:spPr>
          <a:xfrm>
            <a:off x="150300" y="-201354"/>
            <a:ext cx="7729200" cy="107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Models Performance</a:t>
            </a:r>
            <a:endParaRPr sz="2000"/>
          </a:p>
        </p:txBody>
      </p:sp>
      <p:sp>
        <p:nvSpPr>
          <p:cNvPr id="894" name="Google Shape;894;p27"/>
          <p:cNvSpPr txBox="1"/>
          <p:nvPr>
            <p:ph idx="4294967295" type="ctrTitle"/>
          </p:nvPr>
        </p:nvSpPr>
        <p:spPr>
          <a:xfrm>
            <a:off x="150300" y="259871"/>
            <a:ext cx="7729200" cy="107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Performance Table of different modes </a:t>
            </a:r>
            <a:endParaRPr/>
          </a:p>
        </p:txBody>
      </p:sp>
      <p:graphicFrame>
        <p:nvGraphicFramePr>
          <p:cNvPr id="895" name="Google Shape;895;p27"/>
          <p:cNvGraphicFramePr/>
          <p:nvPr/>
        </p:nvGraphicFramePr>
        <p:xfrm>
          <a:off x="320950" y="1680450"/>
          <a:ext cx="3000000" cy="3000000"/>
        </p:xfrm>
        <a:graphic>
          <a:graphicData uri="http://schemas.openxmlformats.org/drawingml/2006/table">
            <a:tbl>
              <a:tblPr>
                <a:noFill/>
                <a:tableStyleId>{39B044C6-9823-4941-BD9A-EC76356B9792}</a:tableStyleId>
              </a:tblPr>
              <a:tblGrid>
                <a:gridCol w="2155800"/>
                <a:gridCol w="1041550"/>
                <a:gridCol w="908350"/>
                <a:gridCol w="993125"/>
                <a:gridCol w="993125"/>
                <a:gridCol w="993125"/>
                <a:gridCol w="1417025"/>
              </a:tblGrid>
              <a:tr h="318550">
                <a:tc>
                  <a:txBody>
                    <a:bodyPr/>
                    <a:lstStyle/>
                    <a:p>
                      <a:pPr indent="0" lvl="0" marL="0" rtl="0" algn="l">
                        <a:lnSpc>
                          <a:spcPct val="115000"/>
                        </a:lnSpc>
                        <a:spcBef>
                          <a:spcPts val="0"/>
                        </a:spcBef>
                        <a:spcAft>
                          <a:spcPts val="0"/>
                        </a:spcAft>
                        <a:buNone/>
                      </a:pPr>
                      <a:r>
                        <a:rPr b="1" lang="en">
                          <a:solidFill>
                            <a:srgbClr val="FFFFFF"/>
                          </a:solidFill>
                        </a:rPr>
                        <a:t>Algorithm</a:t>
                      </a:r>
                      <a:endParaRPr b="1">
                        <a:solidFill>
                          <a:srgbClr val="FFFFFF"/>
                        </a:solidFill>
                      </a:endParaRPr>
                    </a:p>
                  </a:txBody>
                  <a:tcPr marT="25400" marB="25400" marR="25400" marL="25400" anchor="b">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solidFill>
                            <a:srgbClr val="FFFFFF"/>
                          </a:solidFill>
                        </a:rPr>
                        <a:t>Accuracy</a:t>
                      </a:r>
                      <a:endParaRPr b="1">
                        <a:solidFill>
                          <a:srgbClr val="FFFFFF"/>
                        </a:solidFill>
                      </a:endParaRPr>
                    </a:p>
                  </a:txBody>
                  <a:tcPr marT="25400" marB="25400" marR="25400" marL="25400" anchor="b">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solidFill>
                            <a:srgbClr val="FFFFFF"/>
                          </a:solidFill>
                        </a:rPr>
                        <a:t>Precision</a:t>
                      </a:r>
                      <a:endParaRPr b="1">
                        <a:solidFill>
                          <a:srgbClr val="FFFFFF"/>
                        </a:solidFill>
                      </a:endParaRPr>
                    </a:p>
                  </a:txBody>
                  <a:tcPr marT="25400" marB="25400" marR="25400" marL="25400" anchor="b">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solidFill>
                            <a:srgbClr val="FFFFFF"/>
                          </a:solidFill>
                        </a:rPr>
                        <a:t>Recall</a:t>
                      </a:r>
                      <a:endParaRPr b="1">
                        <a:solidFill>
                          <a:srgbClr val="FFFFFF"/>
                        </a:solidFill>
                      </a:endParaRPr>
                    </a:p>
                  </a:txBody>
                  <a:tcPr marT="25400" marB="25400" marR="25400" marL="25400" anchor="b">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solidFill>
                            <a:srgbClr val="FFFFFF"/>
                          </a:solidFill>
                        </a:rPr>
                        <a:t>F-measure</a:t>
                      </a:r>
                      <a:endParaRPr b="1">
                        <a:solidFill>
                          <a:srgbClr val="FFFFFF"/>
                        </a:solidFill>
                      </a:endParaRPr>
                    </a:p>
                  </a:txBody>
                  <a:tcPr marT="25400" marB="25400" marR="25400" marL="25400" anchor="b">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solidFill>
                            <a:srgbClr val="FFFFFF"/>
                          </a:solidFill>
                        </a:rPr>
                        <a:t>ROC</a:t>
                      </a:r>
                      <a:endParaRPr b="1">
                        <a:solidFill>
                          <a:srgbClr val="FFFFFF"/>
                        </a:solidFill>
                      </a:endParaRPr>
                    </a:p>
                  </a:txBody>
                  <a:tcPr marT="25400" marB="25400" marR="25400" marL="25400" anchor="b">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solidFill>
                            <a:srgbClr val="FFFFFF"/>
                          </a:solidFill>
                        </a:rPr>
                        <a:t>Sampling</a:t>
                      </a:r>
                      <a:endParaRPr b="1">
                        <a:solidFill>
                          <a:srgbClr val="FFFFFF"/>
                        </a:solidFill>
                      </a:endParaRPr>
                    </a:p>
                  </a:txBody>
                  <a:tcPr marT="25400" marB="25400" marR="25400" marL="25400" anchor="b">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477825">
                <a:tc>
                  <a:txBody>
                    <a:bodyPr/>
                    <a:lstStyle/>
                    <a:p>
                      <a:pPr indent="0" lvl="0" marL="0" rtl="0" algn="l">
                        <a:lnSpc>
                          <a:spcPct val="115000"/>
                        </a:lnSpc>
                        <a:spcBef>
                          <a:spcPts val="0"/>
                        </a:spcBef>
                        <a:spcAft>
                          <a:spcPts val="0"/>
                        </a:spcAft>
                        <a:buNone/>
                      </a:pPr>
                      <a:r>
                        <a:rPr lang="en">
                          <a:solidFill>
                            <a:srgbClr val="FFFFFF"/>
                          </a:solidFill>
                        </a:rPr>
                        <a:t>RandomForest</a:t>
                      </a:r>
                      <a:endParaRPr>
                        <a:solidFill>
                          <a:srgbClr val="FFFFFF"/>
                        </a:solidFill>
                      </a:endParaRPr>
                    </a:p>
                  </a:txBody>
                  <a:tcPr marT="25400" marB="25400" marR="25400" marL="25400" anchor="b">
                    <a:lnL cap="flat" cmpd="sng" w="1905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rgbClr val="FFFFFF"/>
                          </a:solidFill>
                        </a:rPr>
                        <a:t>89.10%</a:t>
                      </a:r>
                      <a:endParaRPr>
                        <a:solidFill>
                          <a:srgbClr val="FFFFFF"/>
                        </a:solidFill>
                      </a:endParaRPr>
                    </a:p>
                  </a:txBody>
                  <a:tcPr marT="25400" marB="25400" marR="25400" marL="254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rgbClr val="FFFFFF"/>
                          </a:solidFill>
                        </a:rPr>
                        <a:t>0.916</a:t>
                      </a:r>
                      <a:endParaRPr>
                        <a:solidFill>
                          <a:srgbClr val="FFFFFF"/>
                        </a:solidFill>
                      </a:endParaRPr>
                    </a:p>
                  </a:txBody>
                  <a:tcPr marT="25400" marB="25400" marR="25400" marL="254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rgbClr val="FFFFFF"/>
                          </a:solidFill>
                        </a:rPr>
                        <a:t>0.861</a:t>
                      </a:r>
                      <a:endParaRPr>
                        <a:solidFill>
                          <a:srgbClr val="FFFFFF"/>
                        </a:solidFill>
                      </a:endParaRPr>
                    </a:p>
                  </a:txBody>
                  <a:tcPr marT="25400" marB="25400" marR="25400" marL="254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rgbClr val="FFFFFF"/>
                          </a:solidFill>
                        </a:rPr>
                        <a:t>0.888</a:t>
                      </a:r>
                      <a:endParaRPr>
                        <a:solidFill>
                          <a:srgbClr val="FFFFFF"/>
                        </a:solidFill>
                      </a:endParaRPr>
                    </a:p>
                  </a:txBody>
                  <a:tcPr marT="25400" marB="25400" marR="25400" marL="254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rgbClr val="FFFFFF"/>
                          </a:solidFill>
                        </a:rPr>
                        <a:t>0.95</a:t>
                      </a:r>
                      <a:endParaRPr>
                        <a:solidFill>
                          <a:srgbClr val="FFFFFF"/>
                        </a:solidFill>
                      </a:endParaRPr>
                    </a:p>
                  </a:txBody>
                  <a:tcPr marT="25400" marB="25400" marR="25400" marL="254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FFFFF"/>
                          </a:solidFill>
                        </a:rPr>
                        <a:t>Cross-Validation</a:t>
                      </a:r>
                      <a:endParaRPr>
                        <a:solidFill>
                          <a:srgbClr val="FFFFFF"/>
                        </a:solidFill>
                      </a:endParaRPr>
                    </a:p>
                  </a:txBody>
                  <a:tcPr marT="25400" marB="25400" marR="25400" marL="25400" anchor="b">
                    <a:lnL cap="flat" cmpd="sng" w="9525">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77825">
                <a:tc>
                  <a:txBody>
                    <a:bodyPr/>
                    <a:lstStyle/>
                    <a:p>
                      <a:pPr indent="0" lvl="0" marL="0" rtl="0" algn="l">
                        <a:lnSpc>
                          <a:spcPct val="115000"/>
                        </a:lnSpc>
                        <a:spcBef>
                          <a:spcPts val="0"/>
                        </a:spcBef>
                        <a:spcAft>
                          <a:spcPts val="0"/>
                        </a:spcAft>
                        <a:buNone/>
                      </a:pPr>
                      <a:r>
                        <a:rPr lang="en">
                          <a:solidFill>
                            <a:srgbClr val="FFFFFF"/>
                          </a:solidFill>
                        </a:rPr>
                        <a:t>RandomForest</a:t>
                      </a:r>
                      <a:endParaRPr>
                        <a:solidFill>
                          <a:srgbClr val="FFFFFF"/>
                        </a:solidFill>
                      </a:endParaRPr>
                    </a:p>
                  </a:txBody>
                  <a:tcPr marT="25400" marB="25400" marR="25400" marL="25400" anchor="b">
                    <a:lnL cap="flat" cmpd="sng" w="1905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rgbClr val="FFFFFF"/>
                          </a:solidFill>
                        </a:rPr>
                        <a:t>86.95%</a:t>
                      </a:r>
                      <a:endParaRPr>
                        <a:solidFill>
                          <a:srgbClr val="FFFFFF"/>
                        </a:solidFill>
                      </a:endParaRPr>
                    </a:p>
                  </a:txBody>
                  <a:tcPr marT="25400" marB="25400" marR="25400" marL="254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rgbClr val="FFFFFF"/>
                          </a:solidFill>
                        </a:rPr>
                        <a:t>1</a:t>
                      </a:r>
                      <a:endParaRPr>
                        <a:solidFill>
                          <a:srgbClr val="FFFFFF"/>
                        </a:solidFill>
                      </a:endParaRPr>
                    </a:p>
                  </a:txBody>
                  <a:tcPr marT="25400" marB="25400" marR="25400" marL="254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rgbClr val="FFFFFF"/>
                          </a:solidFill>
                        </a:rPr>
                        <a:t>0.76</a:t>
                      </a:r>
                      <a:endParaRPr>
                        <a:solidFill>
                          <a:srgbClr val="FFFFFF"/>
                        </a:solidFill>
                      </a:endParaRPr>
                    </a:p>
                  </a:txBody>
                  <a:tcPr marT="25400" marB="25400" marR="25400" marL="254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rgbClr val="FFFFFF"/>
                          </a:solidFill>
                        </a:rPr>
                        <a:t>0.866</a:t>
                      </a:r>
                      <a:endParaRPr>
                        <a:solidFill>
                          <a:srgbClr val="FFFFFF"/>
                        </a:solidFill>
                      </a:endParaRPr>
                    </a:p>
                  </a:txBody>
                  <a:tcPr marT="25400" marB="25400" marR="25400" marL="254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rgbClr val="FFFFFF"/>
                          </a:solidFill>
                        </a:rPr>
                        <a:t>0.929</a:t>
                      </a:r>
                      <a:endParaRPr>
                        <a:solidFill>
                          <a:srgbClr val="FFFFFF"/>
                        </a:solidFill>
                      </a:endParaRPr>
                    </a:p>
                  </a:txBody>
                  <a:tcPr marT="25400" marB="25400" marR="25400" marL="254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FFFFF"/>
                          </a:solidFill>
                        </a:rPr>
                        <a:t>Percentage Split</a:t>
                      </a:r>
                      <a:endParaRPr>
                        <a:solidFill>
                          <a:srgbClr val="FFFFFF"/>
                        </a:solidFill>
                      </a:endParaRPr>
                    </a:p>
                  </a:txBody>
                  <a:tcPr marT="25400" marB="25400" marR="25400" marL="25400" anchor="b">
                    <a:lnL cap="flat" cmpd="sng" w="9525">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477825">
                <a:tc>
                  <a:txBody>
                    <a:bodyPr/>
                    <a:lstStyle/>
                    <a:p>
                      <a:pPr indent="0" lvl="0" marL="0" rtl="0" algn="l">
                        <a:lnSpc>
                          <a:spcPct val="115000"/>
                        </a:lnSpc>
                        <a:spcBef>
                          <a:spcPts val="0"/>
                        </a:spcBef>
                        <a:spcAft>
                          <a:spcPts val="0"/>
                        </a:spcAft>
                        <a:buNone/>
                      </a:pPr>
                      <a:r>
                        <a:rPr lang="en">
                          <a:solidFill>
                            <a:srgbClr val="FFFFFF"/>
                          </a:solidFill>
                        </a:rPr>
                        <a:t>IBK</a:t>
                      </a:r>
                      <a:endParaRPr>
                        <a:solidFill>
                          <a:srgbClr val="FFFFFF"/>
                        </a:solidFill>
                      </a:endParaRPr>
                    </a:p>
                  </a:txBody>
                  <a:tcPr marT="25400" marB="25400" marR="25400" marL="25400" anchor="b">
                    <a:lnL cap="flat" cmpd="sng" w="1905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rgbClr val="FFFFFF"/>
                          </a:solidFill>
                        </a:rPr>
                        <a:t>81.18%</a:t>
                      </a:r>
                      <a:endParaRPr>
                        <a:solidFill>
                          <a:srgbClr val="FFFFFF"/>
                        </a:solidFill>
                      </a:endParaRPr>
                    </a:p>
                  </a:txBody>
                  <a:tcPr marT="25400" marB="25400" marR="25400" marL="254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rgbClr val="FFFFFF"/>
                          </a:solidFill>
                        </a:rPr>
                        <a:t>0.812</a:t>
                      </a:r>
                      <a:endParaRPr>
                        <a:solidFill>
                          <a:srgbClr val="FFFFFF"/>
                        </a:solidFill>
                      </a:endParaRPr>
                    </a:p>
                  </a:txBody>
                  <a:tcPr marT="25400" marB="25400" marR="25400" marL="254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rgbClr val="FFFFFF"/>
                          </a:solidFill>
                        </a:rPr>
                        <a:t>0.812</a:t>
                      </a:r>
                      <a:endParaRPr>
                        <a:solidFill>
                          <a:srgbClr val="FFFFFF"/>
                        </a:solidFill>
                      </a:endParaRPr>
                    </a:p>
                  </a:txBody>
                  <a:tcPr marT="25400" marB="25400" marR="25400" marL="254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rgbClr val="FFFFFF"/>
                          </a:solidFill>
                        </a:rPr>
                        <a:t>0.812</a:t>
                      </a:r>
                      <a:endParaRPr>
                        <a:solidFill>
                          <a:srgbClr val="FFFFFF"/>
                        </a:solidFill>
                      </a:endParaRPr>
                    </a:p>
                  </a:txBody>
                  <a:tcPr marT="25400" marB="25400" marR="25400" marL="254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rgbClr val="FFFFFF"/>
                          </a:solidFill>
                        </a:rPr>
                        <a:t>0.799</a:t>
                      </a:r>
                      <a:endParaRPr>
                        <a:solidFill>
                          <a:srgbClr val="FFFFFF"/>
                        </a:solidFill>
                      </a:endParaRPr>
                    </a:p>
                  </a:txBody>
                  <a:tcPr marT="25400" marB="25400" marR="25400" marL="254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FFFFF"/>
                          </a:solidFill>
                        </a:rPr>
                        <a:t>Cross-Validation</a:t>
                      </a:r>
                      <a:endParaRPr>
                        <a:solidFill>
                          <a:srgbClr val="FFFFFF"/>
                        </a:solidFill>
                      </a:endParaRPr>
                    </a:p>
                  </a:txBody>
                  <a:tcPr marT="25400" marB="25400" marR="25400" marL="25400" anchor="b">
                    <a:lnL cap="flat" cmpd="sng" w="9525">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18550">
                <a:tc>
                  <a:txBody>
                    <a:bodyPr/>
                    <a:lstStyle/>
                    <a:p>
                      <a:pPr indent="0" lvl="0" marL="0" rtl="0" algn="l">
                        <a:lnSpc>
                          <a:spcPct val="115000"/>
                        </a:lnSpc>
                        <a:spcBef>
                          <a:spcPts val="0"/>
                        </a:spcBef>
                        <a:spcAft>
                          <a:spcPts val="0"/>
                        </a:spcAft>
                        <a:buNone/>
                      </a:pPr>
                      <a:r>
                        <a:rPr lang="en">
                          <a:solidFill>
                            <a:srgbClr val="FFFFFF"/>
                          </a:solidFill>
                        </a:rPr>
                        <a:t>IBK</a:t>
                      </a:r>
                      <a:endParaRPr>
                        <a:solidFill>
                          <a:srgbClr val="FFFFFF"/>
                        </a:solidFill>
                      </a:endParaRPr>
                    </a:p>
                  </a:txBody>
                  <a:tcPr marT="25400" marB="25400" marR="25400" marL="25400" anchor="b">
                    <a:lnL cap="flat" cmpd="sng" w="1905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rgbClr val="FFFFFF"/>
                          </a:solidFill>
                        </a:rPr>
                        <a:t>78.26%</a:t>
                      </a:r>
                      <a:endParaRPr>
                        <a:solidFill>
                          <a:srgbClr val="FFFFFF"/>
                        </a:solidFill>
                      </a:endParaRPr>
                    </a:p>
                  </a:txBody>
                  <a:tcPr marT="25400" marB="25400" marR="25400" marL="254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rgbClr val="FFFFFF"/>
                          </a:solidFill>
                        </a:rPr>
                        <a:t>0.787</a:t>
                      </a:r>
                      <a:endParaRPr>
                        <a:solidFill>
                          <a:srgbClr val="FFFFFF"/>
                        </a:solidFill>
                      </a:endParaRPr>
                    </a:p>
                  </a:txBody>
                  <a:tcPr marT="25400" marB="25400" marR="25400" marL="254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rgbClr val="FFFFFF"/>
                          </a:solidFill>
                        </a:rPr>
                        <a:t>0.783</a:t>
                      </a:r>
                      <a:endParaRPr>
                        <a:solidFill>
                          <a:srgbClr val="FFFFFF"/>
                        </a:solidFill>
                      </a:endParaRPr>
                    </a:p>
                  </a:txBody>
                  <a:tcPr marT="25400" marB="25400" marR="25400" marL="254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rgbClr val="FFFFFF"/>
                          </a:solidFill>
                        </a:rPr>
                        <a:t>0.783</a:t>
                      </a:r>
                      <a:endParaRPr>
                        <a:solidFill>
                          <a:srgbClr val="FFFFFF"/>
                        </a:solidFill>
                      </a:endParaRPr>
                    </a:p>
                  </a:txBody>
                  <a:tcPr marT="25400" marB="25400" marR="25400" marL="254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rgbClr val="FFFFFF"/>
                          </a:solidFill>
                        </a:rPr>
                        <a:t>0.775</a:t>
                      </a:r>
                      <a:endParaRPr>
                        <a:solidFill>
                          <a:srgbClr val="FFFFFF"/>
                        </a:solidFill>
                      </a:endParaRPr>
                    </a:p>
                  </a:txBody>
                  <a:tcPr marT="25400" marB="25400" marR="25400" marL="254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FFFFF"/>
                          </a:solidFill>
                        </a:rPr>
                        <a:t>Percentage Split</a:t>
                      </a:r>
                      <a:endParaRPr>
                        <a:solidFill>
                          <a:srgbClr val="FFFFFF"/>
                        </a:solidFill>
                      </a:endParaRPr>
                    </a:p>
                  </a:txBody>
                  <a:tcPr marT="25400" marB="25400" marR="25400" marL="25400" anchor="b">
                    <a:lnL cap="flat" cmpd="sng" w="9525">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477825">
                <a:tc>
                  <a:txBody>
                    <a:bodyPr/>
                    <a:lstStyle/>
                    <a:p>
                      <a:pPr indent="0" lvl="0" marL="0" rtl="0" algn="l">
                        <a:lnSpc>
                          <a:spcPct val="115000"/>
                        </a:lnSpc>
                        <a:spcBef>
                          <a:spcPts val="0"/>
                        </a:spcBef>
                        <a:spcAft>
                          <a:spcPts val="0"/>
                        </a:spcAft>
                        <a:buNone/>
                      </a:pPr>
                      <a:r>
                        <a:rPr lang="en">
                          <a:solidFill>
                            <a:srgbClr val="FFFFFF"/>
                          </a:solidFill>
                        </a:rPr>
                        <a:t>Multilayer Perceptron (ANN)</a:t>
                      </a:r>
                      <a:endParaRPr>
                        <a:solidFill>
                          <a:srgbClr val="FFFFFF"/>
                        </a:solidFill>
                      </a:endParaRPr>
                    </a:p>
                  </a:txBody>
                  <a:tcPr marT="25400" marB="25400" marR="25400" marL="25400" anchor="b">
                    <a:lnL cap="flat" cmpd="sng" w="1905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rgbClr val="FFFFFF"/>
                          </a:solidFill>
                        </a:rPr>
                        <a:t>81.18%</a:t>
                      </a:r>
                      <a:endParaRPr>
                        <a:solidFill>
                          <a:srgbClr val="FFFFFF"/>
                        </a:solidFill>
                      </a:endParaRPr>
                    </a:p>
                  </a:txBody>
                  <a:tcPr marT="25400" marB="25400" marR="25400" marL="254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rgbClr val="FFFFFF"/>
                          </a:solidFill>
                        </a:rPr>
                        <a:t>0.812</a:t>
                      </a:r>
                      <a:endParaRPr>
                        <a:solidFill>
                          <a:srgbClr val="FFFFFF"/>
                        </a:solidFill>
                      </a:endParaRPr>
                    </a:p>
                  </a:txBody>
                  <a:tcPr marT="25400" marB="25400" marR="25400" marL="254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rgbClr val="FFFFFF"/>
                          </a:solidFill>
                        </a:rPr>
                        <a:t>0.812</a:t>
                      </a:r>
                      <a:endParaRPr>
                        <a:solidFill>
                          <a:srgbClr val="FFFFFF"/>
                        </a:solidFill>
                      </a:endParaRPr>
                    </a:p>
                  </a:txBody>
                  <a:tcPr marT="25400" marB="25400" marR="25400" marL="254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rgbClr val="FFFFFF"/>
                          </a:solidFill>
                        </a:rPr>
                        <a:t>0.812</a:t>
                      </a:r>
                      <a:endParaRPr>
                        <a:solidFill>
                          <a:srgbClr val="FFFFFF"/>
                        </a:solidFill>
                      </a:endParaRPr>
                    </a:p>
                  </a:txBody>
                  <a:tcPr marT="25400" marB="25400" marR="25400" marL="254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rgbClr val="FFFFFF"/>
                          </a:solidFill>
                        </a:rPr>
                        <a:t>0.867</a:t>
                      </a:r>
                      <a:endParaRPr>
                        <a:solidFill>
                          <a:srgbClr val="FFFFFF"/>
                        </a:solidFill>
                      </a:endParaRPr>
                    </a:p>
                  </a:txBody>
                  <a:tcPr marT="25400" marB="25400" marR="25400" marL="254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FFFFF"/>
                          </a:solidFill>
                        </a:rPr>
                        <a:t>Cross-Validation</a:t>
                      </a:r>
                      <a:endParaRPr>
                        <a:solidFill>
                          <a:srgbClr val="FFFFFF"/>
                        </a:solidFill>
                      </a:endParaRPr>
                    </a:p>
                  </a:txBody>
                  <a:tcPr marT="25400" marB="25400" marR="25400" marL="25400" anchor="b">
                    <a:lnL cap="flat" cmpd="sng" w="9525">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18550">
                <a:tc>
                  <a:txBody>
                    <a:bodyPr/>
                    <a:lstStyle/>
                    <a:p>
                      <a:pPr indent="0" lvl="0" marL="0" rtl="0" algn="l">
                        <a:lnSpc>
                          <a:spcPct val="115000"/>
                        </a:lnSpc>
                        <a:spcBef>
                          <a:spcPts val="0"/>
                        </a:spcBef>
                        <a:spcAft>
                          <a:spcPts val="0"/>
                        </a:spcAft>
                        <a:buNone/>
                      </a:pPr>
                      <a:r>
                        <a:rPr lang="en">
                          <a:solidFill>
                            <a:srgbClr val="FFFFFF"/>
                          </a:solidFill>
                        </a:rPr>
                        <a:t>Multilayer Perceptron (ANN)</a:t>
                      </a:r>
                      <a:endParaRPr>
                        <a:solidFill>
                          <a:srgbClr val="FFFFFF"/>
                        </a:solidFill>
                      </a:endParaRPr>
                    </a:p>
                  </a:txBody>
                  <a:tcPr marT="25400" marB="25400" marR="25400" marL="25400" anchor="b">
                    <a:lnL cap="flat" cmpd="sng" w="1905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rgbClr val="FFFFFF"/>
                          </a:solidFill>
                        </a:rPr>
                        <a:t>71.01%</a:t>
                      </a:r>
                      <a:endParaRPr>
                        <a:solidFill>
                          <a:srgbClr val="FFFFFF"/>
                        </a:solidFill>
                      </a:endParaRPr>
                    </a:p>
                  </a:txBody>
                  <a:tcPr marT="25400" marB="25400" marR="25400" marL="254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rgbClr val="FFFFFF"/>
                          </a:solidFill>
                        </a:rPr>
                        <a:t>0.71</a:t>
                      </a:r>
                      <a:endParaRPr>
                        <a:solidFill>
                          <a:srgbClr val="FFFFFF"/>
                        </a:solidFill>
                      </a:endParaRPr>
                    </a:p>
                  </a:txBody>
                  <a:tcPr marT="25400" marB="25400" marR="25400" marL="254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rgbClr val="FFFFFF"/>
                          </a:solidFill>
                        </a:rPr>
                        <a:t>0.71</a:t>
                      </a:r>
                      <a:endParaRPr>
                        <a:solidFill>
                          <a:srgbClr val="FFFFFF"/>
                        </a:solidFill>
                      </a:endParaRPr>
                    </a:p>
                  </a:txBody>
                  <a:tcPr marT="25400" marB="25400" marR="25400" marL="254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rgbClr val="FFFFFF"/>
                          </a:solidFill>
                        </a:rPr>
                        <a:t>0.71</a:t>
                      </a:r>
                      <a:endParaRPr>
                        <a:solidFill>
                          <a:srgbClr val="FFFFFF"/>
                        </a:solidFill>
                      </a:endParaRPr>
                    </a:p>
                  </a:txBody>
                  <a:tcPr marT="25400" marB="25400" marR="25400" marL="254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rgbClr val="FFFFFF"/>
                          </a:solidFill>
                        </a:rPr>
                        <a:t>0.775</a:t>
                      </a:r>
                      <a:endParaRPr>
                        <a:solidFill>
                          <a:srgbClr val="FFFFFF"/>
                        </a:solidFill>
                      </a:endParaRPr>
                    </a:p>
                  </a:txBody>
                  <a:tcPr marT="25400" marB="25400" marR="25400" marL="254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FFFFF"/>
                          </a:solidFill>
                        </a:rPr>
                        <a:t>Percentage Split</a:t>
                      </a:r>
                      <a:endParaRPr>
                        <a:solidFill>
                          <a:srgbClr val="FFFFFF"/>
                        </a:solidFill>
                      </a:endParaRPr>
                    </a:p>
                  </a:txBody>
                  <a:tcPr marT="25400" marB="25400" marR="25400" marL="25400" anchor="b">
                    <a:lnL cap="flat" cmpd="sng" w="9525">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9" name="Shape 899"/>
        <p:cNvGrpSpPr/>
        <p:nvPr/>
      </p:nvGrpSpPr>
      <p:grpSpPr>
        <a:xfrm>
          <a:off x="0" y="0"/>
          <a:ext cx="0" cy="0"/>
          <a:chOff x="0" y="0"/>
          <a:chExt cx="0" cy="0"/>
        </a:xfrm>
      </p:grpSpPr>
      <p:sp>
        <p:nvSpPr>
          <p:cNvPr id="900" name="Google Shape;900;p28"/>
          <p:cNvSpPr txBox="1"/>
          <p:nvPr/>
        </p:nvSpPr>
        <p:spPr>
          <a:xfrm>
            <a:off x="39300" y="3642100"/>
            <a:ext cx="7976100" cy="720000"/>
          </a:xfrm>
          <a:prstGeom prst="rect">
            <a:avLst/>
          </a:prstGeom>
          <a:noFill/>
          <a:ln>
            <a:noFill/>
          </a:ln>
        </p:spPr>
        <p:txBody>
          <a:bodyPr anchorCtr="0" anchor="t" bIns="91425" lIns="91425" spcFirstLastPara="1" rIns="91425" wrap="square" tIns="91425">
            <a:noAutofit/>
          </a:bodyPr>
          <a:lstStyle/>
          <a:p>
            <a:pPr indent="-342900" lvl="0" marL="457200" rtl="0" algn="just">
              <a:spcBef>
                <a:spcPts val="100"/>
              </a:spcBef>
              <a:spcAft>
                <a:spcPts val="0"/>
              </a:spcAft>
              <a:buClr>
                <a:srgbClr val="FFFFFF"/>
              </a:buClr>
              <a:buSzPts val="1800"/>
              <a:buFont typeface="Titillium Web Light"/>
              <a:buChar char="●"/>
            </a:pPr>
            <a:r>
              <a:rPr lang="en" sz="1800">
                <a:solidFill>
                  <a:srgbClr val="FFFFFF"/>
                </a:solidFill>
                <a:latin typeface="Titillium Web Light"/>
                <a:ea typeface="Titillium Web Light"/>
                <a:cs typeface="Titillium Web Light"/>
                <a:sym typeface="Titillium Web Light"/>
              </a:rPr>
              <a:t>Creating the Logic of Problem helps in better communication about the solution of the problem.</a:t>
            </a:r>
            <a:endParaRPr sz="1800">
              <a:solidFill>
                <a:srgbClr val="FFFFFF"/>
              </a:solidFill>
              <a:latin typeface="Titillium Web Light"/>
              <a:ea typeface="Titillium Web Light"/>
              <a:cs typeface="Titillium Web Light"/>
              <a:sym typeface="Titillium Web Light"/>
            </a:endParaRPr>
          </a:p>
          <a:p>
            <a:pPr indent="-342900" lvl="0" marL="457200" rtl="0" algn="just">
              <a:spcBef>
                <a:spcPts val="0"/>
              </a:spcBef>
              <a:spcAft>
                <a:spcPts val="0"/>
              </a:spcAft>
              <a:buClr>
                <a:srgbClr val="FFFFFF"/>
              </a:buClr>
              <a:buSzPts val="1800"/>
              <a:buFont typeface="Titillium Web Light"/>
              <a:buChar char="●"/>
            </a:pPr>
            <a:r>
              <a:rPr lang="en" sz="1800">
                <a:solidFill>
                  <a:srgbClr val="FFFFFF"/>
                </a:solidFill>
                <a:latin typeface="Titillium Web Light"/>
                <a:ea typeface="Titillium Web Light"/>
                <a:cs typeface="Titillium Web Light"/>
                <a:sym typeface="Titillium Web Light"/>
              </a:rPr>
              <a:t>It helps think out of the box illicitly.</a:t>
            </a:r>
            <a:endParaRPr sz="1800">
              <a:solidFill>
                <a:srgbClr val="FFFFFF"/>
              </a:solidFill>
              <a:latin typeface="Titillium Web Light"/>
              <a:ea typeface="Titillium Web Light"/>
              <a:cs typeface="Titillium Web Light"/>
              <a:sym typeface="Titillium Web Light"/>
            </a:endParaRPr>
          </a:p>
          <a:p>
            <a:pPr indent="0" lvl="0" marL="457200" rtl="0" algn="just">
              <a:spcBef>
                <a:spcPts val="0"/>
              </a:spcBef>
              <a:spcAft>
                <a:spcPts val="0"/>
              </a:spcAft>
              <a:buNone/>
            </a:pPr>
            <a:r>
              <a:t/>
            </a:r>
            <a:endParaRPr sz="1800">
              <a:solidFill>
                <a:srgbClr val="FFFFFF"/>
              </a:solidFill>
              <a:highlight>
                <a:srgbClr val="666666"/>
              </a:highlight>
              <a:latin typeface="Titillium Web Light"/>
              <a:ea typeface="Titillium Web Light"/>
              <a:cs typeface="Titillium Web Light"/>
              <a:sym typeface="Titillium Web Light"/>
            </a:endParaRPr>
          </a:p>
        </p:txBody>
      </p:sp>
      <p:sp>
        <p:nvSpPr>
          <p:cNvPr id="901" name="Google Shape;901;p28"/>
          <p:cNvSpPr txBox="1"/>
          <p:nvPr>
            <p:ph idx="4294967295" type="ctrTitle"/>
          </p:nvPr>
        </p:nvSpPr>
        <p:spPr>
          <a:xfrm>
            <a:off x="150300" y="-277554"/>
            <a:ext cx="7729200" cy="107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Logic of Problem</a:t>
            </a:r>
            <a:endParaRPr sz="2000"/>
          </a:p>
        </p:txBody>
      </p:sp>
      <p:sp>
        <p:nvSpPr>
          <p:cNvPr id="902" name="Google Shape;902;p28"/>
          <p:cNvSpPr txBox="1"/>
          <p:nvPr/>
        </p:nvSpPr>
        <p:spPr>
          <a:xfrm>
            <a:off x="39300" y="1234675"/>
            <a:ext cx="6172200" cy="720000"/>
          </a:xfrm>
          <a:prstGeom prst="rect">
            <a:avLst/>
          </a:prstGeom>
          <a:noFill/>
          <a:ln>
            <a:noFill/>
          </a:ln>
        </p:spPr>
        <p:txBody>
          <a:bodyPr anchorCtr="0" anchor="t" bIns="91425" lIns="91425" spcFirstLastPara="1" rIns="91425" wrap="square" tIns="91425">
            <a:noAutofit/>
          </a:bodyPr>
          <a:lstStyle/>
          <a:p>
            <a:pPr indent="-342900" lvl="0" marL="457200" rtl="0" algn="just">
              <a:spcBef>
                <a:spcPts val="100"/>
              </a:spcBef>
              <a:spcAft>
                <a:spcPts val="0"/>
              </a:spcAft>
              <a:buClr>
                <a:srgbClr val="FFFFFF"/>
              </a:buClr>
              <a:buSzPts val="1800"/>
              <a:buFont typeface="Titillium Web Light"/>
              <a:buChar char="●"/>
            </a:pPr>
            <a:r>
              <a:rPr lang="en" sz="1800">
                <a:solidFill>
                  <a:srgbClr val="FFFFFF"/>
                </a:solidFill>
                <a:latin typeface="Titillium Web Light"/>
                <a:ea typeface="Titillium Web Light"/>
                <a:cs typeface="Titillium Web Light"/>
                <a:sym typeface="Titillium Web Light"/>
              </a:rPr>
              <a:t>Helps in developing a perspective that can be easily missed.</a:t>
            </a:r>
            <a:endParaRPr sz="1800">
              <a:solidFill>
                <a:srgbClr val="FFFFFF"/>
              </a:solidFill>
              <a:latin typeface="Titillium Web Light"/>
              <a:ea typeface="Titillium Web Light"/>
              <a:cs typeface="Titillium Web Light"/>
              <a:sym typeface="Titillium Web Light"/>
            </a:endParaRPr>
          </a:p>
          <a:p>
            <a:pPr indent="-342900" lvl="0" marL="457200" rtl="0" algn="just">
              <a:spcBef>
                <a:spcPts val="0"/>
              </a:spcBef>
              <a:spcAft>
                <a:spcPts val="0"/>
              </a:spcAft>
              <a:buClr>
                <a:srgbClr val="FFFFFF"/>
              </a:buClr>
              <a:buSzPts val="1800"/>
              <a:buFont typeface="Titillium Web Light"/>
              <a:buChar char="●"/>
            </a:pPr>
            <a:r>
              <a:rPr lang="en" sz="1800">
                <a:solidFill>
                  <a:srgbClr val="FFFFFF"/>
                </a:solidFill>
                <a:latin typeface="Titillium Web Light"/>
                <a:ea typeface="Titillium Web Light"/>
                <a:cs typeface="Titillium Web Light"/>
                <a:sym typeface="Titillium Web Light"/>
              </a:rPr>
              <a:t>Helps collect information about the various aspects of the problem and to structure it in an accessible manner.</a:t>
            </a:r>
            <a:endParaRPr sz="1800">
              <a:solidFill>
                <a:srgbClr val="FFFFFF"/>
              </a:solidFill>
              <a:latin typeface="Titillium Web Light"/>
              <a:ea typeface="Titillium Web Light"/>
              <a:cs typeface="Titillium Web Light"/>
              <a:sym typeface="Titillium Web Light"/>
            </a:endParaRPr>
          </a:p>
          <a:p>
            <a:pPr indent="-342900" lvl="0" marL="457200" rtl="0" algn="just">
              <a:spcBef>
                <a:spcPts val="0"/>
              </a:spcBef>
              <a:spcAft>
                <a:spcPts val="0"/>
              </a:spcAft>
              <a:buClr>
                <a:srgbClr val="FFFFFF"/>
              </a:buClr>
              <a:buSzPts val="1800"/>
              <a:buFont typeface="Titillium Web Light"/>
              <a:buChar char="●"/>
            </a:pPr>
            <a:r>
              <a:rPr lang="en" sz="1800">
                <a:solidFill>
                  <a:srgbClr val="FFFFFF"/>
                </a:solidFill>
                <a:latin typeface="Titillium Web Light"/>
                <a:ea typeface="Titillium Web Light"/>
                <a:cs typeface="Titillium Web Light"/>
                <a:sym typeface="Titillium Web Light"/>
              </a:rPr>
              <a:t>Helps focus on implications and consequences. </a:t>
            </a:r>
            <a:endParaRPr sz="1800">
              <a:solidFill>
                <a:srgbClr val="FFFFFF"/>
              </a:solidFill>
              <a:latin typeface="Titillium Web Light"/>
              <a:ea typeface="Titillium Web Light"/>
              <a:cs typeface="Titillium Web Light"/>
              <a:sym typeface="Titillium Web Light"/>
            </a:endParaRPr>
          </a:p>
          <a:p>
            <a:pPr indent="-342900" lvl="0" marL="457200" rtl="0" algn="just">
              <a:spcBef>
                <a:spcPts val="0"/>
              </a:spcBef>
              <a:spcAft>
                <a:spcPts val="0"/>
              </a:spcAft>
              <a:buClr>
                <a:srgbClr val="FFFFFF"/>
              </a:buClr>
              <a:buSzPts val="1800"/>
              <a:buFont typeface="Titillium Web Light"/>
              <a:buChar char="●"/>
            </a:pPr>
            <a:r>
              <a:rPr lang="en" sz="1800">
                <a:solidFill>
                  <a:srgbClr val="FFFFFF"/>
                </a:solidFill>
                <a:latin typeface="Titillium Web Light"/>
                <a:ea typeface="Titillium Web Light"/>
                <a:cs typeface="Titillium Web Light"/>
                <a:sym typeface="Titillium Web Light"/>
              </a:rPr>
              <a:t>Helps easily update the concepts, procedures and expected outcome</a:t>
            </a:r>
            <a:r>
              <a:rPr lang="en" sz="1800">
                <a:solidFill>
                  <a:srgbClr val="FFFFFF"/>
                </a:solidFill>
                <a:latin typeface="Titillium Web Light"/>
                <a:ea typeface="Titillium Web Light"/>
                <a:cs typeface="Titillium Web Light"/>
                <a:sym typeface="Titillium Web Light"/>
              </a:rPr>
              <a:t>.</a:t>
            </a:r>
            <a:r>
              <a:rPr lang="en" sz="1800">
                <a:solidFill>
                  <a:srgbClr val="FFFFFF"/>
                </a:solidFill>
                <a:latin typeface="Titillium Web Light"/>
                <a:ea typeface="Titillium Web Light"/>
                <a:cs typeface="Titillium Web Light"/>
                <a:sym typeface="Titillium Web Light"/>
              </a:rPr>
              <a:t>	</a:t>
            </a:r>
            <a:endParaRPr sz="1800">
              <a:solidFill>
                <a:srgbClr val="FFFFFF"/>
              </a:solidFill>
              <a:latin typeface="Titillium Web Light"/>
              <a:ea typeface="Titillium Web Light"/>
              <a:cs typeface="Titillium Web Light"/>
              <a:sym typeface="Titillium Web Light"/>
            </a:endParaRPr>
          </a:p>
        </p:txBody>
      </p:sp>
      <p:sp>
        <p:nvSpPr>
          <p:cNvPr id="903" name="Google Shape;903;p28"/>
          <p:cNvSpPr txBox="1"/>
          <p:nvPr>
            <p:ph idx="4294967295" type="ctrTitle"/>
          </p:nvPr>
        </p:nvSpPr>
        <p:spPr>
          <a:xfrm>
            <a:off x="150300" y="255846"/>
            <a:ext cx="7729200" cy="107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Experiences</a:t>
            </a:r>
            <a:endParaRPr/>
          </a:p>
        </p:txBody>
      </p:sp>
      <p:sp>
        <p:nvSpPr>
          <p:cNvPr id="904" name="Google Shape;904;p28"/>
          <p:cNvSpPr txBox="1"/>
          <p:nvPr>
            <p:ph idx="4294967295" type="ctrTitle"/>
          </p:nvPr>
        </p:nvSpPr>
        <p:spPr>
          <a:xfrm>
            <a:off x="150300" y="2694246"/>
            <a:ext cx="7729200" cy="107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8" name="Shape 908"/>
        <p:cNvGrpSpPr/>
        <p:nvPr/>
      </p:nvGrpSpPr>
      <p:grpSpPr>
        <a:xfrm>
          <a:off x="0" y="0"/>
          <a:ext cx="0" cy="0"/>
          <a:chOff x="0" y="0"/>
          <a:chExt cx="0" cy="0"/>
        </a:xfrm>
      </p:grpSpPr>
      <p:sp>
        <p:nvSpPr>
          <p:cNvPr id="909" name="Google Shape;909;p29"/>
          <p:cNvSpPr txBox="1"/>
          <p:nvPr/>
        </p:nvSpPr>
        <p:spPr>
          <a:xfrm>
            <a:off x="245275" y="3272025"/>
            <a:ext cx="6400800" cy="720000"/>
          </a:xfrm>
          <a:prstGeom prst="rect">
            <a:avLst/>
          </a:prstGeom>
          <a:noFill/>
          <a:ln>
            <a:noFill/>
          </a:ln>
        </p:spPr>
        <p:txBody>
          <a:bodyPr anchorCtr="0" anchor="t" bIns="91425" lIns="91425" spcFirstLastPara="1" rIns="91425" wrap="square" tIns="91425">
            <a:noAutofit/>
          </a:bodyPr>
          <a:lstStyle/>
          <a:p>
            <a:pPr indent="-342900" lvl="0" marL="457200" rtl="0" algn="just">
              <a:spcBef>
                <a:spcPts val="100"/>
              </a:spcBef>
              <a:spcAft>
                <a:spcPts val="0"/>
              </a:spcAft>
              <a:buClr>
                <a:srgbClr val="FFFFFF"/>
              </a:buClr>
              <a:buSzPts val="1800"/>
              <a:buFont typeface="Titillium Web Light"/>
              <a:buChar char="●"/>
            </a:pPr>
            <a:r>
              <a:rPr lang="en" sz="1800">
                <a:solidFill>
                  <a:srgbClr val="FFFFFF"/>
                </a:solidFill>
                <a:latin typeface="Titillium Web Light"/>
                <a:ea typeface="Titillium Web Light"/>
                <a:cs typeface="Titillium Web Light"/>
                <a:sym typeface="Titillium Web Light"/>
              </a:rPr>
              <a:t>Establish Significance</a:t>
            </a:r>
            <a:endParaRPr sz="1800">
              <a:solidFill>
                <a:srgbClr val="FFFFFF"/>
              </a:solidFill>
              <a:latin typeface="Titillium Web Light"/>
              <a:ea typeface="Titillium Web Light"/>
              <a:cs typeface="Titillium Web Light"/>
              <a:sym typeface="Titillium Web Light"/>
            </a:endParaRPr>
          </a:p>
          <a:p>
            <a:pPr indent="-342900" lvl="0" marL="457200" rtl="0" algn="just">
              <a:spcBef>
                <a:spcPts val="0"/>
              </a:spcBef>
              <a:spcAft>
                <a:spcPts val="0"/>
              </a:spcAft>
              <a:buClr>
                <a:srgbClr val="FFFFFF"/>
              </a:buClr>
              <a:buSzPts val="1800"/>
              <a:buFont typeface="Titillium Web Light"/>
              <a:buChar char="●"/>
            </a:pPr>
            <a:r>
              <a:rPr lang="en" sz="1800">
                <a:solidFill>
                  <a:srgbClr val="FFFFFF"/>
                </a:solidFill>
                <a:latin typeface="Titillium Web Light"/>
                <a:ea typeface="Titillium Web Light"/>
                <a:cs typeface="Titillium Web Light"/>
                <a:sym typeface="Titillium Web Light"/>
              </a:rPr>
              <a:t>True Collaboration </a:t>
            </a:r>
            <a:endParaRPr sz="1800">
              <a:solidFill>
                <a:srgbClr val="FFFFFF"/>
              </a:solidFill>
              <a:latin typeface="Titillium Web Light"/>
              <a:ea typeface="Titillium Web Light"/>
              <a:cs typeface="Titillium Web Light"/>
              <a:sym typeface="Titillium Web Light"/>
            </a:endParaRPr>
          </a:p>
          <a:p>
            <a:pPr indent="-342900" lvl="0" marL="457200" rtl="0" algn="just">
              <a:spcBef>
                <a:spcPts val="0"/>
              </a:spcBef>
              <a:spcAft>
                <a:spcPts val="0"/>
              </a:spcAft>
              <a:buClr>
                <a:srgbClr val="FFFFFF"/>
              </a:buClr>
              <a:buSzPts val="1800"/>
              <a:buFont typeface="Titillium Web Light"/>
              <a:buChar char="●"/>
            </a:pPr>
            <a:r>
              <a:rPr lang="en" sz="1800">
                <a:solidFill>
                  <a:srgbClr val="FFFFFF"/>
                </a:solidFill>
                <a:latin typeface="Titillium Web Light"/>
                <a:ea typeface="Titillium Web Light"/>
                <a:cs typeface="Titillium Web Light"/>
                <a:sym typeface="Titillium Web Light"/>
              </a:rPr>
              <a:t>Ethical Dimension</a:t>
            </a:r>
            <a:endParaRPr sz="1800">
              <a:solidFill>
                <a:srgbClr val="FFFFFF"/>
              </a:solidFill>
              <a:latin typeface="Titillium Web Light"/>
              <a:ea typeface="Titillium Web Light"/>
              <a:cs typeface="Titillium Web Light"/>
              <a:sym typeface="Titillium Web Light"/>
            </a:endParaRPr>
          </a:p>
        </p:txBody>
      </p:sp>
      <p:sp>
        <p:nvSpPr>
          <p:cNvPr id="910" name="Google Shape;910;p29"/>
          <p:cNvSpPr txBox="1"/>
          <p:nvPr>
            <p:ph idx="4294967295" type="ctrTitle"/>
          </p:nvPr>
        </p:nvSpPr>
        <p:spPr>
          <a:xfrm>
            <a:off x="150300" y="-201354"/>
            <a:ext cx="7729200" cy="107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Logic of Problem</a:t>
            </a:r>
            <a:endParaRPr sz="2000"/>
          </a:p>
        </p:txBody>
      </p:sp>
      <p:sp>
        <p:nvSpPr>
          <p:cNvPr id="911" name="Google Shape;911;p29"/>
          <p:cNvSpPr txBox="1"/>
          <p:nvPr>
            <p:ph idx="4294967295" type="ctrTitle"/>
          </p:nvPr>
        </p:nvSpPr>
        <p:spPr>
          <a:xfrm>
            <a:off x="150300" y="408246"/>
            <a:ext cx="7729200" cy="107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Cons</a:t>
            </a:r>
            <a:endParaRPr/>
          </a:p>
        </p:txBody>
      </p:sp>
      <p:sp>
        <p:nvSpPr>
          <p:cNvPr id="912" name="Google Shape;912;p29"/>
          <p:cNvSpPr txBox="1"/>
          <p:nvPr>
            <p:ph idx="4294967295" type="ctrTitle"/>
          </p:nvPr>
        </p:nvSpPr>
        <p:spPr>
          <a:xfrm>
            <a:off x="150300" y="2237046"/>
            <a:ext cx="7729200" cy="107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Suggestions </a:t>
            </a:r>
            <a:endParaRPr/>
          </a:p>
        </p:txBody>
      </p:sp>
      <p:sp>
        <p:nvSpPr>
          <p:cNvPr id="913" name="Google Shape;913;p29"/>
          <p:cNvSpPr txBox="1"/>
          <p:nvPr/>
        </p:nvSpPr>
        <p:spPr>
          <a:xfrm>
            <a:off x="321475" y="1379925"/>
            <a:ext cx="6172200" cy="720000"/>
          </a:xfrm>
          <a:prstGeom prst="rect">
            <a:avLst/>
          </a:prstGeom>
          <a:noFill/>
          <a:ln>
            <a:noFill/>
          </a:ln>
        </p:spPr>
        <p:txBody>
          <a:bodyPr anchorCtr="0" anchor="t" bIns="91425" lIns="91425" spcFirstLastPara="1" rIns="91425" wrap="square" tIns="91425">
            <a:noAutofit/>
          </a:bodyPr>
          <a:lstStyle/>
          <a:p>
            <a:pPr indent="-342900" lvl="0" marL="457200" rtl="0" algn="just">
              <a:spcBef>
                <a:spcPts val="100"/>
              </a:spcBef>
              <a:spcAft>
                <a:spcPts val="0"/>
              </a:spcAft>
              <a:buClr>
                <a:srgbClr val="FFFFFF"/>
              </a:buClr>
              <a:buSzPts val="1800"/>
              <a:buFont typeface="Titillium Web Light"/>
              <a:buChar char="●"/>
            </a:pPr>
            <a:r>
              <a:rPr lang="en" sz="1800">
                <a:solidFill>
                  <a:srgbClr val="FFFFFF"/>
                </a:solidFill>
                <a:latin typeface="Titillium Web Light"/>
                <a:ea typeface="Titillium Web Light"/>
                <a:cs typeface="Titillium Web Light"/>
                <a:sym typeface="Titillium Web Light"/>
              </a:rPr>
              <a:t>It is a little bit time consuming towards the beginning.</a:t>
            </a:r>
            <a:endParaRPr sz="1800">
              <a:solidFill>
                <a:srgbClr val="FFFFFF"/>
              </a:solidFill>
              <a:latin typeface="Titillium Web Light"/>
              <a:ea typeface="Titillium Web Light"/>
              <a:cs typeface="Titillium Web Light"/>
              <a:sym typeface="Titillium Web Light"/>
            </a:endParaRPr>
          </a:p>
          <a:p>
            <a:pPr indent="-342900" lvl="0" marL="457200" rtl="0" algn="just">
              <a:spcBef>
                <a:spcPts val="0"/>
              </a:spcBef>
              <a:spcAft>
                <a:spcPts val="0"/>
              </a:spcAft>
              <a:buClr>
                <a:srgbClr val="FFFFFF"/>
              </a:buClr>
              <a:buSzPts val="1800"/>
              <a:buFont typeface="Titillium Web Light"/>
              <a:buChar char="●"/>
            </a:pPr>
            <a:r>
              <a:rPr lang="en" sz="1800">
                <a:solidFill>
                  <a:srgbClr val="FFFFFF"/>
                </a:solidFill>
                <a:latin typeface="Titillium Web Light"/>
                <a:ea typeface="Titillium Web Light"/>
                <a:cs typeface="Titillium Web Light"/>
                <a:sym typeface="Titillium Web Light"/>
              </a:rPr>
              <a:t>Isn’t collaborative between teams.</a:t>
            </a:r>
            <a:endParaRPr sz="1800">
              <a:solidFill>
                <a:srgbClr val="FFFFFF"/>
              </a:solidFill>
              <a:latin typeface="Titillium Web Light"/>
              <a:ea typeface="Titillium Web Light"/>
              <a:cs typeface="Titillium Web Light"/>
              <a:sym typeface="Titillium Web Light"/>
            </a:endParaRPr>
          </a:p>
          <a:p>
            <a:pPr indent="-342900" lvl="0" marL="457200" rtl="0" algn="just">
              <a:spcBef>
                <a:spcPts val="0"/>
              </a:spcBef>
              <a:spcAft>
                <a:spcPts val="0"/>
              </a:spcAft>
              <a:buClr>
                <a:srgbClr val="FFFFFF"/>
              </a:buClr>
              <a:buSzPts val="1800"/>
              <a:buFont typeface="Titillium Web Light"/>
              <a:buChar char="●"/>
            </a:pPr>
            <a:r>
              <a:rPr lang="en" sz="1800">
                <a:solidFill>
                  <a:srgbClr val="FFFFFF"/>
                </a:solidFill>
                <a:latin typeface="Titillium Web Light"/>
                <a:ea typeface="Titillium Web Light"/>
                <a:cs typeface="Titillium Web Light"/>
                <a:sym typeface="Titillium Web Light"/>
              </a:rPr>
              <a:t>Misses on the mention of the ethics of solving the problem.</a:t>
            </a:r>
            <a:endParaRPr sz="1800">
              <a:solidFill>
                <a:srgbClr val="FFFFFF"/>
              </a:solidFill>
              <a:latin typeface="Titillium Web Light"/>
              <a:ea typeface="Titillium Web Light"/>
              <a:cs typeface="Titillium Web Light"/>
              <a:sym typeface="Titillium Web Light"/>
            </a:endParaRPr>
          </a:p>
          <a:p>
            <a:pPr indent="0" lvl="0" marL="457200" rtl="0" algn="just">
              <a:spcBef>
                <a:spcPts val="0"/>
              </a:spcBef>
              <a:spcAft>
                <a:spcPts val="0"/>
              </a:spcAft>
              <a:buNone/>
            </a:pPr>
            <a:r>
              <a:t/>
            </a:r>
            <a:endParaRPr sz="1800">
              <a:solidFill>
                <a:srgbClr val="FFFFFF"/>
              </a:solidFill>
              <a:highlight>
                <a:srgbClr val="666666"/>
              </a:highlight>
              <a:latin typeface="Titillium Web Light"/>
              <a:ea typeface="Titillium Web Light"/>
              <a:cs typeface="Titillium Web Light"/>
              <a:sym typeface="Titillium Web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7" name="Shape 917"/>
        <p:cNvGrpSpPr/>
        <p:nvPr/>
      </p:nvGrpSpPr>
      <p:grpSpPr>
        <a:xfrm>
          <a:off x="0" y="0"/>
          <a:ext cx="0" cy="0"/>
          <a:chOff x="0" y="0"/>
          <a:chExt cx="0" cy="0"/>
        </a:xfrm>
      </p:grpSpPr>
      <p:sp>
        <p:nvSpPr>
          <p:cNvPr id="918" name="Google Shape;918;p30"/>
          <p:cNvSpPr txBox="1"/>
          <p:nvPr>
            <p:ph idx="4294967295" type="ctrTitle"/>
          </p:nvPr>
        </p:nvSpPr>
        <p:spPr>
          <a:xfrm>
            <a:off x="150300" y="-201354"/>
            <a:ext cx="7729200" cy="107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Conclusions</a:t>
            </a:r>
            <a:endParaRPr sz="2000"/>
          </a:p>
        </p:txBody>
      </p:sp>
      <p:sp>
        <p:nvSpPr>
          <p:cNvPr id="919" name="Google Shape;919;p30"/>
          <p:cNvSpPr txBox="1"/>
          <p:nvPr/>
        </p:nvSpPr>
        <p:spPr>
          <a:xfrm>
            <a:off x="0" y="694675"/>
            <a:ext cx="6172200" cy="720000"/>
          </a:xfrm>
          <a:prstGeom prst="rect">
            <a:avLst/>
          </a:prstGeom>
          <a:noFill/>
          <a:ln>
            <a:noFill/>
          </a:ln>
        </p:spPr>
        <p:txBody>
          <a:bodyPr anchorCtr="0" anchor="t" bIns="91425" lIns="91425" spcFirstLastPara="1" rIns="91425" wrap="square" tIns="91425">
            <a:noAutofit/>
          </a:bodyPr>
          <a:lstStyle/>
          <a:p>
            <a:pPr indent="0" lvl="0" marL="457200" rtl="0" algn="just">
              <a:spcBef>
                <a:spcPts val="0"/>
              </a:spcBef>
              <a:spcAft>
                <a:spcPts val="0"/>
              </a:spcAft>
              <a:buNone/>
            </a:pPr>
            <a:r>
              <a:t/>
            </a:r>
            <a:endParaRPr sz="1200">
              <a:solidFill>
                <a:srgbClr val="FFFFFF"/>
              </a:solidFill>
              <a:latin typeface="Titillium Web Light"/>
              <a:ea typeface="Titillium Web Light"/>
              <a:cs typeface="Titillium Web Light"/>
              <a:sym typeface="Titillium Web Light"/>
            </a:endParaRPr>
          </a:p>
          <a:p>
            <a:pPr indent="-304800" lvl="0" marL="914400" rtl="0" algn="just">
              <a:spcBef>
                <a:spcPts val="0"/>
              </a:spcBef>
              <a:spcAft>
                <a:spcPts val="0"/>
              </a:spcAft>
              <a:buClr>
                <a:schemeClr val="lt1"/>
              </a:buClr>
              <a:buSzPts val="1200"/>
              <a:buFont typeface="Titillium Web Light"/>
              <a:buChar char="●"/>
            </a:pPr>
            <a:r>
              <a:rPr lang="en" sz="1200">
                <a:solidFill>
                  <a:srgbClr val="FFFFFF"/>
                </a:solidFill>
                <a:latin typeface="Titillium Web Light"/>
                <a:ea typeface="Titillium Web Light"/>
                <a:cs typeface="Titillium Web Light"/>
                <a:sym typeface="Titillium Web Light"/>
              </a:rPr>
              <a:t>Random Forest when executed with different test options performed better as compared to all the other models.  </a:t>
            </a:r>
            <a:endParaRPr sz="1200">
              <a:solidFill>
                <a:srgbClr val="FFFFFF"/>
              </a:solidFill>
              <a:latin typeface="Titillium Web Light"/>
              <a:ea typeface="Titillium Web Light"/>
              <a:cs typeface="Titillium Web Light"/>
              <a:sym typeface="Titillium Web Light"/>
            </a:endParaRPr>
          </a:p>
          <a:p>
            <a:pPr indent="-304800" lvl="0" marL="914400" rtl="0" algn="l">
              <a:lnSpc>
                <a:spcPct val="115000"/>
              </a:lnSpc>
              <a:spcBef>
                <a:spcPts val="0"/>
              </a:spcBef>
              <a:spcAft>
                <a:spcPts val="0"/>
              </a:spcAft>
              <a:buClr>
                <a:schemeClr val="lt1"/>
              </a:buClr>
              <a:buSzPts val="1200"/>
              <a:buFont typeface="Titillium Web Light"/>
              <a:buChar char="●"/>
            </a:pPr>
            <a:r>
              <a:rPr lang="en" sz="1200">
                <a:solidFill>
                  <a:schemeClr val="lt1"/>
                </a:solidFill>
                <a:latin typeface="Titillium Web Light"/>
                <a:ea typeface="Titillium Web Light"/>
                <a:cs typeface="Titillium Web Light"/>
                <a:sym typeface="Titillium Web Light"/>
              </a:rPr>
              <a:t>The performance of Random forest was consistently higher. Also the accuracy for Random forest was measured as 89%</a:t>
            </a:r>
            <a:endParaRPr sz="1200">
              <a:solidFill>
                <a:srgbClr val="FFFFFF"/>
              </a:solidFill>
              <a:latin typeface="Titillium Web Light"/>
              <a:ea typeface="Titillium Web Light"/>
              <a:cs typeface="Titillium Web Light"/>
              <a:sym typeface="Titillium Web Light"/>
            </a:endParaRPr>
          </a:p>
          <a:p>
            <a:pPr indent="-304800" lvl="0" marL="914400" rtl="0" algn="l">
              <a:lnSpc>
                <a:spcPct val="115000"/>
              </a:lnSpc>
              <a:spcBef>
                <a:spcPts val="0"/>
              </a:spcBef>
              <a:spcAft>
                <a:spcPts val="0"/>
              </a:spcAft>
              <a:buClr>
                <a:schemeClr val="lt1"/>
              </a:buClr>
              <a:buSzPts val="1200"/>
              <a:buFont typeface="Titillium Web Light"/>
              <a:buChar char="●"/>
            </a:pPr>
            <a:r>
              <a:rPr lang="en" sz="1200">
                <a:solidFill>
                  <a:srgbClr val="FFFFFF"/>
                </a:solidFill>
                <a:latin typeface="Titillium Web Light"/>
                <a:ea typeface="Titillium Web Light"/>
                <a:cs typeface="Titillium Web Light"/>
                <a:sym typeface="Titillium Web Light"/>
              </a:rPr>
              <a:t>The data set user is balanced it does not come under false accuracy. This can be confirmed with the high precision and </a:t>
            </a:r>
            <a:r>
              <a:rPr lang="en" sz="1200">
                <a:solidFill>
                  <a:srgbClr val="FFFFFF"/>
                </a:solidFill>
                <a:latin typeface="Titillium Web Light"/>
                <a:ea typeface="Titillium Web Light"/>
                <a:cs typeface="Titillium Web Light"/>
                <a:sym typeface="Titillium Web Light"/>
              </a:rPr>
              <a:t>r</a:t>
            </a:r>
            <a:r>
              <a:rPr lang="en" sz="1200">
                <a:solidFill>
                  <a:srgbClr val="FFFFFF"/>
                </a:solidFill>
                <a:latin typeface="Titillium Web Light"/>
                <a:ea typeface="Titillium Web Light"/>
                <a:cs typeface="Titillium Web Light"/>
                <a:sym typeface="Titillium Web Light"/>
              </a:rPr>
              <a:t>ecall value of Random forest. Finally the high value of F-measure(0.888) confirms that both false positive and false negative are minimised.</a:t>
            </a:r>
            <a:endParaRPr sz="1200">
              <a:solidFill>
                <a:srgbClr val="FFFFFF"/>
              </a:solidFill>
              <a:highlight>
                <a:srgbClr val="FFFF00"/>
              </a:highlight>
              <a:latin typeface="Titillium Web Light"/>
              <a:ea typeface="Titillium Web Light"/>
              <a:cs typeface="Titillium Web Light"/>
              <a:sym typeface="Titillium Web Light"/>
            </a:endParaRPr>
          </a:p>
          <a:p>
            <a:pPr indent="-304800" lvl="0" marL="914400" rtl="0" algn="just">
              <a:spcBef>
                <a:spcPts val="0"/>
              </a:spcBef>
              <a:spcAft>
                <a:spcPts val="0"/>
              </a:spcAft>
              <a:buClr>
                <a:schemeClr val="lt1"/>
              </a:buClr>
              <a:buSzPts val="1200"/>
              <a:buFont typeface="Titillium Web Light"/>
              <a:buChar char="●"/>
            </a:pPr>
            <a:r>
              <a:rPr lang="en" sz="1200">
                <a:solidFill>
                  <a:srgbClr val="FFFFFF"/>
                </a:solidFill>
                <a:latin typeface="Titillium Web Light"/>
                <a:ea typeface="Titillium Web Light"/>
                <a:cs typeface="Titillium Web Light"/>
                <a:sym typeface="Titillium Web Light"/>
              </a:rPr>
              <a:t>It is observed that random forest with 100 bagging iterations and single randomness generating seed result in best performance measure with F-value as 88.8% while using a 10 fold cross validation sampling procedure.</a:t>
            </a:r>
            <a:endParaRPr sz="1200">
              <a:solidFill>
                <a:srgbClr val="FFFFFF"/>
              </a:solidFill>
              <a:latin typeface="Titillium Web Light"/>
              <a:ea typeface="Titillium Web Light"/>
              <a:cs typeface="Titillium Web Light"/>
              <a:sym typeface="Titillium Web Light"/>
            </a:endParaRPr>
          </a:p>
          <a:p>
            <a:pPr indent="0" lvl="0" marL="914400" rtl="0" algn="just">
              <a:spcBef>
                <a:spcPts val="0"/>
              </a:spcBef>
              <a:spcAft>
                <a:spcPts val="0"/>
              </a:spcAft>
              <a:buNone/>
            </a:pPr>
            <a:r>
              <a:t/>
            </a:r>
            <a:endParaRPr sz="1200">
              <a:solidFill>
                <a:srgbClr val="FFFFFF"/>
              </a:solidFill>
              <a:latin typeface="Titillium Web Light"/>
              <a:ea typeface="Titillium Web Light"/>
              <a:cs typeface="Titillium Web Light"/>
              <a:sym typeface="Titillium Web Light"/>
            </a:endParaRPr>
          </a:p>
          <a:p>
            <a:pPr indent="-304800" lvl="0" marL="914400" rtl="0" algn="just">
              <a:spcBef>
                <a:spcPts val="0"/>
              </a:spcBef>
              <a:spcAft>
                <a:spcPts val="0"/>
              </a:spcAft>
              <a:buClr>
                <a:schemeClr val="lt1"/>
              </a:buClr>
              <a:buSzPts val="1200"/>
              <a:buFont typeface="Titillium Web Light"/>
              <a:buChar char="●"/>
            </a:pPr>
            <a:r>
              <a:rPr lang="en" sz="1200">
                <a:solidFill>
                  <a:srgbClr val="FFFFFF"/>
                </a:solidFill>
                <a:latin typeface="Titillium Web Light"/>
                <a:ea typeface="Titillium Web Light"/>
                <a:cs typeface="Titillium Web Light"/>
                <a:sym typeface="Titillium Web Light"/>
              </a:rPr>
              <a:t>The main concern for developing an application for the classification of tumors is the results obtained are really sensitive. There is not much scope for error to be present while classification. Hence for this case it is essential to minimise the false positive and false negative due to the dramatic impact it can have on people’s life. The F measure is chosen as a key performance measure to single down the classification algorithms for the given dataset. As many decision trees are created the problem of overfitting is also resolved with random forest on brain tumor dataset.</a:t>
            </a:r>
            <a:endParaRPr sz="1200">
              <a:solidFill>
                <a:srgbClr val="FFFFFF"/>
              </a:solidFill>
              <a:latin typeface="Titillium Web Light"/>
              <a:ea typeface="Titillium Web Light"/>
              <a:cs typeface="Titillium Web Light"/>
              <a:sym typeface="Titillium Web Light"/>
            </a:endParaRPr>
          </a:p>
          <a:p>
            <a:pPr indent="0" lvl="0" marL="457200" rtl="0" algn="just">
              <a:spcBef>
                <a:spcPts val="0"/>
              </a:spcBef>
              <a:spcAft>
                <a:spcPts val="0"/>
              </a:spcAft>
              <a:buNone/>
            </a:pPr>
            <a:r>
              <a:t/>
            </a:r>
            <a:endParaRPr sz="1200">
              <a:solidFill>
                <a:srgbClr val="FFFFFF"/>
              </a:solidFill>
              <a:highlight>
                <a:srgbClr val="666666"/>
              </a:highlight>
              <a:latin typeface="Titillium Web Light"/>
              <a:ea typeface="Titillium Web Light"/>
              <a:cs typeface="Titillium Web Light"/>
              <a:sym typeface="Titillium Web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3" name="Shape 923"/>
        <p:cNvGrpSpPr/>
        <p:nvPr/>
      </p:nvGrpSpPr>
      <p:grpSpPr>
        <a:xfrm>
          <a:off x="0" y="0"/>
          <a:ext cx="0" cy="0"/>
          <a:chOff x="0" y="0"/>
          <a:chExt cx="0" cy="0"/>
        </a:xfrm>
      </p:grpSpPr>
      <p:sp>
        <p:nvSpPr>
          <p:cNvPr id="924" name="Google Shape;924;p31"/>
          <p:cNvSpPr txBox="1"/>
          <p:nvPr>
            <p:ph idx="4294967295" type="ctrTitle"/>
          </p:nvPr>
        </p:nvSpPr>
        <p:spPr>
          <a:xfrm>
            <a:off x="150300" y="-201354"/>
            <a:ext cx="7729200" cy="107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Future Enhancements</a:t>
            </a:r>
            <a:endParaRPr sz="2000"/>
          </a:p>
        </p:txBody>
      </p:sp>
      <p:sp>
        <p:nvSpPr>
          <p:cNvPr id="925" name="Google Shape;925;p31"/>
          <p:cNvSpPr txBox="1"/>
          <p:nvPr/>
        </p:nvSpPr>
        <p:spPr>
          <a:xfrm>
            <a:off x="267900" y="1082275"/>
            <a:ext cx="6172200" cy="7200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rgbClr val="FFFFFF"/>
              </a:buClr>
              <a:buSzPts val="1800"/>
              <a:buFont typeface="Titillium Web Light"/>
              <a:buChar char="●"/>
            </a:pPr>
            <a:r>
              <a:rPr lang="en" sz="1800">
                <a:solidFill>
                  <a:srgbClr val="FFFFFF"/>
                </a:solidFill>
                <a:latin typeface="Titillium Web Light"/>
                <a:ea typeface="Titillium Web Light"/>
                <a:cs typeface="Titillium Web Light"/>
                <a:sym typeface="Titillium Web Light"/>
              </a:rPr>
              <a:t>Train the model with a bigger dataset.</a:t>
            </a:r>
            <a:endParaRPr sz="1800">
              <a:solidFill>
                <a:srgbClr val="FFFFFF"/>
              </a:solidFill>
              <a:latin typeface="Titillium Web Light"/>
              <a:ea typeface="Titillium Web Light"/>
              <a:cs typeface="Titillium Web Light"/>
              <a:sym typeface="Titillium Web Light"/>
            </a:endParaRPr>
          </a:p>
          <a:p>
            <a:pPr indent="0" lvl="0" marL="914400" rtl="0" algn="just">
              <a:spcBef>
                <a:spcPts val="0"/>
              </a:spcBef>
              <a:spcAft>
                <a:spcPts val="0"/>
              </a:spcAft>
              <a:buNone/>
            </a:pPr>
            <a:r>
              <a:t/>
            </a:r>
            <a:endParaRPr sz="1800">
              <a:solidFill>
                <a:srgbClr val="FFFFFF"/>
              </a:solidFill>
              <a:latin typeface="Titillium Web Light"/>
              <a:ea typeface="Titillium Web Light"/>
              <a:cs typeface="Titillium Web Light"/>
              <a:sym typeface="Titillium Web Light"/>
            </a:endParaRPr>
          </a:p>
          <a:p>
            <a:pPr indent="-342900" lvl="0" marL="457200" rtl="0" algn="just">
              <a:spcBef>
                <a:spcPts val="0"/>
              </a:spcBef>
              <a:spcAft>
                <a:spcPts val="0"/>
              </a:spcAft>
              <a:buClr>
                <a:srgbClr val="FFFFFF"/>
              </a:buClr>
              <a:buSzPts val="1800"/>
              <a:buFont typeface="Titillium Web Light"/>
              <a:buChar char="●"/>
            </a:pPr>
            <a:r>
              <a:rPr lang="en" sz="1800">
                <a:solidFill>
                  <a:srgbClr val="FFFFFF"/>
                </a:solidFill>
                <a:latin typeface="Titillium Web Light"/>
                <a:ea typeface="Titillium Web Light"/>
                <a:cs typeface="Titillium Web Light"/>
                <a:sym typeface="Titillium Web Light"/>
              </a:rPr>
              <a:t>Adding noise to train the model to deal with noisy test data feature sets.</a:t>
            </a:r>
            <a:endParaRPr sz="1800">
              <a:solidFill>
                <a:srgbClr val="FFFFFF"/>
              </a:solidFill>
              <a:latin typeface="Titillium Web Light"/>
              <a:ea typeface="Titillium Web Light"/>
              <a:cs typeface="Titillium Web Light"/>
              <a:sym typeface="Titillium Web Light"/>
            </a:endParaRPr>
          </a:p>
          <a:p>
            <a:pPr indent="0" lvl="0" marL="914400" rtl="0" algn="just">
              <a:spcBef>
                <a:spcPts val="0"/>
              </a:spcBef>
              <a:spcAft>
                <a:spcPts val="0"/>
              </a:spcAft>
              <a:buNone/>
            </a:pPr>
            <a:r>
              <a:t/>
            </a:r>
            <a:endParaRPr sz="1800">
              <a:solidFill>
                <a:srgbClr val="FFFFFF"/>
              </a:solidFill>
              <a:latin typeface="Titillium Web Light"/>
              <a:ea typeface="Titillium Web Light"/>
              <a:cs typeface="Titillium Web Light"/>
              <a:sym typeface="Titillium Web Light"/>
            </a:endParaRPr>
          </a:p>
          <a:p>
            <a:pPr indent="-342900" lvl="0" marL="457200" rtl="0" algn="just">
              <a:spcBef>
                <a:spcPts val="0"/>
              </a:spcBef>
              <a:spcAft>
                <a:spcPts val="0"/>
              </a:spcAft>
              <a:buClr>
                <a:srgbClr val="FFFFFF"/>
              </a:buClr>
              <a:buSzPts val="1800"/>
              <a:buFont typeface="Titillium Web Light"/>
              <a:buChar char="●"/>
            </a:pPr>
            <a:r>
              <a:rPr lang="en" sz="1800">
                <a:solidFill>
                  <a:srgbClr val="FFFFFF"/>
                </a:solidFill>
                <a:latin typeface="Titillium Web Light"/>
                <a:ea typeface="Titillium Web Light"/>
                <a:cs typeface="Titillium Web Light"/>
                <a:sym typeface="Titillium Web Light"/>
              </a:rPr>
              <a:t>Increase the number of features in the feature set to more region application specific properties of images.</a:t>
            </a:r>
            <a:endParaRPr sz="1800">
              <a:solidFill>
                <a:srgbClr val="FFFFFF"/>
              </a:solidFill>
              <a:latin typeface="Titillium Web Light"/>
              <a:ea typeface="Titillium Web Light"/>
              <a:cs typeface="Titillium Web Light"/>
              <a:sym typeface="Titillium Web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9" name="Shape 929"/>
        <p:cNvGrpSpPr/>
        <p:nvPr/>
      </p:nvGrpSpPr>
      <p:grpSpPr>
        <a:xfrm>
          <a:off x="0" y="0"/>
          <a:ext cx="0" cy="0"/>
          <a:chOff x="0" y="0"/>
          <a:chExt cx="0" cy="0"/>
        </a:xfrm>
      </p:grpSpPr>
      <p:sp>
        <p:nvSpPr>
          <p:cNvPr id="930" name="Google Shape;930;p32"/>
          <p:cNvSpPr txBox="1"/>
          <p:nvPr>
            <p:ph idx="4294967295" type="ctrTitle"/>
          </p:nvPr>
        </p:nvSpPr>
        <p:spPr>
          <a:xfrm>
            <a:off x="591850" y="2201071"/>
            <a:ext cx="7729200" cy="107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200"/>
              <a:t>Thank You</a:t>
            </a:r>
            <a:endParaRPr sz="7200"/>
          </a:p>
          <a:p>
            <a:pPr indent="0" lvl="0" marL="0" rtl="0" algn="l">
              <a:spcBef>
                <a:spcPts val="0"/>
              </a:spcBef>
              <a:spcAft>
                <a:spcPts val="0"/>
              </a:spcAft>
              <a:buNone/>
            </a:pPr>
            <a:r>
              <a:rPr lang="en" sz="7200"/>
              <a:t>Any Questions?</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4" name="Shape 824"/>
        <p:cNvGrpSpPr/>
        <p:nvPr/>
      </p:nvGrpSpPr>
      <p:grpSpPr>
        <a:xfrm>
          <a:off x="0" y="0"/>
          <a:ext cx="0" cy="0"/>
          <a:chOff x="0" y="0"/>
          <a:chExt cx="0" cy="0"/>
        </a:xfrm>
      </p:grpSpPr>
      <p:sp>
        <p:nvSpPr>
          <p:cNvPr id="825" name="Google Shape;825;p17"/>
          <p:cNvSpPr txBox="1"/>
          <p:nvPr>
            <p:ph idx="4294967295" type="ctrTitle"/>
          </p:nvPr>
        </p:nvSpPr>
        <p:spPr>
          <a:xfrm>
            <a:off x="150300" y="315823"/>
            <a:ext cx="7729200" cy="117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Introduction</a:t>
            </a:r>
            <a:endParaRPr sz="4000"/>
          </a:p>
          <a:p>
            <a:pPr indent="0" lvl="0" marL="0" rtl="0" algn="l">
              <a:spcBef>
                <a:spcPts val="0"/>
              </a:spcBef>
              <a:spcAft>
                <a:spcPts val="0"/>
              </a:spcAft>
              <a:buNone/>
            </a:pPr>
            <a:r>
              <a:t/>
            </a:r>
            <a:endParaRPr sz="2000"/>
          </a:p>
        </p:txBody>
      </p:sp>
      <p:sp>
        <p:nvSpPr>
          <p:cNvPr id="826" name="Google Shape;826;p17"/>
          <p:cNvSpPr txBox="1"/>
          <p:nvPr/>
        </p:nvSpPr>
        <p:spPr>
          <a:xfrm>
            <a:off x="202675" y="1339475"/>
            <a:ext cx="4178700" cy="720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800">
                <a:solidFill>
                  <a:srgbClr val="FFFFFF"/>
                </a:solidFill>
                <a:latin typeface="Titillium Web Light"/>
                <a:ea typeface="Titillium Web Light"/>
                <a:cs typeface="Titillium Web Light"/>
                <a:sym typeface="Titillium Web Light"/>
              </a:rPr>
              <a:t>The project is built with the aim to automate the process of Classification of Brain Tumors into Malignant and      Benign. This could help doctors in diagnosing the </a:t>
            </a:r>
            <a:r>
              <a:rPr lang="en" sz="1800">
                <a:solidFill>
                  <a:srgbClr val="FFFFFF"/>
                </a:solidFill>
                <a:latin typeface="Titillium Web Light"/>
                <a:ea typeface="Titillium Web Light"/>
                <a:cs typeface="Titillium Web Light"/>
                <a:sym typeface="Titillium Web Light"/>
              </a:rPr>
              <a:t>patient's</a:t>
            </a:r>
            <a:r>
              <a:rPr lang="en" sz="1800">
                <a:solidFill>
                  <a:srgbClr val="FFFFFF"/>
                </a:solidFill>
                <a:latin typeface="Titillium Web Light"/>
                <a:ea typeface="Titillium Web Light"/>
                <a:cs typeface="Titillium Web Light"/>
                <a:sym typeface="Titillium Web Light"/>
              </a:rPr>
              <a:t> treatment plan in a faster way and help save lives.</a:t>
            </a:r>
            <a:endParaRPr sz="1800">
              <a:solidFill>
                <a:srgbClr val="FFFFFF"/>
              </a:solidFill>
              <a:latin typeface="Titillium Web Light"/>
              <a:ea typeface="Titillium Web Light"/>
              <a:cs typeface="Titillium Web Light"/>
              <a:sym typeface="Titillium Web Light"/>
            </a:endParaRPr>
          </a:p>
          <a:p>
            <a:pPr indent="0" lvl="0" marL="0" rtl="0" algn="l">
              <a:spcBef>
                <a:spcPts val="0"/>
              </a:spcBef>
              <a:spcAft>
                <a:spcPts val="0"/>
              </a:spcAft>
              <a:buNone/>
            </a:pPr>
            <a:r>
              <a:t/>
            </a:r>
            <a:endParaRPr sz="1800">
              <a:solidFill>
                <a:srgbClr val="FFFFFF"/>
              </a:solidFill>
              <a:latin typeface="Titillium Web Light"/>
              <a:ea typeface="Titillium Web Light"/>
              <a:cs typeface="Titillium Web Light"/>
              <a:sym typeface="Titillium Web Light"/>
            </a:endParaRPr>
          </a:p>
        </p:txBody>
      </p:sp>
      <p:pic>
        <p:nvPicPr>
          <p:cNvPr id="827" name="Google Shape;827;p17"/>
          <p:cNvPicPr preferRelativeResize="0"/>
          <p:nvPr/>
        </p:nvPicPr>
        <p:blipFill>
          <a:blip r:embed="rId3">
            <a:alphaModFix/>
          </a:blip>
          <a:stretch>
            <a:fillRect/>
          </a:stretch>
        </p:blipFill>
        <p:spPr>
          <a:xfrm>
            <a:off x="5025650" y="2327125"/>
            <a:ext cx="3450500" cy="2296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1" name="Shape 831"/>
        <p:cNvGrpSpPr/>
        <p:nvPr/>
      </p:nvGrpSpPr>
      <p:grpSpPr>
        <a:xfrm>
          <a:off x="0" y="0"/>
          <a:ext cx="0" cy="0"/>
          <a:chOff x="0" y="0"/>
          <a:chExt cx="0" cy="0"/>
        </a:xfrm>
      </p:grpSpPr>
      <p:sp>
        <p:nvSpPr>
          <p:cNvPr id="832" name="Google Shape;832;p18"/>
          <p:cNvSpPr txBox="1"/>
          <p:nvPr>
            <p:ph idx="4294967295" type="ctrTitle"/>
          </p:nvPr>
        </p:nvSpPr>
        <p:spPr>
          <a:xfrm>
            <a:off x="138375" y="57824"/>
            <a:ext cx="7729200" cy="77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Problem Statement</a:t>
            </a:r>
            <a:endParaRPr sz="2000"/>
          </a:p>
        </p:txBody>
      </p:sp>
      <p:sp>
        <p:nvSpPr>
          <p:cNvPr id="833" name="Google Shape;833;p18"/>
          <p:cNvSpPr txBox="1"/>
          <p:nvPr/>
        </p:nvSpPr>
        <p:spPr>
          <a:xfrm>
            <a:off x="267900" y="1082275"/>
            <a:ext cx="6708000" cy="7200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rgbClr val="FFFFFF"/>
              </a:buClr>
              <a:buSzPts val="1800"/>
              <a:buFont typeface="Titillium Web Light"/>
              <a:buChar char="●"/>
            </a:pPr>
            <a:r>
              <a:rPr lang="en" sz="1800">
                <a:solidFill>
                  <a:srgbClr val="FFFFFF"/>
                </a:solidFill>
                <a:latin typeface="Titillium Web Light"/>
                <a:ea typeface="Titillium Web Light"/>
                <a:cs typeface="Titillium Web Light"/>
                <a:sym typeface="Titillium Web Light"/>
              </a:rPr>
              <a:t>Treatment of a brain tumor can’t be planned unless it is classified into Benign(Non-Cancerous) or Malignant(Cancerous).</a:t>
            </a:r>
            <a:endParaRPr sz="1800">
              <a:solidFill>
                <a:srgbClr val="FFFFFF"/>
              </a:solidFill>
              <a:latin typeface="Titillium Web Light"/>
              <a:ea typeface="Titillium Web Light"/>
              <a:cs typeface="Titillium Web Light"/>
              <a:sym typeface="Titillium Web Light"/>
            </a:endParaRPr>
          </a:p>
          <a:p>
            <a:pPr indent="0" lvl="0" marL="457200" rtl="0" algn="just">
              <a:spcBef>
                <a:spcPts val="0"/>
              </a:spcBef>
              <a:spcAft>
                <a:spcPts val="0"/>
              </a:spcAft>
              <a:buNone/>
            </a:pPr>
            <a:r>
              <a:t/>
            </a:r>
            <a:endParaRPr sz="1800">
              <a:solidFill>
                <a:srgbClr val="FFFFFF"/>
              </a:solidFill>
              <a:latin typeface="Titillium Web Light"/>
              <a:ea typeface="Titillium Web Light"/>
              <a:cs typeface="Titillium Web Light"/>
              <a:sym typeface="Titillium Web Light"/>
            </a:endParaRPr>
          </a:p>
          <a:p>
            <a:pPr indent="-342900" lvl="0" marL="457200" rtl="0" algn="just">
              <a:spcBef>
                <a:spcPts val="0"/>
              </a:spcBef>
              <a:spcAft>
                <a:spcPts val="0"/>
              </a:spcAft>
              <a:buClr>
                <a:srgbClr val="FFFFFF"/>
              </a:buClr>
              <a:buSzPts val="1800"/>
              <a:buFont typeface="Titillium Web Light"/>
              <a:buChar char="●"/>
            </a:pPr>
            <a:r>
              <a:rPr lang="en" sz="1800">
                <a:solidFill>
                  <a:srgbClr val="FFFFFF"/>
                </a:solidFill>
                <a:latin typeface="Titillium Web Light"/>
                <a:ea typeface="Titillium Web Light"/>
                <a:cs typeface="Titillium Web Light"/>
                <a:sym typeface="Titillium Web Light"/>
              </a:rPr>
              <a:t>Building of a robust machine learning model that can classify the tumor within the test cases within a fraction of seconds vs the biopsy which might take days.</a:t>
            </a:r>
            <a:endParaRPr sz="1800">
              <a:solidFill>
                <a:srgbClr val="FFFFFF"/>
              </a:solidFill>
              <a:latin typeface="Titillium Web Light"/>
              <a:ea typeface="Titillium Web Light"/>
              <a:cs typeface="Titillium Web Light"/>
              <a:sym typeface="Titillium Web Light"/>
            </a:endParaRPr>
          </a:p>
          <a:p>
            <a:pPr indent="0" lvl="0" marL="457200" rtl="0" algn="just">
              <a:spcBef>
                <a:spcPts val="0"/>
              </a:spcBef>
              <a:spcAft>
                <a:spcPts val="0"/>
              </a:spcAft>
              <a:buNone/>
            </a:pPr>
            <a:r>
              <a:t/>
            </a:r>
            <a:endParaRPr sz="1800">
              <a:solidFill>
                <a:srgbClr val="FFFFFF"/>
              </a:solidFill>
              <a:latin typeface="Titillium Web Light"/>
              <a:ea typeface="Titillium Web Light"/>
              <a:cs typeface="Titillium Web Light"/>
              <a:sym typeface="Titillium Web Light"/>
            </a:endParaRPr>
          </a:p>
          <a:p>
            <a:pPr indent="-342900" lvl="0" marL="457200" rtl="0" algn="just">
              <a:spcBef>
                <a:spcPts val="0"/>
              </a:spcBef>
              <a:spcAft>
                <a:spcPts val="0"/>
              </a:spcAft>
              <a:buClr>
                <a:srgbClr val="FFFFFF"/>
              </a:buClr>
              <a:buSzPts val="1800"/>
              <a:buFont typeface="Titillium Web Light"/>
              <a:buChar char="●"/>
            </a:pPr>
            <a:r>
              <a:rPr lang="en" sz="1800">
                <a:solidFill>
                  <a:srgbClr val="FFFFFF"/>
                </a:solidFill>
                <a:latin typeface="Titillium Web Light"/>
                <a:ea typeface="Titillium Web Light"/>
                <a:cs typeface="Titillium Web Light"/>
                <a:sym typeface="Titillium Web Light"/>
              </a:rPr>
              <a:t>Preprocessing and Feature Extraction from the available MRI image dataset.</a:t>
            </a:r>
            <a:endParaRPr sz="1800">
              <a:solidFill>
                <a:srgbClr val="FFFFFF"/>
              </a:solidFill>
              <a:latin typeface="Titillium Web Light"/>
              <a:ea typeface="Titillium Web Light"/>
              <a:cs typeface="Titillium Web Light"/>
              <a:sym typeface="Titillium Web Light"/>
            </a:endParaRPr>
          </a:p>
          <a:p>
            <a:pPr indent="0" lvl="0" marL="457200" rtl="0" algn="l">
              <a:spcBef>
                <a:spcPts val="0"/>
              </a:spcBef>
              <a:spcAft>
                <a:spcPts val="0"/>
              </a:spcAft>
              <a:buNone/>
            </a:pPr>
            <a:r>
              <a:t/>
            </a:r>
            <a:endParaRPr sz="1800">
              <a:solidFill>
                <a:srgbClr val="FFFFFF"/>
              </a:solidFill>
              <a:latin typeface="Titillium Web Light"/>
              <a:ea typeface="Titillium Web Light"/>
              <a:cs typeface="Titillium Web Light"/>
              <a:sym typeface="Titillium Web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7" name="Shape 837"/>
        <p:cNvGrpSpPr/>
        <p:nvPr/>
      </p:nvGrpSpPr>
      <p:grpSpPr>
        <a:xfrm>
          <a:off x="0" y="0"/>
          <a:ext cx="0" cy="0"/>
          <a:chOff x="0" y="0"/>
          <a:chExt cx="0" cy="0"/>
        </a:xfrm>
      </p:grpSpPr>
      <p:sp>
        <p:nvSpPr>
          <p:cNvPr id="838" name="Google Shape;838;p19"/>
          <p:cNvSpPr txBox="1"/>
          <p:nvPr>
            <p:ph idx="4294967295" type="ctrTitle"/>
          </p:nvPr>
        </p:nvSpPr>
        <p:spPr>
          <a:xfrm>
            <a:off x="150300" y="103446"/>
            <a:ext cx="7729200" cy="107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Motivation</a:t>
            </a:r>
            <a:endParaRPr sz="4000"/>
          </a:p>
          <a:p>
            <a:pPr indent="0" lvl="0" marL="0" rtl="0" algn="l">
              <a:spcBef>
                <a:spcPts val="0"/>
              </a:spcBef>
              <a:spcAft>
                <a:spcPts val="0"/>
              </a:spcAft>
              <a:buNone/>
            </a:pPr>
            <a:r>
              <a:t/>
            </a:r>
            <a:endParaRPr sz="2000"/>
          </a:p>
        </p:txBody>
      </p:sp>
      <p:sp>
        <p:nvSpPr>
          <p:cNvPr id="839" name="Google Shape;839;p19"/>
          <p:cNvSpPr txBox="1"/>
          <p:nvPr/>
        </p:nvSpPr>
        <p:spPr>
          <a:xfrm>
            <a:off x="267900" y="1082275"/>
            <a:ext cx="6172200" cy="7200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rgbClr val="FFFFFF"/>
              </a:buClr>
              <a:buSzPts val="1800"/>
              <a:buFont typeface="Titillium Web Light"/>
              <a:buChar char="●"/>
            </a:pPr>
            <a:r>
              <a:rPr lang="en" sz="1800">
                <a:solidFill>
                  <a:srgbClr val="FFFFFF"/>
                </a:solidFill>
                <a:latin typeface="Titillium Web Light"/>
                <a:ea typeface="Titillium Web Light"/>
                <a:cs typeface="Titillium Web Light"/>
                <a:sym typeface="Titillium Web Light"/>
              </a:rPr>
              <a:t>Cancer is the second-highest life taker in the world after cardiovascular diseases.</a:t>
            </a:r>
            <a:endParaRPr sz="1800">
              <a:solidFill>
                <a:srgbClr val="FFFFFF"/>
              </a:solidFill>
              <a:latin typeface="Titillium Web Light"/>
              <a:ea typeface="Titillium Web Light"/>
              <a:cs typeface="Titillium Web Light"/>
              <a:sym typeface="Titillium Web Light"/>
            </a:endParaRPr>
          </a:p>
          <a:p>
            <a:pPr indent="0" lvl="0" marL="457200" rtl="0" algn="just">
              <a:spcBef>
                <a:spcPts val="0"/>
              </a:spcBef>
              <a:spcAft>
                <a:spcPts val="0"/>
              </a:spcAft>
              <a:buNone/>
            </a:pPr>
            <a:r>
              <a:t/>
            </a:r>
            <a:endParaRPr sz="1800">
              <a:solidFill>
                <a:srgbClr val="FFFFFF"/>
              </a:solidFill>
              <a:latin typeface="Titillium Web Light"/>
              <a:ea typeface="Titillium Web Light"/>
              <a:cs typeface="Titillium Web Light"/>
              <a:sym typeface="Titillium Web Light"/>
            </a:endParaRPr>
          </a:p>
          <a:p>
            <a:pPr indent="-342900" lvl="0" marL="457200" rtl="0" algn="just">
              <a:spcBef>
                <a:spcPts val="0"/>
              </a:spcBef>
              <a:spcAft>
                <a:spcPts val="0"/>
              </a:spcAft>
              <a:buClr>
                <a:srgbClr val="FFFFFF"/>
              </a:buClr>
              <a:buSzPts val="1800"/>
              <a:buFont typeface="Titillium Web Light"/>
              <a:buChar char="●"/>
            </a:pPr>
            <a:r>
              <a:rPr lang="en" sz="1800">
                <a:solidFill>
                  <a:srgbClr val="FFFFFF"/>
                </a:solidFill>
                <a:latin typeface="Titillium Web Light"/>
                <a:ea typeface="Titillium Web Light"/>
                <a:cs typeface="Titillium Web Light"/>
                <a:sym typeface="Titillium Web Light"/>
              </a:rPr>
              <a:t> Approximately 80,000 new cases of Brain Tumor are diagnosed within the USA </a:t>
            </a:r>
            <a:endParaRPr sz="1800">
              <a:solidFill>
                <a:srgbClr val="FFFFFF"/>
              </a:solidFill>
              <a:latin typeface="Titillium Web Light"/>
              <a:ea typeface="Titillium Web Light"/>
              <a:cs typeface="Titillium Web Light"/>
              <a:sym typeface="Titillium Web Light"/>
            </a:endParaRPr>
          </a:p>
          <a:p>
            <a:pPr indent="0" lvl="0" marL="457200" rtl="0" algn="just">
              <a:spcBef>
                <a:spcPts val="0"/>
              </a:spcBef>
              <a:spcAft>
                <a:spcPts val="0"/>
              </a:spcAft>
              <a:buNone/>
            </a:pPr>
            <a:r>
              <a:t/>
            </a:r>
            <a:endParaRPr sz="1800">
              <a:solidFill>
                <a:srgbClr val="FFFFFF"/>
              </a:solidFill>
              <a:latin typeface="Titillium Web Light"/>
              <a:ea typeface="Titillium Web Light"/>
              <a:cs typeface="Titillium Web Light"/>
              <a:sym typeface="Titillium Web Light"/>
            </a:endParaRPr>
          </a:p>
          <a:p>
            <a:pPr indent="-342900" lvl="0" marL="457200" rtl="0" algn="just">
              <a:spcBef>
                <a:spcPts val="0"/>
              </a:spcBef>
              <a:spcAft>
                <a:spcPts val="0"/>
              </a:spcAft>
              <a:buClr>
                <a:srgbClr val="FFFFFF"/>
              </a:buClr>
              <a:buSzPts val="1800"/>
              <a:buFont typeface="Titillium Web Light"/>
              <a:buChar char="●"/>
            </a:pPr>
            <a:r>
              <a:rPr lang="en" sz="1800">
                <a:solidFill>
                  <a:srgbClr val="FFFFFF"/>
                </a:solidFill>
                <a:latin typeface="Titillium Web Light"/>
                <a:ea typeface="Titillium Web Light"/>
                <a:cs typeface="Titillium Web Light"/>
                <a:sym typeface="Titillium Web Light"/>
              </a:rPr>
              <a:t>36% of cases don’t clear the 1 year Prognosis which means about 16,000 yearly within USA only.</a:t>
            </a:r>
            <a:endParaRPr sz="1800">
              <a:solidFill>
                <a:srgbClr val="FFFFFF"/>
              </a:solidFill>
              <a:latin typeface="Titillium Web Light"/>
              <a:ea typeface="Titillium Web Light"/>
              <a:cs typeface="Titillium Web Light"/>
              <a:sym typeface="Titillium Web Light"/>
            </a:endParaRPr>
          </a:p>
          <a:p>
            <a:pPr indent="0" lvl="0" marL="457200" rtl="0" algn="just">
              <a:spcBef>
                <a:spcPts val="0"/>
              </a:spcBef>
              <a:spcAft>
                <a:spcPts val="0"/>
              </a:spcAft>
              <a:buNone/>
            </a:pPr>
            <a:r>
              <a:t/>
            </a:r>
            <a:endParaRPr sz="1800">
              <a:solidFill>
                <a:srgbClr val="FFFFFF"/>
              </a:solidFill>
              <a:latin typeface="Titillium Web Light"/>
              <a:ea typeface="Titillium Web Light"/>
              <a:cs typeface="Titillium Web Light"/>
              <a:sym typeface="Titillium Web Light"/>
            </a:endParaRPr>
          </a:p>
          <a:p>
            <a:pPr indent="-342900" lvl="0" marL="457200" rtl="0" algn="just">
              <a:spcBef>
                <a:spcPts val="0"/>
              </a:spcBef>
              <a:spcAft>
                <a:spcPts val="0"/>
              </a:spcAft>
              <a:buClr>
                <a:srgbClr val="FFFFFF"/>
              </a:buClr>
              <a:buSzPts val="1800"/>
              <a:buFont typeface="Titillium Web Light"/>
              <a:buChar char="●"/>
            </a:pPr>
            <a:r>
              <a:rPr lang="en" sz="1800">
                <a:solidFill>
                  <a:srgbClr val="FFFFFF"/>
                </a:solidFill>
                <a:latin typeface="Titillium Web Light"/>
                <a:ea typeface="Titillium Web Light"/>
                <a:cs typeface="Titillium Web Light"/>
                <a:sym typeface="Titillium Web Light"/>
              </a:rPr>
              <a:t>Use of Data Analysing techniques with image processing results in training a robust model that can classify tumors within the brain. </a:t>
            </a:r>
            <a:endParaRPr sz="1800">
              <a:solidFill>
                <a:srgbClr val="FFFFFF"/>
              </a:solidFill>
              <a:latin typeface="Titillium Web Light"/>
              <a:ea typeface="Titillium Web Light"/>
              <a:cs typeface="Titillium Web Light"/>
              <a:sym typeface="Titillium Web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3" name="Shape 843"/>
        <p:cNvGrpSpPr/>
        <p:nvPr/>
      </p:nvGrpSpPr>
      <p:grpSpPr>
        <a:xfrm>
          <a:off x="0" y="0"/>
          <a:ext cx="0" cy="0"/>
          <a:chOff x="0" y="0"/>
          <a:chExt cx="0" cy="0"/>
        </a:xfrm>
      </p:grpSpPr>
      <p:sp>
        <p:nvSpPr>
          <p:cNvPr id="844" name="Google Shape;844;p20"/>
          <p:cNvSpPr txBox="1"/>
          <p:nvPr>
            <p:ph idx="4294967295" type="ctrTitle"/>
          </p:nvPr>
        </p:nvSpPr>
        <p:spPr>
          <a:xfrm>
            <a:off x="150300" y="103446"/>
            <a:ext cx="7729200" cy="107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Outline</a:t>
            </a:r>
            <a:endParaRPr sz="4000"/>
          </a:p>
          <a:p>
            <a:pPr indent="0" lvl="0" marL="0" rtl="0" algn="l">
              <a:spcBef>
                <a:spcPts val="0"/>
              </a:spcBef>
              <a:spcAft>
                <a:spcPts val="0"/>
              </a:spcAft>
              <a:buNone/>
            </a:pPr>
            <a:r>
              <a:t/>
            </a:r>
            <a:endParaRPr sz="2000"/>
          </a:p>
        </p:txBody>
      </p:sp>
      <p:sp>
        <p:nvSpPr>
          <p:cNvPr id="845" name="Google Shape;845;p20"/>
          <p:cNvSpPr txBox="1"/>
          <p:nvPr/>
        </p:nvSpPr>
        <p:spPr>
          <a:xfrm>
            <a:off x="267900" y="777475"/>
            <a:ext cx="6172200" cy="7200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rgbClr val="FFFFFF"/>
              </a:buClr>
              <a:buSzPts val="1800"/>
              <a:buFont typeface="Titillium Web Light"/>
              <a:buChar char="●"/>
            </a:pPr>
            <a:r>
              <a:rPr lang="en" sz="1800">
                <a:solidFill>
                  <a:srgbClr val="FFFFFF"/>
                </a:solidFill>
                <a:latin typeface="Titillium Web Light"/>
                <a:ea typeface="Titillium Web Light"/>
                <a:cs typeface="Titillium Web Light"/>
                <a:sym typeface="Titillium Web Light"/>
              </a:rPr>
              <a:t>Introduction</a:t>
            </a:r>
            <a:endParaRPr sz="1800">
              <a:solidFill>
                <a:srgbClr val="FFFFFF"/>
              </a:solidFill>
              <a:latin typeface="Titillium Web Light"/>
              <a:ea typeface="Titillium Web Light"/>
              <a:cs typeface="Titillium Web Light"/>
              <a:sym typeface="Titillium Web Light"/>
            </a:endParaRPr>
          </a:p>
          <a:p>
            <a:pPr indent="-342900" lvl="0" marL="457200" rtl="0" algn="just">
              <a:spcBef>
                <a:spcPts val="0"/>
              </a:spcBef>
              <a:spcAft>
                <a:spcPts val="0"/>
              </a:spcAft>
              <a:buClr>
                <a:srgbClr val="FFFFFF"/>
              </a:buClr>
              <a:buSzPts val="1800"/>
              <a:buFont typeface="Titillium Web Light"/>
              <a:buChar char="●"/>
            </a:pPr>
            <a:r>
              <a:rPr lang="en" sz="1800">
                <a:solidFill>
                  <a:srgbClr val="FFFFFF"/>
                </a:solidFill>
                <a:latin typeface="Titillium Web Light"/>
                <a:ea typeface="Titillium Web Light"/>
                <a:cs typeface="Titillium Web Light"/>
                <a:sym typeface="Titillium Web Light"/>
              </a:rPr>
              <a:t>Problem Statement</a:t>
            </a:r>
            <a:endParaRPr sz="1800">
              <a:solidFill>
                <a:srgbClr val="FFFFFF"/>
              </a:solidFill>
              <a:latin typeface="Titillium Web Light"/>
              <a:ea typeface="Titillium Web Light"/>
              <a:cs typeface="Titillium Web Light"/>
              <a:sym typeface="Titillium Web Light"/>
            </a:endParaRPr>
          </a:p>
          <a:p>
            <a:pPr indent="-342900" lvl="0" marL="457200" rtl="0" algn="just">
              <a:spcBef>
                <a:spcPts val="0"/>
              </a:spcBef>
              <a:spcAft>
                <a:spcPts val="0"/>
              </a:spcAft>
              <a:buClr>
                <a:srgbClr val="FFFFFF"/>
              </a:buClr>
              <a:buSzPts val="1800"/>
              <a:buFont typeface="Titillium Web Light"/>
              <a:buChar char="●"/>
            </a:pPr>
            <a:r>
              <a:rPr lang="en" sz="1800">
                <a:solidFill>
                  <a:srgbClr val="FFFFFF"/>
                </a:solidFill>
                <a:latin typeface="Titillium Web Light"/>
                <a:ea typeface="Titillium Web Light"/>
                <a:cs typeface="Titillium Web Light"/>
                <a:sym typeface="Titillium Web Light"/>
              </a:rPr>
              <a:t>Motivation</a:t>
            </a:r>
            <a:endParaRPr sz="1800">
              <a:solidFill>
                <a:srgbClr val="FFFFFF"/>
              </a:solidFill>
              <a:latin typeface="Titillium Web Light"/>
              <a:ea typeface="Titillium Web Light"/>
              <a:cs typeface="Titillium Web Light"/>
              <a:sym typeface="Titillium Web Light"/>
            </a:endParaRPr>
          </a:p>
          <a:p>
            <a:pPr indent="-342900" lvl="0" marL="457200" rtl="0" algn="just">
              <a:spcBef>
                <a:spcPts val="0"/>
              </a:spcBef>
              <a:spcAft>
                <a:spcPts val="0"/>
              </a:spcAft>
              <a:buClr>
                <a:srgbClr val="FFFFFF"/>
              </a:buClr>
              <a:buSzPts val="1800"/>
              <a:buFont typeface="Titillium Web Light"/>
              <a:buChar char="●"/>
            </a:pPr>
            <a:r>
              <a:rPr lang="en" sz="1800">
                <a:solidFill>
                  <a:srgbClr val="FFFFFF"/>
                </a:solidFill>
                <a:latin typeface="Titillium Web Light"/>
                <a:ea typeface="Titillium Web Light"/>
                <a:cs typeface="Titillium Web Light"/>
                <a:sym typeface="Titillium Web Light"/>
              </a:rPr>
              <a:t>Data Exploration</a:t>
            </a:r>
            <a:endParaRPr sz="1800">
              <a:solidFill>
                <a:srgbClr val="FFFFFF"/>
              </a:solidFill>
              <a:latin typeface="Titillium Web Light"/>
              <a:ea typeface="Titillium Web Light"/>
              <a:cs typeface="Titillium Web Light"/>
              <a:sym typeface="Titillium Web Light"/>
            </a:endParaRPr>
          </a:p>
          <a:p>
            <a:pPr indent="-342900" lvl="0" marL="457200" rtl="0" algn="just">
              <a:spcBef>
                <a:spcPts val="0"/>
              </a:spcBef>
              <a:spcAft>
                <a:spcPts val="0"/>
              </a:spcAft>
              <a:buClr>
                <a:srgbClr val="FFFFFF"/>
              </a:buClr>
              <a:buSzPts val="1800"/>
              <a:buFont typeface="Titillium Web Light"/>
              <a:buChar char="●"/>
            </a:pPr>
            <a:r>
              <a:rPr lang="en" sz="1800">
                <a:solidFill>
                  <a:srgbClr val="FFFFFF"/>
                </a:solidFill>
                <a:latin typeface="Titillium Web Light"/>
                <a:ea typeface="Titillium Web Light"/>
                <a:cs typeface="Titillium Web Light"/>
                <a:sym typeface="Titillium Web Light"/>
              </a:rPr>
              <a:t>Methodology</a:t>
            </a:r>
            <a:endParaRPr sz="1800">
              <a:solidFill>
                <a:srgbClr val="FFFFFF"/>
              </a:solidFill>
              <a:latin typeface="Titillium Web Light"/>
              <a:ea typeface="Titillium Web Light"/>
              <a:cs typeface="Titillium Web Light"/>
              <a:sym typeface="Titillium Web Light"/>
            </a:endParaRPr>
          </a:p>
          <a:p>
            <a:pPr indent="-342900" lvl="0" marL="457200" rtl="0" algn="just">
              <a:spcBef>
                <a:spcPts val="0"/>
              </a:spcBef>
              <a:spcAft>
                <a:spcPts val="0"/>
              </a:spcAft>
              <a:buClr>
                <a:srgbClr val="FFFFFF"/>
              </a:buClr>
              <a:buSzPts val="1800"/>
              <a:buFont typeface="Titillium Web Light"/>
              <a:buChar char="●"/>
            </a:pPr>
            <a:r>
              <a:rPr lang="en" sz="1800">
                <a:solidFill>
                  <a:srgbClr val="FFFFFF"/>
                </a:solidFill>
                <a:latin typeface="Titillium Web Light"/>
                <a:ea typeface="Titillium Web Light"/>
                <a:cs typeface="Titillium Web Light"/>
                <a:sym typeface="Titillium Web Light"/>
              </a:rPr>
              <a:t>Data Preprocessing</a:t>
            </a:r>
            <a:endParaRPr sz="1800">
              <a:solidFill>
                <a:srgbClr val="FFFFFF"/>
              </a:solidFill>
              <a:latin typeface="Titillium Web Light"/>
              <a:ea typeface="Titillium Web Light"/>
              <a:cs typeface="Titillium Web Light"/>
              <a:sym typeface="Titillium Web Light"/>
            </a:endParaRPr>
          </a:p>
          <a:p>
            <a:pPr indent="-342900" lvl="0" marL="457200" rtl="0" algn="just">
              <a:spcBef>
                <a:spcPts val="0"/>
              </a:spcBef>
              <a:spcAft>
                <a:spcPts val="0"/>
              </a:spcAft>
              <a:buClr>
                <a:srgbClr val="FFFFFF"/>
              </a:buClr>
              <a:buSzPts val="1800"/>
              <a:buFont typeface="Titillium Web Light"/>
              <a:buChar char="●"/>
            </a:pPr>
            <a:r>
              <a:rPr lang="en" sz="1800">
                <a:solidFill>
                  <a:srgbClr val="FFFFFF"/>
                </a:solidFill>
                <a:latin typeface="Titillium Web Light"/>
                <a:ea typeface="Titillium Web Light"/>
                <a:cs typeface="Titillium Web Light"/>
                <a:sym typeface="Titillium Web Light"/>
              </a:rPr>
              <a:t>Data Mining</a:t>
            </a:r>
            <a:endParaRPr sz="1800">
              <a:solidFill>
                <a:srgbClr val="FFFFFF"/>
              </a:solidFill>
              <a:latin typeface="Titillium Web Light"/>
              <a:ea typeface="Titillium Web Light"/>
              <a:cs typeface="Titillium Web Light"/>
              <a:sym typeface="Titillium Web Light"/>
            </a:endParaRPr>
          </a:p>
          <a:p>
            <a:pPr indent="-342900" lvl="1" marL="914400" rtl="0" algn="just">
              <a:spcBef>
                <a:spcPts val="0"/>
              </a:spcBef>
              <a:spcAft>
                <a:spcPts val="0"/>
              </a:spcAft>
              <a:buClr>
                <a:srgbClr val="FFFFFF"/>
              </a:buClr>
              <a:buSzPts val="1800"/>
              <a:buFont typeface="Titillium Web Light"/>
              <a:buChar char="○"/>
            </a:pPr>
            <a:r>
              <a:rPr lang="en" sz="1800">
                <a:solidFill>
                  <a:srgbClr val="FFFFFF"/>
                </a:solidFill>
                <a:latin typeface="Titillium Web Light"/>
                <a:ea typeface="Titillium Web Light"/>
                <a:cs typeface="Titillium Web Light"/>
                <a:sym typeface="Titillium Web Light"/>
              </a:rPr>
              <a:t>Random Forest</a:t>
            </a:r>
            <a:endParaRPr sz="1800">
              <a:solidFill>
                <a:srgbClr val="FFFFFF"/>
              </a:solidFill>
              <a:latin typeface="Titillium Web Light"/>
              <a:ea typeface="Titillium Web Light"/>
              <a:cs typeface="Titillium Web Light"/>
              <a:sym typeface="Titillium Web Light"/>
            </a:endParaRPr>
          </a:p>
          <a:p>
            <a:pPr indent="-342900" lvl="1" marL="914400" rtl="0" algn="just">
              <a:spcBef>
                <a:spcPts val="0"/>
              </a:spcBef>
              <a:spcAft>
                <a:spcPts val="0"/>
              </a:spcAft>
              <a:buClr>
                <a:srgbClr val="FFFFFF"/>
              </a:buClr>
              <a:buSzPts val="1800"/>
              <a:buFont typeface="Titillium Web Light"/>
              <a:buChar char="○"/>
            </a:pPr>
            <a:r>
              <a:rPr lang="en" sz="1800">
                <a:solidFill>
                  <a:srgbClr val="FFFFFF"/>
                </a:solidFill>
                <a:latin typeface="Titillium Web Light"/>
                <a:ea typeface="Titillium Web Light"/>
                <a:cs typeface="Titillium Web Light"/>
                <a:sym typeface="Titillium Web Light"/>
              </a:rPr>
              <a:t>k-Nearest Neighbours</a:t>
            </a:r>
            <a:endParaRPr sz="1800">
              <a:solidFill>
                <a:srgbClr val="FFFFFF"/>
              </a:solidFill>
              <a:latin typeface="Titillium Web Light"/>
              <a:ea typeface="Titillium Web Light"/>
              <a:cs typeface="Titillium Web Light"/>
              <a:sym typeface="Titillium Web Light"/>
            </a:endParaRPr>
          </a:p>
          <a:p>
            <a:pPr indent="-342900" lvl="1" marL="914400" rtl="0" algn="just">
              <a:spcBef>
                <a:spcPts val="0"/>
              </a:spcBef>
              <a:spcAft>
                <a:spcPts val="0"/>
              </a:spcAft>
              <a:buClr>
                <a:srgbClr val="FFFFFF"/>
              </a:buClr>
              <a:buSzPts val="1800"/>
              <a:buFont typeface="Titillium Web Light"/>
              <a:buChar char="○"/>
            </a:pPr>
            <a:r>
              <a:rPr lang="en" sz="1800">
                <a:solidFill>
                  <a:srgbClr val="FFFFFF"/>
                </a:solidFill>
                <a:latin typeface="Titillium Web Light"/>
                <a:ea typeface="Titillium Web Light"/>
                <a:cs typeface="Titillium Web Light"/>
                <a:sym typeface="Titillium Web Light"/>
              </a:rPr>
              <a:t>Artificial Neural Networks</a:t>
            </a:r>
            <a:endParaRPr sz="1800">
              <a:solidFill>
                <a:srgbClr val="FFFFFF"/>
              </a:solidFill>
              <a:latin typeface="Titillium Web Light"/>
              <a:ea typeface="Titillium Web Light"/>
              <a:cs typeface="Titillium Web Light"/>
              <a:sym typeface="Titillium Web Light"/>
            </a:endParaRPr>
          </a:p>
          <a:p>
            <a:pPr indent="-342900" lvl="1" marL="914400" rtl="0" algn="just">
              <a:spcBef>
                <a:spcPts val="0"/>
              </a:spcBef>
              <a:spcAft>
                <a:spcPts val="0"/>
              </a:spcAft>
              <a:buClr>
                <a:srgbClr val="FFFFFF"/>
              </a:buClr>
              <a:buSzPts val="1800"/>
              <a:buFont typeface="Titillium Web Light"/>
              <a:buChar char="○"/>
            </a:pPr>
            <a:r>
              <a:rPr lang="en" sz="1800">
                <a:solidFill>
                  <a:srgbClr val="FFFFFF"/>
                </a:solidFill>
                <a:latin typeface="Titillium Web Light"/>
                <a:ea typeface="Titillium Web Light"/>
                <a:cs typeface="Titillium Web Light"/>
                <a:sym typeface="Titillium Web Light"/>
              </a:rPr>
              <a:t>Model Performance</a:t>
            </a:r>
            <a:endParaRPr sz="1800">
              <a:solidFill>
                <a:srgbClr val="FFFFFF"/>
              </a:solidFill>
              <a:latin typeface="Titillium Web Light"/>
              <a:ea typeface="Titillium Web Light"/>
              <a:cs typeface="Titillium Web Light"/>
              <a:sym typeface="Titillium Web Light"/>
            </a:endParaRPr>
          </a:p>
          <a:p>
            <a:pPr indent="0" lvl="0" marL="0" rtl="0" algn="just">
              <a:spcBef>
                <a:spcPts val="0"/>
              </a:spcBef>
              <a:spcAft>
                <a:spcPts val="0"/>
              </a:spcAft>
              <a:buNone/>
            </a:pPr>
            <a:r>
              <a:t/>
            </a:r>
            <a:endParaRPr sz="1800">
              <a:solidFill>
                <a:srgbClr val="FFFFFF"/>
              </a:solidFill>
              <a:latin typeface="Titillium Web Light"/>
              <a:ea typeface="Titillium Web Light"/>
              <a:cs typeface="Titillium Web Light"/>
              <a:sym typeface="Titillium Web Light"/>
            </a:endParaRPr>
          </a:p>
        </p:txBody>
      </p:sp>
      <p:sp>
        <p:nvSpPr>
          <p:cNvPr id="846" name="Google Shape;846;p20"/>
          <p:cNvSpPr txBox="1"/>
          <p:nvPr/>
        </p:nvSpPr>
        <p:spPr>
          <a:xfrm>
            <a:off x="226500" y="3869175"/>
            <a:ext cx="6930300" cy="7200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chemeClr val="lt1"/>
              </a:buClr>
              <a:buSzPts val="1800"/>
              <a:buFont typeface="Titillium Web Light"/>
              <a:buChar char="●"/>
            </a:pPr>
            <a:r>
              <a:rPr lang="en" sz="1800">
                <a:solidFill>
                  <a:schemeClr val="lt1"/>
                </a:solidFill>
                <a:latin typeface="Titillium Web Light"/>
                <a:ea typeface="Titillium Web Light"/>
                <a:cs typeface="Titillium Web Light"/>
                <a:sym typeface="Titillium Web Light"/>
              </a:rPr>
              <a:t>Logic of Problem - Experiences, Pros, Cons and Suggestions</a:t>
            </a:r>
            <a:endParaRPr sz="1800">
              <a:solidFill>
                <a:schemeClr val="lt1"/>
              </a:solidFill>
              <a:latin typeface="Titillium Web Light"/>
              <a:ea typeface="Titillium Web Light"/>
              <a:cs typeface="Titillium Web Light"/>
              <a:sym typeface="Titillium Web Light"/>
            </a:endParaRPr>
          </a:p>
          <a:p>
            <a:pPr indent="-342900" lvl="0" marL="457200" rtl="0" algn="just">
              <a:spcBef>
                <a:spcPts val="0"/>
              </a:spcBef>
              <a:spcAft>
                <a:spcPts val="0"/>
              </a:spcAft>
              <a:buClr>
                <a:schemeClr val="lt1"/>
              </a:buClr>
              <a:buSzPts val="1800"/>
              <a:buFont typeface="Titillium Web Light"/>
              <a:buChar char="●"/>
            </a:pPr>
            <a:r>
              <a:rPr lang="en" sz="1800">
                <a:solidFill>
                  <a:schemeClr val="lt1"/>
                </a:solidFill>
                <a:latin typeface="Titillium Web Light"/>
                <a:ea typeface="Titillium Web Light"/>
                <a:cs typeface="Titillium Web Light"/>
                <a:sym typeface="Titillium Web Light"/>
              </a:rPr>
              <a:t>Conclusions</a:t>
            </a:r>
            <a:endParaRPr sz="1800">
              <a:solidFill>
                <a:schemeClr val="lt1"/>
              </a:solidFill>
              <a:latin typeface="Titillium Web Light"/>
              <a:ea typeface="Titillium Web Light"/>
              <a:cs typeface="Titillium Web Light"/>
              <a:sym typeface="Titillium Web Light"/>
            </a:endParaRPr>
          </a:p>
          <a:p>
            <a:pPr indent="-342900" lvl="0" marL="457200" rtl="0" algn="just">
              <a:spcBef>
                <a:spcPts val="0"/>
              </a:spcBef>
              <a:spcAft>
                <a:spcPts val="0"/>
              </a:spcAft>
              <a:buClr>
                <a:schemeClr val="lt1"/>
              </a:buClr>
              <a:buSzPts val="1800"/>
              <a:buFont typeface="Titillium Web Light"/>
              <a:buChar char="●"/>
            </a:pPr>
            <a:r>
              <a:rPr lang="en" sz="1800">
                <a:solidFill>
                  <a:schemeClr val="lt1"/>
                </a:solidFill>
                <a:latin typeface="Titillium Web Light"/>
                <a:ea typeface="Titillium Web Light"/>
                <a:cs typeface="Titillium Web Light"/>
                <a:sym typeface="Titillium Web Light"/>
              </a:rPr>
              <a:t>Future Enhancement</a:t>
            </a:r>
            <a:endParaRPr>
              <a:latin typeface="Titillium Web"/>
              <a:ea typeface="Titillium Web"/>
              <a:cs typeface="Titillium Web"/>
              <a:sym typeface="Titillium Web"/>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0" name="Shape 850"/>
        <p:cNvGrpSpPr/>
        <p:nvPr/>
      </p:nvGrpSpPr>
      <p:grpSpPr>
        <a:xfrm>
          <a:off x="0" y="0"/>
          <a:ext cx="0" cy="0"/>
          <a:chOff x="0" y="0"/>
          <a:chExt cx="0" cy="0"/>
        </a:xfrm>
      </p:grpSpPr>
      <p:sp>
        <p:nvSpPr>
          <p:cNvPr id="851" name="Google Shape;851;p21"/>
          <p:cNvSpPr txBox="1"/>
          <p:nvPr>
            <p:ph idx="4294967295" type="ctrTitle"/>
          </p:nvPr>
        </p:nvSpPr>
        <p:spPr>
          <a:xfrm>
            <a:off x="150300" y="103446"/>
            <a:ext cx="7729200" cy="107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Data Exploration</a:t>
            </a:r>
            <a:endParaRPr sz="4000"/>
          </a:p>
          <a:p>
            <a:pPr indent="0" lvl="0" marL="0" rtl="0" algn="l">
              <a:spcBef>
                <a:spcPts val="0"/>
              </a:spcBef>
              <a:spcAft>
                <a:spcPts val="0"/>
              </a:spcAft>
              <a:buNone/>
            </a:pPr>
            <a:r>
              <a:t/>
            </a:r>
            <a:endParaRPr sz="2000"/>
          </a:p>
        </p:txBody>
      </p:sp>
      <p:sp>
        <p:nvSpPr>
          <p:cNvPr id="852" name="Google Shape;852;p21"/>
          <p:cNvSpPr txBox="1"/>
          <p:nvPr/>
        </p:nvSpPr>
        <p:spPr>
          <a:xfrm>
            <a:off x="39300" y="777475"/>
            <a:ext cx="7053600" cy="7200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rgbClr val="FFFFFF"/>
              </a:buClr>
              <a:buSzPts val="1800"/>
              <a:buFont typeface="Titillium Web Light"/>
              <a:buChar char="●"/>
            </a:pPr>
            <a:r>
              <a:rPr lang="en" sz="1800">
                <a:solidFill>
                  <a:srgbClr val="FFFFFF"/>
                </a:solidFill>
                <a:latin typeface="Titillium Web Light"/>
                <a:ea typeface="Titillium Web Light"/>
                <a:cs typeface="Titillium Web Light"/>
                <a:sym typeface="Titillium Web Light"/>
              </a:rPr>
              <a:t>The data collected is in the form of MRI Images </a:t>
            </a:r>
            <a:r>
              <a:rPr lang="en" sz="1800">
                <a:solidFill>
                  <a:srgbClr val="FFFFFF"/>
                </a:solidFill>
                <a:latin typeface="Titillium Web Light"/>
                <a:ea typeface="Titillium Web Light"/>
                <a:cs typeface="Titillium Web Light"/>
                <a:sym typeface="Titillium Web Light"/>
              </a:rPr>
              <a:t>with</a:t>
            </a:r>
            <a:r>
              <a:rPr lang="en" sz="1800">
                <a:solidFill>
                  <a:srgbClr val="FFFFFF"/>
                </a:solidFill>
                <a:latin typeface="Titillium Web Light"/>
                <a:ea typeface="Titillium Web Light"/>
                <a:cs typeface="Titillium Web Light"/>
                <a:sym typeface="Titillium Web Light"/>
              </a:rPr>
              <a:t> file type DICOM.</a:t>
            </a:r>
            <a:endParaRPr sz="1800">
              <a:solidFill>
                <a:srgbClr val="FFFFFF"/>
              </a:solidFill>
              <a:latin typeface="Titillium Web Light"/>
              <a:ea typeface="Titillium Web Light"/>
              <a:cs typeface="Titillium Web Light"/>
              <a:sym typeface="Titillium Web Light"/>
            </a:endParaRPr>
          </a:p>
          <a:p>
            <a:pPr indent="-342900" lvl="0" marL="457200" rtl="0" algn="just">
              <a:spcBef>
                <a:spcPts val="0"/>
              </a:spcBef>
              <a:spcAft>
                <a:spcPts val="0"/>
              </a:spcAft>
              <a:buClr>
                <a:srgbClr val="FFFFFF"/>
              </a:buClr>
              <a:buSzPts val="1800"/>
              <a:buFont typeface="Titillium Web Light"/>
              <a:buChar char="●"/>
            </a:pPr>
            <a:r>
              <a:rPr lang="en" sz="1800">
                <a:solidFill>
                  <a:srgbClr val="FFFFFF"/>
                </a:solidFill>
                <a:latin typeface="Titillium Web Light"/>
                <a:ea typeface="Titillium Web Light"/>
                <a:cs typeface="Titillium Web Light"/>
                <a:sym typeface="Titillium Web Light"/>
              </a:rPr>
              <a:t>The dataset was downloaded from the Cancer Imaging Archive </a:t>
            </a:r>
            <a:endParaRPr sz="1800">
              <a:solidFill>
                <a:srgbClr val="FFFFFF"/>
              </a:solidFill>
              <a:latin typeface="Titillium Web Light"/>
              <a:ea typeface="Titillium Web Light"/>
              <a:cs typeface="Titillium Web Light"/>
              <a:sym typeface="Titillium Web Light"/>
            </a:endParaRPr>
          </a:p>
          <a:p>
            <a:pPr indent="-342900" lvl="0" marL="457200" rtl="0" algn="just">
              <a:spcBef>
                <a:spcPts val="0"/>
              </a:spcBef>
              <a:spcAft>
                <a:spcPts val="0"/>
              </a:spcAft>
              <a:buClr>
                <a:srgbClr val="FFFFFF"/>
              </a:buClr>
              <a:buSzPts val="1800"/>
              <a:buFont typeface="Titillium Web Light"/>
              <a:buChar char="●"/>
            </a:pPr>
            <a:r>
              <a:rPr lang="en" sz="1800">
                <a:solidFill>
                  <a:srgbClr val="FFFFFF"/>
                </a:solidFill>
                <a:latin typeface="Titillium Web Light"/>
                <a:ea typeface="Titillium Web Light"/>
                <a:cs typeface="Titillium Web Light"/>
                <a:sym typeface="Titillium Web Light"/>
              </a:rPr>
              <a:t>TCIA generates the manifest file for the data which is extracted using NBIA Retriever.</a:t>
            </a:r>
            <a:endParaRPr sz="1800">
              <a:solidFill>
                <a:srgbClr val="FFFFFF"/>
              </a:solidFill>
              <a:latin typeface="Titillium Web Light"/>
              <a:ea typeface="Titillium Web Light"/>
              <a:cs typeface="Titillium Web Light"/>
              <a:sym typeface="Titillium Web Light"/>
            </a:endParaRPr>
          </a:p>
          <a:p>
            <a:pPr indent="-342900" lvl="0" marL="457200" rtl="0" algn="just">
              <a:spcBef>
                <a:spcPts val="0"/>
              </a:spcBef>
              <a:spcAft>
                <a:spcPts val="0"/>
              </a:spcAft>
              <a:buClr>
                <a:srgbClr val="FFFFFF"/>
              </a:buClr>
              <a:buSzPts val="1800"/>
              <a:buFont typeface="Titillium Web Light"/>
              <a:buChar char="●"/>
            </a:pPr>
            <a:r>
              <a:rPr lang="en" sz="1800">
                <a:solidFill>
                  <a:srgbClr val="FFFFFF"/>
                </a:solidFill>
                <a:latin typeface="Titillium Web Light"/>
                <a:ea typeface="Titillium Web Light"/>
                <a:cs typeface="Titillium Web Light"/>
                <a:sym typeface="Titillium Web Light"/>
              </a:rPr>
              <a:t>DICOM images are converted into JPEG with Online DICOM converter. </a:t>
            </a:r>
            <a:endParaRPr sz="1800">
              <a:solidFill>
                <a:srgbClr val="FFFFFF"/>
              </a:solidFill>
              <a:latin typeface="Titillium Web Light"/>
              <a:ea typeface="Titillium Web Light"/>
              <a:cs typeface="Titillium Web Light"/>
              <a:sym typeface="Titillium Web Light"/>
            </a:endParaRPr>
          </a:p>
          <a:p>
            <a:pPr indent="-342900" lvl="0" marL="457200" rtl="0" algn="just">
              <a:spcBef>
                <a:spcPts val="0"/>
              </a:spcBef>
              <a:spcAft>
                <a:spcPts val="0"/>
              </a:spcAft>
              <a:buClr>
                <a:srgbClr val="FFFFFF"/>
              </a:buClr>
              <a:buSzPts val="1800"/>
              <a:buFont typeface="Titillium Web Light"/>
              <a:buChar char="●"/>
            </a:pPr>
            <a:r>
              <a:rPr lang="en" sz="1800">
                <a:solidFill>
                  <a:srgbClr val="FFFFFF"/>
                </a:solidFill>
                <a:latin typeface="Titillium Web Light"/>
                <a:ea typeface="Titillium Web Light"/>
                <a:cs typeface="Titillium Web Light"/>
                <a:sym typeface="Titillium Web Light"/>
              </a:rPr>
              <a:t>The frontal lobe view image of the brain is then selected and used as data inputs.</a:t>
            </a:r>
            <a:endParaRPr sz="1800">
              <a:solidFill>
                <a:srgbClr val="FFFFFF"/>
              </a:solidFill>
              <a:latin typeface="Titillium Web Light"/>
              <a:ea typeface="Titillium Web Light"/>
              <a:cs typeface="Titillium Web Light"/>
              <a:sym typeface="Titillium Web Light"/>
            </a:endParaRPr>
          </a:p>
          <a:p>
            <a:pPr indent="-342900" lvl="0" marL="457200" rtl="0" algn="just">
              <a:spcBef>
                <a:spcPts val="0"/>
              </a:spcBef>
              <a:spcAft>
                <a:spcPts val="0"/>
              </a:spcAft>
              <a:buClr>
                <a:srgbClr val="FFFFFF"/>
              </a:buClr>
              <a:buSzPts val="1800"/>
              <a:buFont typeface="Titillium Web Light"/>
              <a:buChar char="●"/>
            </a:pPr>
            <a:r>
              <a:rPr lang="en" sz="1800">
                <a:solidFill>
                  <a:srgbClr val="FFFFFF"/>
                </a:solidFill>
                <a:latin typeface="Titillium Web Light"/>
                <a:ea typeface="Titillium Web Light"/>
                <a:cs typeface="Titillium Web Light"/>
                <a:sym typeface="Titillium Web Light"/>
              </a:rPr>
              <a:t>A MATLAB code that preprocesses the images and extracts the feature set for the Tumor.</a:t>
            </a:r>
            <a:endParaRPr sz="1800">
              <a:solidFill>
                <a:srgbClr val="FFFFFF"/>
              </a:solidFill>
              <a:latin typeface="Titillium Web Light"/>
              <a:ea typeface="Titillium Web Light"/>
              <a:cs typeface="Titillium Web Light"/>
              <a:sym typeface="Titillium Web Light"/>
            </a:endParaRPr>
          </a:p>
          <a:p>
            <a:pPr indent="0" lvl="0" marL="457200" rtl="0" algn="just">
              <a:spcBef>
                <a:spcPts val="0"/>
              </a:spcBef>
              <a:spcAft>
                <a:spcPts val="0"/>
              </a:spcAft>
              <a:buNone/>
            </a:pPr>
            <a:r>
              <a:t/>
            </a:r>
            <a:endParaRPr sz="1800">
              <a:solidFill>
                <a:srgbClr val="FFFFFF"/>
              </a:solidFill>
              <a:latin typeface="Titillium Web Light"/>
              <a:ea typeface="Titillium Web Light"/>
              <a:cs typeface="Titillium Web Light"/>
              <a:sym typeface="Titillium Web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6" name="Shape 856"/>
        <p:cNvGrpSpPr/>
        <p:nvPr/>
      </p:nvGrpSpPr>
      <p:grpSpPr>
        <a:xfrm>
          <a:off x="0" y="0"/>
          <a:ext cx="0" cy="0"/>
          <a:chOff x="0" y="0"/>
          <a:chExt cx="0" cy="0"/>
        </a:xfrm>
      </p:grpSpPr>
      <p:sp>
        <p:nvSpPr>
          <p:cNvPr id="857" name="Google Shape;857;p22"/>
          <p:cNvSpPr txBox="1"/>
          <p:nvPr>
            <p:ph idx="4294967295" type="ctrTitle"/>
          </p:nvPr>
        </p:nvSpPr>
        <p:spPr>
          <a:xfrm>
            <a:off x="150300" y="-277554"/>
            <a:ext cx="7729200" cy="107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Methodology </a:t>
            </a:r>
            <a:endParaRPr sz="2000"/>
          </a:p>
        </p:txBody>
      </p:sp>
      <p:sp>
        <p:nvSpPr>
          <p:cNvPr id="858" name="Google Shape;858;p22"/>
          <p:cNvSpPr txBox="1"/>
          <p:nvPr/>
        </p:nvSpPr>
        <p:spPr>
          <a:xfrm>
            <a:off x="-2100" y="1406950"/>
            <a:ext cx="6172200" cy="7200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Clr>
                <a:srgbClr val="FFFFFF"/>
              </a:buClr>
              <a:buSzPts val="1600"/>
              <a:buFont typeface="Titillium Web Light"/>
              <a:buChar char="●"/>
            </a:pPr>
            <a:r>
              <a:rPr lang="en" sz="1600">
                <a:solidFill>
                  <a:srgbClr val="FFFFFF"/>
                </a:solidFill>
                <a:latin typeface="Titillium Web Light"/>
                <a:ea typeface="Titillium Web Light"/>
                <a:cs typeface="Titillium Web Light"/>
                <a:sym typeface="Titillium Web Light"/>
              </a:rPr>
              <a:t>Data set consists of 233 MRI images, processed using an Image Processing program based on MATLAB.</a:t>
            </a:r>
            <a:endParaRPr sz="1600">
              <a:solidFill>
                <a:srgbClr val="FFFFFF"/>
              </a:solidFill>
              <a:latin typeface="Titillium Web Light"/>
              <a:ea typeface="Titillium Web Light"/>
              <a:cs typeface="Titillium Web Light"/>
              <a:sym typeface="Titillium Web Light"/>
            </a:endParaRPr>
          </a:p>
          <a:p>
            <a:pPr indent="-330200" lvl="0" marL="457200" rtl="0" algn="just">
              <a:spcBef>
                <a:spcPts val="0"/>
              </a:spcBef>
              <a:spcAft>
                <a:spcPts val="0"/>
              </a:spcAft>
              <a:buClr>
                <a:srgbClr val="FFFFFF"/>
              </a:buClr>
              <a:buSzPts val="1600"/>
              <a:buFont typeface="Titillium Web Light"/>
              <a:buChar char="●"/>
            </a:pPr>
            <a:r>
              <a:rPr lang="en" sz="1600">
                <a:solidFill>
                  <a:schemeClr val="lt1"/>
                </a:solidFill>
                <a:latin typeface="Titillium Web Light"/>
                <a:ea typeface="Titillium Web Light"/>
                <a:cs typeface="Titillium Web Light"/>
                <a:sym typeface="Titillium Web Light"/>
              </a:rPr>
              <a:t>The program takes a JPEG image and segments out the brain tumor and calculates features of the tumor.</a:t>
            </a:r>
            <a:endParaRPr sz="1600">
              <a:solidFill>
                <a:srgbClr val="FFFFFF"/>
              </a:solidFill>
              <a:latin typeface="Titillium Web Light"/>
              <a:ea typeface="Titillium Web Light"/>
              <a:cs typeface="Titillium Web Light"/>
              <a:sym typeface="Titillium Web Light"/>
            </a:endParaRPr>
          </a:p>
          <a:p>
            <a:pPr indent="-330200" lvl="0" marL="457200" rtl="0" algn="just">
              <a:spcBef>
                <a:spcPts val="0"/>
              </a:spcBef>
              <a:spcAft>
                <a:spcPts val="0"/>
              </a:spcAft>
              <a:buClr>
                <a:srgbClr val="FFFFFF"/>
              </a:buClr>
              <a:buSzPts val="1600"/>
              <a:buFont typeface="Titillium Web Light"/>
              <a:buChar char="●"/>
            </a:pPr>
            <a:r>
              <a:rPr lang="en" sz="1600">
                <a:solidFill>
                  <a:srgbClr val="FFFFFF"/>
                </a:solidFill>
                <a:latin typeface="Titillium Web Light"/>
                <a:ea typeface="Titillium Web Light"/>
                <a:cs typeface="Titillium Web Light"/>
                <a:sym typeface="Titillium Web Light"/>
              </a:rPr>
              <a:t>The result consist of feature set that includes 13 attributes. </a:t>
            </a:r>
            <a:endParaRPr sz="1600">
              <a:solidFill>
                <a:srgbClr val="FFFFFF"/>
              </a:solidFill>
              <a:latin typeface="Titillium Web Light"/>
              <a:ea typeface="Titillium Web Light"/>
              <a:cs typeface="Titillium Web Light"/>
              <a:sym typeface="Titillium Web Light"/>
            </a:endParaRPr>
          </a:p>
          <a:p>
            <a:pPr indent="-330200" lvl="0" marL="457200" rtl="0" algn="just">
              <a:spcBef>
                <a:spcPts val="0"/>
              </a:spcBef>
              <a:spcAft>
                <a:spcPts val="0"/>
              </a:spcAft>
              <a:buClr>
                <a:srgbClr val="FFFFFF"/>
              </a:buClr>
              <a:buSzPts val="1600"/>
              <a:buFont typeface="Titillium Web Light"/>
              <a:buChar char="●"/>
            </a:pPr>
            <a:r>
              <a:rPr lang="en" sz="1600">
                <a:solidFill>
                  <a:srgbClr val="FFFFFF"/>
                </a:solidFill>
                <a:latin typeface="Titillium Web Light"/>
                <a:ea typeface="Titillium Web Light"/>
                <a:cs typeface="Titillium Web Light"/>
                <a:sym typeface="Titillium Web Light"/>
              </a:rPr>
              <a:t>Feature set includes Contrast, Correlation, Energy, Homogeneity, Mean, Standard Deviation, Entropy, Root Mean Square, Variance</a:t>
            </a:r>
            <a:r>
              <a:rPr lang="en" sz="1600">
                <a:solidFill>
                  <a:srgbClr val="FFFFFF"/>
                </a:solidFill>
                <a:highlight>
                  <a:srgbClr val="FFFFFF"/>
                </a:highlight>
                <a:latin typeface="Titillium Web Light"/>
                <a:ea typeface="Titillium Web Light"/>
                <a:cs typeface="Titillium Web Light"/>
                <a:sym typeface="Titillium Web Light"/>
              </a:rPr>
              <a:t>)</a:t>
            </a:r>
            <a:r>
              <a:rPr lang="en" sz="1600">
                <a:solidFill>
                  <a:srgbClr val="FFFFFF"/>
                </a:solidFill>
                <a:latin typeface="Titillium Web Light"/>
                <a:ea typeface="Titillium Web Light"/>
                <a:cs typeface="Titillium Web Light"/>
                <a:sym typeface="Titillium Web Light"/>
              </a:rPr>
              <a:t>, Smoothness, Kurtosis, Skewness and Inverse Difference Moment.</a:t>
            </a:r>
            <a:endParaRPr sz="1600">
              <a:solidFill>
                <a:srgbClr val="FFFFFF"/>
              </a:solidFill>
              <a:latin typeface="Titillium Web Light"/>
              <a:ea typeface="Titillium Web Light"/>
              <a:cs typeface="Titillium Web Light"/>
              <a:sym typeface="Titillium Web Light"/>
            </a:endParaRPr>
          </a:p>
          <a:p>
            <a:pPr indent="-330200" lvl="0" marL="457200" rtl="0" algn="just">
              <a:spcBef>
                <a:spcPts val="0"/>
              </a:spcBef>
              <a:spcAft>
                <a:spcPts val="0"/>
              </a:spcAft>
              <a:buClr>
                <a:srgbClr val="FFFFFF"/>
              </a:buClr>
              <a:buSzPts val="1600"/>
              <a:buFont typeface="Times New Roman"/>
              <a:buChar char="●"/>
            </a:pPr>
            <a:r>
              <a:rPr lang="en" sz="1600">
                <a:solidFill>
                  <a:srgbClr val="FFFFFF"/>
                </a:solidFill>
                <a:latin typeface="Titillium Web Light"/>
                <a:ea typeface="Titillium Web Light"/>
                <a:cs typeface="Titillium Web Light"/>
                <a:sym typeface="Titillium Web Light"/>
              </a:rPr>
              <a:t>An Interquartile range filter is run on the dataset in order to find out the Outliers and the Extreme Values in the dataset. Further, the values that were marked as Outliers or Extreme were processed using the RemovewithValues filter.</a:t>
            </a:r>
            <a:endParaRPr sz="1600">
              <a:solidFill>
                <a:srgbClr val="FFFFFF"/>
              </a:solidFill>
              <a:latin typeface="Titillium Web Light"/>
              <a:ea typeface="Titillium Web Light"/>
              <a:cs typeface="Titillium Web Light"/>
              <a:sym typeface="Titillium Web Light"/>
            </a:endParaRPr>
          </a:p>
          <a:p>
            <a:pPr indent="0" lvl="0" marL="457200" rtl="0" algn="just">
              <a:spcBef>
                <a:spcPts val="0"/>
              </a:spcBef>
              <a:spcAft>
                <a:spcPts val="0"/>
              </a:spcAft>
              <a:buNone/>
            </a:pPr>
            <a:r>
              <a:t/>
            </a:r>
            <a:endParaRPr sz="1600">
              <a:solidFill>
                <a:srgbClr val="FFFFFF"/>
              </a:solidFill>
              <a:latin typeface="Titillium Web Light"/>
              <a:ea typeface="Titillium Web Light"/>
              <a:cs typeface="Titillium Web Light"/>
              <a:sym typeface="Titillium Web Light"/>
            </a:endParaRPr>
          </a:p>
        </p:txBody>
      </p:sp>
      <p:sp>
        <p:nvSpPr>
          <p:cNvPr id="859" name="Google Shape;859;p22"/>
          <p:cNvSpPr txBox="1"/>
          <p:nvPr/>
        </p:nvSpPr>
        <p:spPr>
          <a:xfrm>
            <a:off x="148675" y="740775"/>
            <a:ext cx="6873900" cy="8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solidFill>
                  <a:schemeClr val="lt1"/>
                </a:solidFill>
                <a:latin typeface="Titillium Web ExtraLight"/>
                <a:ea typeface="Titillium Web ExtraLight"/>
                <a:cs typeface="Titillium Web ExtraLight"/>
                <a:sym typeface="Titillium Web ExtraLight"/>
              </a:rPr>
              <a:t>Data Preprocessing</a:t>
            </a:r>
            <a:endParaRPr sz="3000">
              <a:solidFill>
                <a:schemeClr val="lt1"/>
              </a:solidFill>
              <a:latin typeface="Titillium Web ExtraLight"/>
              <a:ea typeface="Titillium Web ExtraLight"/>
              <a:cs typeface="Titillium Web ExtraLight"/>
              <a:sym typeface="Titillium Web ExtraLight"/>
            </a:endParaRPr>
          </a:p>
          <a:p>
            <a:pPr indent="0" lvl="0" marL="0" rtl="0" algn="l">
              <a:spcBef>
                <a:spcPts val="0"/>
              </a:spcBef>
              <a:spcAft>
                <a:spcPts val="0"/>
              </a:spcAft>
              <a:buNone/>
            </a:pPr>
            <a:r>
              <a:t/>
            </a:r>
            <a:endParaRPr sz="3000">
              <a:latin typeface="Titillium Web"/>
              <a:ea typeface="Titillium Web"/>
              <a:cs typeface="Titillium Web"/>
              <a:sym typeface="Titillium Web"/>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3" name="Shape 863"/>
        <p:cNvGrpSpPr/>
        <p:nvPr/>
      </p:nvGrpSpPr>
      <p:grpSpPr>
        <a:xfrm>
          <a:off x="0" y="0"/>
          <a:ext cx="0" cy="0"/>
          <a:chOff x="0" y="0"/>
          <a:chExt cx="0" cy="0"/>
        </a:xfrm>
      </p:grpSpPr>
      <p:sp>
        <p:nvSpPr>
          <p:cNvPr id="864" name="Google Shape;864;p23"/>
          <p:cNvSpPr txBox="1"/>
          <p:nvPr>
            <p:ph idx="4294967295" type="ctrTitle"/>
          </p:nvPr>
        </p:nvSpPr>
        <p:spPr>
          <a:xfrm>
            <a:off x="150300" y="332046"/>
            <a:ext cx="7729200" cy="107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Random Forest</a:t>
            </a:r>
            <a:endParaRPr/>
          </a:p>
        </p:txBody>
      </p:sp>
      <p:sp>
        <p:nvSpPr>
          <p:cNvPr id="865" name="Google Shape;865;p23"/>
          <p:cNvSpPr txBox="1"/>
          <p:nvPr/>
        </p:nvSpPr>
        <p:spPr>
          <a:xfrm>
            <a:off x="39300" y="1310875"/>
            <a:ext cx="6172200" cy="720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a:solidFill>
                <a:srgbClr val="FFFFFF"/>
              </a:solidFill>
              <a:latin typeface="Titillium Web Light"/>
              <a:ea typeface="Titillium Web Light"/>
              <a:cs typeface="Titillium Web Light"/>
              <a:sym typeface="Titillium Web Light"/>
            </a:endParaRPr>
          </a:p>
          <a:p>
            <a:pPr indent="-317500" lvl="0" marL="457200" rtl="0" algn="just">
              <a:spcBef>
                <a:spcPts val="0"/>
              </a:spcBef>
              <a:spcAft>
                <a:spcPts val="0"/>
              </a:spcAft>
              <a:buClr>
                <a:srgbClr val="FFFFFF"/>
              </a:buClr>
              <a:buSzPts val="1400"/>
              <a:buFont typeface="Titillium Web Light"/>
              <a:buChar char="●"/>
            </a:pPr>
            <a:r>
              <a:rPr lang="en">
                <a:solidFill>
                  <a:srgbClr val="FFFFFF"/>
                </a:solidFill>
                <a:latin typeface="Titillium Web Light"/>
                <a:ea typeface="Titillium Web Light"/>
                <a:cs typeface="Titillium Web Light"/>
                <a:sym typeface="Titillium Web Light"/>
              </a:rPr>
              <a:t>Random-Forest are the decision forest are an ensemble learning method uses a multitude of decision trees thus giving very high accuracy.</a:t>
            </a:r>
            <a:endParaRPr>
              <a:solidFill>
                <a:srgbClr val="FFFFFF"/>
              </a:solidFill>
              <a:latin typeface="Titillium Web Light"/>
              <a:ea typeface="Titillium Web Light"/>
              <a:cs typeface="Titillium Web Light"/>
              <a:sym typeface="Titillium Web Light"/>
            </a:endParaRPr>
          </a:p>
          <a:p>
            <a:pPr indent="-317500" lvl="0" marL="457200" rtl="0" algn="just">
              <a:spcBef>
                <a:spcPts val="0"/>
              </a:spcBef>
              <a:spcAft>
                <a:spcPts val="0"/>
              </a:spcAft>
              <a:buClr>
                <a:srgbClr val="FFFFFF"/>
              </a:buClr>
              <a:buSzPts val="1400"/>
              <a:buFont typeface="Titillium Web Light"/>
              <a:buChar char="●"/>
            </a:pPr>
            <a:r>
              <a:rPr lang="en">
                <a:solidFill>
                  <a:srgbClr val="FFFFFF"/>
                </a:solidFill>
                <a:latin typeface="Titillium Web Light"/>
                <a:ea typeface="Titillium Web Light"/>
                <a:cs typeface="Titillium Web Light"/>
                <a:sym typeface="Titillium Web Light"/>
              </a:rPr>
              <a:t>As one of the most powerful algorithms capable of performing both classification and regression tasks.</a:t>
            </a:r>
            <a:endParaRPr>
              <a:solidFill>
                <a:srgbClr val="FFFFFF"/>
              </a:solidFill>
              <a:latin typeface="Titillium Web Light"/>
              <a:ea typeface="Titillium Web Light"/>
              <a:cs typeface="Titillium Web Light"/>
              <a:sym typeface="Titillium Web Light"/>
            </a:endParaRPr>
          </a:p>
          <a:p>
            <a:pPr indent="-317500" lvl="0" marL="457200" rtl="0" algn="just">
              <a:spcBef>
                <a:spcPts val="0"/>
              </a:spcBef>
              <a:spcAft>
                <a:spcPts val="0"/>
              </a:spcAft>
              <a:buClr>
                <a:srgbClr val="FFFFFF"/>
              </a:buClr>
              <a:buSzPts val="1400"/>
              <a:buFont typeface="Titillium Web Light"/>
              <a:buChar char="●"/>
            </a:pPr>
            <a:r>
              <a:rPr lang="en">
                <a:solidFill>
                  <a:schemeClr val="lt1"/>
                </a:solidFill>
                <a:latin typeface="Titillium Web Light"/>
                <a:ea typeface="Titillium Web Light"/>
                <a:cs typeface="Titillium Web Light"/>
                <a:sym typeface="Titillium Web Light"/>
              </a:rPr>
              <a:t>As many iterations of decision trees are created the problem of overfitting is solved using these algorithms.</a:t>
            </a:r>
            <a:endParaRPr>
              <a:solidFill>
                <a:schemeClr val="lt1"/>
              </a:solidFill>
              <a:latin typeface="Titillium Web Light"/>
              <a:ea typeface="Titillium Web Light"/>
              <a:cs typeface="Titillium Web Light"/>
              <a:sym typeface="Titillium Web Light"/>
            </a:endParaRPr>
          </a:p>
          <a:p>
            <a:pPr indent="-317500" lvl="0" marL="457200" rtl="0" algn="just">
              <a:spcBef>
                <a:spcPts val="0"/>
              </a:spcBef>
              <a:spcAft>
                <a:spcPts val="0"/>
              </a:spcAft>
              <a:buClr>
                <a:schemeClr val="lt1"/>
              </a:buClr>
              <a:buSzPts val="1400"/>
              <a:buFont typeface="Titillium Web Light"/>
              <a:buChar char="●"/>
            </a:pPr>
            <a:r>
              <a:rPr lang="en">
                <a:solidFill>
                  <a:schemeClr val="lt1"/>
                </a:solidFill>
                <a:latin typeface="Titillium Web Light"/>
                <a:ea typeface="Titillium Web Light"/>
                <a:cs typeface="Titillium Web Light"/>
                <a:sym typeface="Titillium Web Light"/>
              </a:rPr>
              <a:t>To run random forest in weka, a randomness is introduced using a seed value of 1. Bagging is done with 100 iteration and base learners.</a:t>
            </a:r>
            <a:r>
              <a:rPr lang="en">
                <a:solidFill>
                  <a:srgbClr val="FFFFFF"/>
                </a:solidFill>
                <a:latin typeface="Titillium Web Light"/>
                <a:ea typeface="Titillium Web Light"/>
                <a:cs typeface="Titillium Web Light"/>
                <a:sym typeface="Titillium Web Light"/>
              </a:rPr>
              <a:t> An accuracy of 89% , high precision rate of 91%, and also recall rate of 86% are observed, which is again a testimony that algorithm is working in conjunction to dataset.</a:t>
            </a:r>
            <a:endParaRPr>
              <a:solidFill>
                <a:srgbClr val="FFFFFF"/>
              </a:solidFill>
              <a:latin typeface="Titillium Web Light"/>
              <a:ea typeface="Titillium Web Light"/>
              <a:cs typeface="Titillium Web Light"/>
              <a:sym typeface="Titillium Web Light"/>
            </a:endParaRPr>
          </a:p>
          <a:p>
            <a:pPr indent="-317500" lvl="0" marL="457200" rtl="0" algn="just">
              <a:spcBef>
                <a:spcPts val="0"/>
              </a:spcBef>
              <a:spcAft>
                <a:spcPts val="0"/>
              </a:spcAft>
              <a:buClr>
                <a:srgbClr val="FFFFFF"/>
              </a:buClr>
              <a:buSzPts val="1400"/>
              <a:buFont typeface="Titillium Web Light"/>
              <a:buChar char="●"/>
            </a:pPr>
            <a:r>
              <a:rPr lang="en">
                <a:solidFill>
                  <a:srgbClr val="FFFFFF"/>
                </a:solidFill>
                <a:latin typeface="Titillium Web Light"/>
                <a:ea typeface="Titillium Web Light"/>
                <a:cs typeface="Titillium Web Light"/>
                <a:sym typeface="Titillium Web Light"/>
              </a:rPr>
              <a:t>Random forest algorithms are specifically great at handling classification problems and hence is chosen in this case to classify benign or malign cancers. As the data in this case does not have any noise, hence a greater accuracy is achieved here.</a:t>
            </a:r>
            <a:endParaRPr>
              <a:solidFill>
                <a:srgbClr val="FFFFFF"/>
              </a:solidFill>
              <a:latin typeface="Titillium Web Light"/>
              <a:ea typeface="Titillium Web Light"/>
              <a:cs typeface="Titillium Web Light"/>
              <a:sym typeface="Titillium Web Light"/>
            </a:endParaRPr>
          </a:p>
        </p:txBody>
      </p:sp>
      <p:sp>
        <p:nvSpPr>
          <p:cNvPr id="866" name="Google Shape;866;p23"/>
          <p:cNvSpPr txBox="1"/>
          <p:nvPr>
            <p:ph idx="4294967295" type="ctrTitle"/>
          </p:nvPr>
        </p:nvSpPr>
        <p:spPr>
          <a:xfrm>
            <a:off x="106275" y="-348454"/>
            <a:ext cx="7729200" cy="107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Data Mining</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0" name="Shape 870"/>
        <p:cNvGrpSpPr/>
        <p:nvPr/>
      </p:nvGrpSpPr>
      <p:grpSpPr>
        <a:xfrm>
          <a:off x="0" y="0"/>
          <a:ext cx="0" cy="0"/>
          <a:chOff x="0" y="0"/>
          <a:chExt cx="0" cy="0"/>
        </a:xfrm>
      </p:grpSpPr>
      <p:sp>
        <p:nvSpPr>
          <p:cNvPr id="871" name="Google Shape;871;p24"/>
          <p:cNvSpPr txBox="1"/>
          <p:nvPr>
            <p:ph idx="4294967295" type="ctrTitle"/>
          </p:nvPr>
        </p:nvSpPr>
        <p:spPr>
          <a:xfrm>
            <a:off x="150300" y="-201354"/>
            <a:ext cx="7729200" cy="107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k-Nearest Neighbours</a:t>
            </a:r>
            <a:endParaRPr sz="2000"/>
          </a:p>
        </p:txBody>
      </p:sp>
      <p:sp>
        <p:nvSpPr>
          <p:cNvPr id="872" name="Google Shape;872;p24"/>
          <p:cNvSpPr txBox="1"/>
          <p:nvPr/>
        </p:nvSpPr>
        <p:spPr>
          <a:xfrm>
            <a:off x="267900" y="853675"/>
            <a:ext cx="6172200" cy="7200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Clr>
                <a:srgbClr val="FFFFFF"/>
              </a:buClr>
              <a:buSzPts val="1400"/>
              <a:buFont typeface="Titillium Web Light"/>
              <a:buChar char="●"/>
            </a:pPr>
            <a:r>
              <a:rPr lang="en">
                <a:solidFill>
                  <a:srgbClr val="FFFFFF"/>
                </a:solidFill>
                <a:latin typeface="Titillium Web Light"/>
                <a:ea typeface="Titillium Web Light"/>
                <a:cs typeface="Titillium Web Light"/>
                <a:sym typeface="Titillium Web Light"/>
              </a:rPr>
              <a:t>KNN is a non-parametric and lazy algorithm;</a:t>
            </a:r>
            <a:r>
              <a:rPr lang="en">
                <a:solidFill>
                  <a:srgbClr val="FFFFFF"/>
                </a:solidFill>
                <a:latin typeface="Titillium Web Light"/>
                <a:ea typeface="Titillium Web Light"/>
                <a:cs typeface="Titillium Web Light"/>
                <a:sym typeface="Titillium Web Light"/>
              </a:rPr>
              <a:t> it does not make any assumptions about the data </a:t>
            </a:r>
            <a:r>
              <a:rPr lang="en">
                <a:solidFill>
                  <a:srgbClr val="FFFFFF"/>
                </a:solidFill>
                <a:latin typeface="Titillium Web Light"/>
                <a:ea typeface="Titillium Web Light"/>
                <a:cs typeface="Titillium Web Light"/>
                <a:sym typeface="Titillium Web Light"/>
              </a:rPr>
              <a:t>and it does not consider any specialized training phase and uses all the data for training.</a:t>
            </a:r>
            <a:endParaRPr>
              <a:solidFill>
                <a:srgbClr val="FFFFFF"/>
              </a:solidFill>
              <a:latin typeface="Titillium Web Light"/>
              <a:ea typeface="Titillium Web Light"/>
              <a:cs typeface="Titillium Web Light"/>
              <a:sym typeface="Titillium Web Light"/>
            </a:endParaRPr>
          </a:p>
          <a:p>
            <a:pPr indent="-317500" lvl="0" marL="457200" rtl="0" algn="just">
              <a:spcBef>
                <a:spcPts val="0"/>
              </a:spcBef>
              <a:spcAft>
                <a:spcPts val="0"/>
              </a:spcAft>
              <a:buClr>
                <a:srgbClr val="FFFFFF"/>
              </a:buClr>
              <a:buSzPts val="1400"/>
              <a:buFont typeface="Titillium Web Light"/>
              <a:buChar char="●"/>
            </a:pPr>
            <a:r>
              <a:rPr lang="en">
                <a:solidFill>
                  <a:srgbClr val="FFFFFF"/>
                </a:solidFill>
                <a:latin typeface="Titillium Web Light"/>
                <a:ea typeface="Titillium Web Light"/>
                <a:cs typeface="Titillium Web Light"/>
                <a:sym typeface="Titillium Web Light"/>
              </a:rPr>
              <a:t>KNN algorithm is based on “feature similarity” i.e. it examines how closely the feature of the training set resembles.</a:t>
            </a:r>
            <a:endParaRPr>
              <a:solidFill>
                <a:srgbClr val="FFFFFF"/>
              </a:solidFill>
              <a:latin typeface="Titillium Web Light"/>
              <a:ea typeface="Titillium Web Light"/>
              <a:cs typeface="Titillium Web Light"/>
              <a:sym typeface="Titillium Web Light"/>
            </a:endParaRPr>
          </a:p>
          <a:p>
            <a:pPr indent="-317500" lvl="0" marL="457200" rtl="0" algn="just">
              <a:spcBef>
                <a:spcPts val="0"/>
              </a:spcBef>
              <a:spcAft>
                <a:spcPts val="0"/>
              </a:spcAft>
              <a:buClr>
                <a:srgbClr val="FFFFFF"/>
              </a:buClr>
              <a:buSzPts val="1400"/>
              <a:buFont typeface="Titillium Web Light"/>
              <a:buChar char="●"/>
            </a:pPr>
            <a:r>
              <a:rPr lang="en">
                <a:solidFill>
                  <a:srgbClr val="FFFFFF"/>
                </a:solidFill>
                <a:latin typeface="Titillium Web Light"/>
                <a:ea typeface="Titillium Web Light"/>
                <a:cs typeface="Titillium Web Light"/>
                <a:sym typeface="Titillium Web Light"/>
              </a:rPr>
              <a:t>The distance between test data and training data can be calculated using Euclidean distance.</a:t>
            </a:r>
            <a:endParaRPr>
              <a:solidFill>
                <a:srgbClr val="FFFFFF"/>
              </a:solidFill>
              <a:latin typeface="Titillium Web Light"/>
              <a:ea typeface="Titillium Web Light"/>
              <a:cs typeface="Titillium Web Light"/>
              <a:sym typeface="Titillium Web Light"/>
            </a:endParaRPr>
          </a:p>
          <a:p>
            <a:pPr indent="-317500" lvl="0" marL="457200" rtl="0" algn="just">
              <a:spcBef>
                <a:spcPts val="0"/>
              </a:spcBef>
              <a:spcAft>
                <a:spcPts val="0"/>
              </a:spcAft>
              <a:buClr>
                <a:srgbClr val="FFFFFF"/>
              </a:buClr>
              <a:buSzPts val="1400"/>
              <a:buFont typeface="Titillium Web Light"/>
              <a:buChar char="●"/>
            </a:pPr>
            <a:r>
              <a:rPr lang="en">
                <a:solidFill>
                  <a:srgbClr val="FFFFFF"/>
                </a:solidFill>
                <a:latin typeface="Titillium Web Light"/>
                <a:ea typeface="Titillium Web Light"/>
                <a:cs typeface="Titillium Web Light"/>
                <a:sym typeface="Titillium Web Light"/>
              </a:rPr>
              <a:t>K-Nearest Neighbor algorithm in weka is executed using IBK algorithms.</a:t>
            </a:r>
            <a:endParaRPr>
              <a:solidFill>
                <a:srgbClr val="FFFFFF"/>
              </a:solidFill>
              <a:latin typeface="Titillium Web Light"/>
              <a:ea typeface="Titillium Web Light"/>
              <a:cs typeface="Titillium Web Light"/>
              <a:sym typeface="Titillium Web Light"/>
            </a:endParaRPr>
          </a:p>
          <a:p>
            <a:pPr indent="-317500" lvl="0" marL="457200" rtl="0" algn="just">
              <a:spcBef>
                <a:spcPts val="0"/>
              </a:spcBef>
              <a:spcAft>
                <a:spcPts val="0"/>
              </a:spcAft>
              <a:buClr>
                <a:srgbClr val="FFFFFF"/>
              </a:buClr>
              <a:buSzPts val="1400"/>
              <a:buFont typeface="Titillium Web Light"/>
              <a:buChar char="●"/>
            </a:pPr>
            <a:r>
              <a:rPr lang="en">
                <a:solidFill>
                  <a:srgbClr val="FFFFFF"/>
                </a:solidFill>
                <a:latin typeface="Titillium Web Light"/>
                <a:ea typeface="Titillium Web Light"/>
                <a:cs typeface="Titillium Web Light"/>
                <a:sym typeface="Titillium Web Light"/>
              </a:rPr>
              <a:t>Setting the initial K value to 20 and applying crossValidate option to true in weka will provide us the optimal value for K in that range. </a:t>
            </a:r>
            <a:endParaRPr>
              <a:solidFill>
                <a:srgbClr val="FFFFFF"/>
              </a:solidFill>
              <a:latin typeface="Titillium Web Light"/>
              <a:ea typeface="Titillium Web Light"/>
              <a:cs typeface="Titillium Web Light"/>
              <a:sym typeface="Titillium Web Light"/>
            </a:endParaRPr>
          </a:p>
          <a:p>
            <a:pPr indent="-317500" lvl="0" marL="457200" rtl="0" algn="just">
              <a:spcBef>
                <a:spcPts val="0"/>
              </a:spcBef>
              <a:spcAft>
                <a:spcPts val="0"/>
              </a:spcAft>
              <a:buClr>
                <a:srgbClr val="FFFFFF"/>
              </a:buClr>
              <a:buSzPts val="1400"/>
              <a:buFont typeface="Titillium Web Light"/>
              <a:buChar char="●"/>
            </a:pPr>
            <a:r>
              <a:rPr lang="en">
                <a:solidFill>
                  <a:srgbClr val="FFFFFF"/>
                </a:solidFill>
                <a:latin typeface="Titillium Web Light"/>
                <a:ea typeface="Titillium Web Light"/>
                <a:cs typeface="Titillium Web Light"/>
                <a:sym typeface="Titillium Web Light"/>
              </a:rPr>
              <a:t>In this case the optimal value for K turns out to be one. </a:t>
            </a:r>
            <a:endParaRPr>
              <a:solidFill>
                <a:srgbClr val="FFFFFF"/>
              </a:solidFill>
              <a:latin typeface="Titillium Web Light"/>
              <a:ea typeface="Titillium Web Light"/>
              <a:cs typeface="Titillium Web Light"/>
              <a:sym typeface="Titillium Web Light"/>
            </a:endParaRPr>
          </a:p>
          <a:p>
            <a:pPr indent="-317500" lvl="0" marL="457200" rtl="0" algn="just">
              <a:spcBef>
                <a:spcPts val="0"/>
              </a:spcBef>
              <a:spcAft>
                <a:spcPts val="0"/>
              </a:spcAft>
              <a:buClr>
                <a:srgbClr val="FFFFFF"/>
              </a:buClr>
              <a:buSzPts val="1400"/>
              <a:buFont typeface="Titillium Web Light"/>
              <a:buChar char="●"/>
            </a:pPr>
            <a:r>
              <a:rPr lang="en">
                <a:solidFill>
                  <a:srgbClr val="FFFFFF"/>
                </a:solidFill>
                <a:latin typeface="Titillium Web Light"/>
                <a:ea typeface="Titillium Web Light"/>
                <a:cs typeface="Titillium Web Light"/>
                <a:sym typeface="Titillium Web Light"/>
              </a:rPr>
              <a:t>For,10-fold cross validation accuracy of 81.18% is </a:t>
            </a:r>
            <a:r>
              <a:rPr lang="en">
                <a:solidFill>
                  <a:srgbClr val="FFFFFF"/>
                </a:solidFill>
                <a:latin typeface="Titillium Web Light"/>
                <a:ea typeface="Titillium Web Light"/>
                <a:cs typeface="Titillium Web Light"/>
                <a:sym typeface="Titillium Web Light"/>
              </a:rPr>
              <a:t>achieved</a:t>
            </a:r>
            <a:r>
              <a:rPr lang="en">
                <a:solidFill>
                  <a:srgbClr val="FFFFFF"/>
                </a:solidFill>
                <a:latin typeface="Titillium Web Light"/>
                <a:ea typeface="Titillium Web Light"/>
                <a:cs typeface="Titillium Web Light"/>
                <a:sym typeface="Titillium Web Light"/>
              </a:rPr>
              <a:t> with correctly classified instances as 164</a:t>
            </a:r>
            <a:endParaRPr>
              <a:solidFill>
                <a:srgbClr val="FFFFFF"/>
              </a:solidFill>
              <a:latin typeface="Titillium Web Light"/>
              <a:ea typeface="Titillium Web Light"/>
              <a:cs typeface="Titillium Web Light"/>
              <a:sym typeface="Titillium Web Light"/>
            </a:endParaRPr>
          </a:p>
          <a:p>
            <a:pPr indent="-317500" lvl="0" marL="457200" rtl="0" algn="just">
              <a:spcBef>
                <a:spcPts val="0"/>
              </a:spcBef>
              <a:spcAft>
                <a:spcPts val="0"/>
              </a:spcAft>
              <a:buClr>
                <a:srgbClr val="FFFFFF"/>
              </a:buClr>
              <a:buSzPts val="1400"/>
              <a:buFont typeface="Titillium Web Light"/>
              <a:buChar char="●"/>
            </a:pPr>
            <a:r>
              <a:rPr lang="en">
                <a:solidFill>
                  <a:srgbClr val="FFFFFF"/>
                </a:solidFill>
                <a:latin typeface="Titillium Web Light"/>
                <a:ea typeface="Titillium Web Light"/>
                <a:cs typeface="Titillium Web Light"/>
                <a:sym typeface="Titillium Web Light"/>
              </a:rPr>
              <a:t>For,  percentage split an accuracy of 78.26% is achieved.</a:t>
            </a:r>
            <a:endParaRPr>
              <a:solidFill>
                <a:srgbClr val="FFFFFF"/>
              </a:solidFill>
              <a:latin typeface="Titillium Web Light"/>
              <a:ea typeface="Titillium Web Light"/>
              <a:cs typeface="Titillium Web Light"/>
              <a:sym typeface="Titillium Web 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aliard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