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77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170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512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3568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7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90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Craigslist House Listing </a:t>
            </a:r>
            <a:br>
              <a:rPr lang="en-US" sz="2400" dirty="0"/>
            </a:br>
            <a:r>
              <a:rPr lang="en-US" sz="2400" dirty="0" err="1" smtClean="0"/>
              <a:t>Mongodb</a:t>
            </a:r>
            <a:r>
              <a:rPr lang="en-US" sz="2400" dirty="0" smtClean="0"/>
              <a:t> </a:t>
            </a:r>
            <a:r>
              <a:rPr lang="en-US" sz="2400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235" y="4568639"/>
            <a:ext cx="6034030" cy="127929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Submitted by:</a:t>
            </a:r>
          </a:p>
          <a:p>
            <a:pPr algn="r"/>
            <a:r>
              <a:rPr lang="en-US" dirty="0" err="1" smtClean="0"/>
              <a:t>harshal</a:t>
            </a:r>
            <a:r>
              <a:rPr lang="en-US" dirty="0" smtClean="0"/>
              <a:t> </a:t>
            </a:r>
            <a:r>
              <a:rPr lang="en-US" dirty="0" err="1" smtClean="0"/>
              <a:t>bendale</a:t>
            </a:r>
            <a:endParaRPr lang="en-US" dirty="0" smtClean="0"/>
          </a:p>
          <a:p>
            <a:pPr algn="r"/>
            <a:r>
              <a:rPr lang="en-US" dirty="0" err="1" smtClean="0"/>
              <a:t>Archit</a:t>
            </a:r>
            <a:r>
              <a:rPr lang="en-US" dirty="0" smtClean="0"/>
              <a:t> Jain</a:t>
            </a:r>
          </a:p>
          <a:p>
            <a:pPr algn="r"/>
            <a:r>
              <a:rPr lang="en-US" dirty="0" err="1" smtClean="0"/>
              <a:t>Vidhi</a:t>
            </a:r>
            <a:r>
              <a:rPr lang="en-US" dirty="0" smtClean="0"/>
              <a:t> shah</a:t>
            </a:r>
          </a:p>
          <a:p>
            <a:pPr algn="r"/>
            <a:r>
              <a:rPr lang="en-US" dirty="0" err="1" smtClean="0"/>
              <a:t>Gurkiranjot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0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32" y="849088"/>
            <a:ext cx="7633742" cy="35935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COMMENTS :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274895"/>
            <a:ext cx="8125098" cy="4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95" y="814253"/>
            <a:ext cx="7633742" cy="35935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GEO QUERIES 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23" y="1332412"/>
            <a:ext cx="6897485" cy="51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6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80" y="565265"/>
            <a:ext cx="7633742" cy="1492132"/>
          </a:xfrm>
        </p:spPr>
        <p:txBody>
          <a:bodyPr>
            <a:normAutofit/>
          </a:bodyPr>
          <a:lstStyle/>
          <a:p>
            <a:pPr algn="ctr"/>
            <a:r>
              <a:rPr lang="en-US" sz="2700" dirty="0" smtClean="0"/>
              <a:t>Conclusion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66749"/>
            <a:ext cx="7633742" cy="2695193"/>
          </a:xfrm>
        </p:spPr>
        <p:txBody>
          <a:bodyPr/>
          <a:lstStyle/>
          <a:p>
            <a:r>
              <a:rPr lang="en-US" dirty="0" smtClean="0"/>
              <a:t>Application was developed.</a:t>
            </a:r>
          </a:p>
          <a:p>
            <a:r>
              <a:rPr lang="en-US" dirty="0" smtClean="0"/>
              <a:t>User will </a:t>
            </a:r>
            <a:r>
              <a:rPr lang="en-US" dirty="0"/>
              <a:t>be able to </a:t>
            </a:r>
            <a:r>
              <a:rPr lang="en-US" dirty="0" smtClean="0"/>
              <a:t>retrieve </a:t>
            </a:r>
            <a:r>
              <a:rPr lang="en-US" dirty="0"/>
              <a:t>data and perform operation through a lightweight </a:t>
            </a:r>
            <a:r>
              <a:rPr lang="en-US" dirty="0" err="1"/>
              <a:t>serverless</a:t>
            </a:r>
            <a:r>
              <a:rPr lang="en-US" dirty="0"/>
              <a:t> application in conjunction with </a:t>
            </a:r>
            <a:r>
              <a:rPr lang="en-US" dirty="0" smtClean="0"/>
              <a:t>MongoDB </a:t>
            </a:r>
            <a:r>
              <a:rPr lang="en-US" dirty="0"/>
              <a:t>atlas and stich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MongoDB stich was found to be useful tool to make </a:t>
            </a:r>
            <a:r>
              <a:rPr lang="en-US" dirty="0" err="1" smtClean="0"/>
              <a:t>serverless</a:t>
            </a:r>
            <a:r>
              <a:rPr lang="en-US" dirty="0" smtClean="0"/>
              <a:t> cloud based projects.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575355"/>
            <a:ext cx="7633742" cy="1492132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INTRODUCTION</a:t>
            </a:r>
            <a:r>
              <a:rPr lang="en-US" sz="4050" b="1" dirty="0"/>
              <a:t/>
            </a:r>
            <a:br>
              <a:rPr lang="en-US" sz="405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067487"/>
            <a:ext cx="7633742" cy="26951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Craigslist </a:t>
            </a:r>
            <a:r>
              <a:rPr lang="en-US" dirty="0"/>
              <a:t>House Listing </a:t>
            </a:r>
            <a:r>
              <a:rPr lang="en-US" dirty="0" smtClean="0"/>
              <a:t>MongoDB Project as the name suggests is an application to show listings of houses on craigslist.</a:t>
            </a:r>
          </a:p>
          <a:p>
            <a:r>
              <a:rPr lang="en-US" dirty="0" smtClean="0"/>
              <a:t>The user friendly app that helps the user to search the listings of his/her liking from a large dataset.</a:t>
            </a:r>
          </a:p>
          <a:p>
            <a:r>
              <a:rPr lang="en-US" dirty="0" smtClean="0"/>
              <a:t>This application utilizes MongoDB database and the front end has been designed using HTML and JavaScript.</a:t>
            </a:r>
          </a:p>
          <a:p>
            <a:r>
              <a:rPr lang="en-US" dirty="0" smtClean="0"/>
              <a:t>The app displays the detailed information about the listing under different attributes like price, type, parking options, region, description, image,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2803" y="563495"/>
            <a:ext cx="7633742" cy="11190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/>
              <a:t>TECHNOLOGY</a:t>
            </a:r>
            <a:r>
              <a:rPr lang="en-US" sz="4050" b="1" dirty="0"/>
              <a:t/>
            </a:r>
            <a:br>
              <a:rPr lang="en-US" sz="405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03" y="1682594"/>
            <a:ext cx="7633742" cy="2695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DATABASE :</a:t>
            </a:r>
          </a:p>
          <a:p>
            <a:r>
              <a:rPr lang="en-US" dirty="0" smtClean="0"/>
              <a:t>MongoDB : Flexible and being easy to scale were the main reason behind choosing MongoDB.</a:t>
            </a:r>
          </a:p>
          <a:p>
            <a:pPr marL="0" indent="0">
              <a:buNone/>
            </a:pPr>
            <a:r>
              <a:rPr lang="en-US" dirty="0" smtClean="0"/>
              <a:t>APPLICATION DEVELOPMENT</a:t>
            </a:r>
          </a:p>
          <a:p>
            <a:r>
              <a:rPr lang="en-US" dirty="0" smtClean="0"/>
              <a:t>JavaScript : Familiarity to the technology due to class exercises.</a:t>
            </a:r>
          </a:p>
          <a:p>
            <a:r>
              <a:rPr lang="en-US" dirty="0" smtClean="0"/>
              <a:t>HTML : Easy to understand and develop.</a:t>
            </a:r>
          </a:p>
          <a:p>
            <a:pPr marL="0" indent="0">
              <a:buNone/>
            </a:pPr>
            <a:r>
              <a:rPr lang="en-US" dirty="0" smtClean="0"/>
              <a:t>CLOUD :</a:t>
            </a:r>
          </a:p>
          <a:p>
            <a:pPr marL="0" indent="0">
              <a:buNone/>
            </a:pPr>
            <a:r>
              <a:rPr lang="en-US" dirty="0" smtClean="0"/>
              <a:t>MongoDB Atlas based on 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493777"/>
            <a:ext cx="7633742" cy="149213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985909"/>
            <a:ext cx="7633742" cy="2695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Preprocessing :</a:t>
            </a:r>
          </a:p>
          <a:p>
            <a:r>
              <a:rPr lang="en-US" dirty="0" smtClean="0"/>
              <a:t>The dataset was chosen from website called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Due to limited space in cloud only 198k unique listings with housing details spread over 22 attributes were used.</a:t>
            </a:r>
          </a:p>
          <a:p>
            <a:r>
              <a:rPr lang="en-US" dirty="0" smtClean="0"/>
              <a:t>25 images of the houses were added to GRID-FS.</a:t>
            </a:r>
          </a:p>
          <a:p>
            <a:r>
              <a:rPr lang="en-US" dirty="0" smtClean="0"/>
              <a:t>Record with missing longitude and latitude values were deleted.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087656"/>
            <a:ext cx="7633742" cy="3179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Database creation:</a:t>
            </a:r>
          </a:p>
          <a:p>
            <a:r>
              <a:rPr lang="en-US" dirty="0" smtClean="0"/>
              <a:t>CSV file of dataset was uploaded using MongoDB Import (csv) command from PowerShell.</a:t>
            </a:r>
          </a:p>
          <a:p>
            <a:r>
              <a:rPr lang="en-US" dirty="0" smtClean="0"/>
              <a:t>Pictures of houses were upload in Grid-fs on cloud using a script file. (Only 25 were uploaded due to size constrains)</a:t>
            </a:r>
          </a:p>
          <a:p>
            <a:r>
              <a:rPr lang="en-US" dirty="0" smtClean="0"/>
              <a:t>Back is hosted on cloud using MongoDB stich which is server less – Back-end as Service.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Front end(client side) :</a:t>
            </a:r>
          </a:p>
          <a:p>
            <a:r>
              <a:rPr lang="en-US" dirty="0" smtClean="0"/>
              <a:t>The JavaScript output was processed using the script tag in HTML.</a:t>
            </a:r>
          </a:p>
          <a:p>
            <a:r>
              <a:rPr lang="en-US" dirty="0" smtClean="0"/>
              <a:t>The results are displayed using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/>
              <a:t>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0" y="1874518"/>
            <a:ext cx="7959635" cy="3934099"/>
          </a:xfrm>
        </p:spPr>
      </p:pic>
      <p:sp>
        <p:nvSpPr>
          <p:cNvPr id="5" name="TextBox 4"/>
          <p:cNvSpPr txBox="1"/>
          <p:nvPr/>
        </p:nvSpPr>
        <p:spPr>
          <a:xfrm>
            <a:off x="938758" y="943785"/>
            <a:ext cx="232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HOME PAGE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4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853440"/>
            <a:ext cx="7633742" cy="5026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RESULT 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21" y="1349914"/>
            <a:ext cx="7040130" cy="43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461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420</TotalTime>
  <Words>348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Craigslist House Listing  Mongodb Project</vt:lpstr>
      <vt:lpstr>Table of contents</vt:lpstr>
      <vt:lpstr>INTRODUCTION </vt:lpstr>
      <vt:lpstr>TECHNOLOGY </vt:lpstr>
      <vt:lpstr>methodology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Craigslist House Listing  Mongo Project</dc:title>
  <dc:creator>gurumalhi28@gmail.com</dc:creator>
  <cp:lastModifiedBy>gurumalhi28@gmail.com</cp:lastModifiedBy>
  <cp:revision>18</cp:revision>
  <dcterms:created xsi:type="dcterms:W3CDTF">2020-04-27T19:20:35Z</dcterms:created>
  <dcterms:modified xsi:type="dcterms:W3CDTF">2020-04-28T02:34:26Z</dcterms:modified>
</cp:coreProperties>
</file>