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5" r:id="rId3"/>
    <p:sldId id="266" r:id="rId4"/>
    <p:sldId id="260" r:id="rId5"/>
    <p:sldId id="261" r:id="rId6"/>
    <p:sldId id="262" r:id="rId7"/>
    <p:sldId id="263" r:id="rId8"/>
    <p:sldId id="267" r:id="rId9"/>
    <p:sldId id="26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5" autoAdjust="0"/>
    <p:restoredTop sz="94660"/>
  </p:normalViewPr>
  <p:slideViewPr>
    <p:cSldViewPr>
      <p:cViewPr varScale="1">
        <p:scale>
          <a:sx n="108" d="100"/>
          <a:sy n="108" d="100"/>
        </p:scale>
        <p:origin x="168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5CF700-0CE9-409F-B251-6FE9C578BC0F}" type="datetimeFigureOut">
              <a:rPr lang="en-US" smtClean="0"/>
              <a:t>6/8/2024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5CF700-0CE9-409F-B251-6FE9C578B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5CF700-0CE9-409F-B251-6FE9C578B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CF700-0CE9-409F-B251-6FE9C578BC0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5CF700-0CE9-409F-B251-6FE9C578BC0F}"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5CF700-0CE9-409F-B251-6FE9C578BC0F}"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5CF700-0CE9-409F-B251-6FE9C578BC0F}"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5CF700-0CE9-409F-B251-6FE9C578BC0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7B8F-F5A2-4999-B520-F856825B63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CF700-0CE9-409F-B251-6FE9C578BC0F}"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48C7B8F-F5A2-4999-B520-F856825B63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5CF700-0CE9-409F-B251-6FE9C578BC0F}" type="datetimeFigureOut">
              <a:rPr lang="en-US" smtClean="0"/>
              <a:t>6/8/2024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48C7B8F-F5A2-4999-B520-F856825B63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8" name="AutoShape 10" descr="blob:https://web.whatsapp.com/0883789a-01e8-4165-b4d0-4628adf4851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1214414" y="285728"/>
            <a:ext cx="7929586" cy="584775"/>
          </a:xfrm>
          <a:prstGeom prst="rect">
            <a:avLst/>
          </a:prstGeom>
          <a:noFill/>
        </p:spPr>
        <p:txBody>
          <a:bodyPr wrap="square" rtlCol="0">
            <a:spAutoFit/>
          </a:bodyPr>
          <a:lstStyle/>
          <a:p>
            <a:r>
              <a:rPr lang="en-US" sz="3200" b="1" dirty="0" smtClean="0"/>
              <a:t>SMT. B. D. JAIN GIRLS P.G COLLEDE</a:t>
            </a:r>
            <a:endParaRPr lang="en-US" sz="3200" b="1" dirty="0"/>
          </a:p>
        </p:txBody>
      </p:sp>
      <p:sp>
        <p:nvSpPr>
          <p:cNvPr id="15" name="TextBox 14"/>
          <p:cNvSpPr txBox="1"/>
          <p:nvPr/>
        </p:nvSpPr>
        <p:spPr>
          <a:xfrm>
            <a:off x="1285852" y="3571876"/>
            <a:ext cx="7358114" cy="1015663"/>
          </a:xfrm>
          <a:prstGeom prst="rect">
            <a:avLst/>
          </a:prstGeom>
          <a:noFill/>
        </p:spPr>
        <p:txBody>
          <a:bodyPr wrap="square" rtlCol="0">
            <a:spAutoFit/>
          </a:bodyPr>
          <a:lstStyle/>
          <a:p>
            <a:r>
              <a:rPr lang="en-US" dirty="0" smtClean="0"/>
              <a:t>            </a:t>
            </a:r>
            <a:r>
              <a:rPr lang="en-US" sz="2000" b="1" dirty="0" smtClean="0"/>
              <a:t>WELCOME </a:t>
            </a:r>
            <a:r>
              <a:rPr lang="en-US" sz="2000" b="1" dirty="0" smtClean="0"/>
              <a:t>TO MY RESEARCH PROJECT ON </a:t>
            </a:r>
          </a:p>
          <a:p>
            <a:endParaRPr lang="en-US" sz="2000" b="1" dirty="0" smtClean="0"/>
          </a:p>
          <a:p>
            <a:r>
              <a:rPr lang="en-US" sz="2000" b="1" dirty="0" smtClean="0"/>
              <a:t>       </a:t>
            </a:r>
            <a:r>
              <a:rPr lang="en-US" sz="2000" b="1" dirty="0" smtClean="0"/>
              <a:t>ECONOMICS  </a:t>
            </a:r>
            <a:r>
              <a:rPr lang="en-US" sz="2000" b="1" dirty="0" smtClean="0"/>
              <a:t>DEVELOPMENT ON RURAL WOMEN</a:t>
            </a:r>
            <a:endParaRPr lang="en-US" sz="2000" b="1" dirty="0"/>
          </a:p>
        </p:txBody>
      </p:sp>
      <p:sp>
        <p:nvSpPr>
          <p:cNvPr id="17" name="TextBox 16"/>
          <p:cNvSpPr txBox="1"/>
          <p:nvPr/>
        </p:nvSpPr>
        <p:spPr>
          <a:xfrm>
            <a:off x="683568" y="4857760"/>
            <a:ext cx="3600400" cy="1477328"/>
          </a:xfrm>
          <a:prstGeom prst="rect">
            <a:avLst/>
          </a:prstGeom>
          <a:noFill/>
        </p:spPr>
        <p:txBody>
          <a:bodyPr wrap="square" rtlCol="0">
            <a:spAutoFit/>
          </a:bodyPr>
          <a:lstStyle/>
          <a:p>
            <a:r>
              <a:rPr lang="en-US" b="1" dirty="0" smtClean="0"/>
              <a:t>SUBMITTED BY:</a:t>
            </a:r>
          </a:p>
          <a:p>
            <a:r>
              <a:rPr lang="en-US" b="1" dirty="0" smtClean="0"/>
              <a:t>KANCHAN SHRIVASTAV</a:t>
            </a:r>
            <a:endParaRPr lang="en-US" b="1" dirty="0" smtClean="0"/>
          </a:p>
          <a:p>
            <a:r>
              <a:rPr lang="en-US" b="1" dirty="0" smtClean="0"/>
              <a:t>D/O MR. </a:t>
            </a:r>
            <a:r>
              <a:rPr lang="en-US" b="1" dirty="0" smtClean="0"/>
              <a:t>ADESH SHRIVASTAV</a:t>
            </a:r>
            <a:endParaRPr lang="en-US" b="1" dirty="0" smtClean="0"/>
          </a:p>
          <a:p>
            <a:r>
              <a:rPr lang="en-US" b="1" dirty="0" smtClean="0"/>
              <a:t>B.A( SIXTH SEMESTER)</a:t>
            </a:r>
          </a:p>
          <a:p>
            <a:r>
              <a:rPr lang="en-US" b="1" dirty="0" smtClean="0"/>
              <a:t>ROLL NO : </a:t>
            </a:r>
            <a:r>
              <a:rPr lang="en-US" b="1" dirty="0" smtClean="0">
                <a:latin typeface="Arial Rounded MT Bold" panose="020F0704030504030204" pitchFamily="34" charset="0"/>
              </a:rPr>
              <a:t>2200050011097</a:t>
            </a:r>
            <a:endParaRPr lang="en-US" b="1" dirty="0">
              <a:latin typeface="Arial Rounded MT Bold" panose="020F0704030504030204" pitchFamily="34" charset="0"/>
            </a:endParaRPr>
          </a:p>
        </p:txBody>
      </p:sp>
      <p:sp>
        <p:nvSpPr>
          <p:cNvPr id="18" name="TextBox 17"/>
          <p:cNvSpPr txBox="1"/>
          <p:nvPr/>
        </p:nvSpPr>
        <p:spPr>
          <a:xfrm>
            <a:off x="5572132" y="4857760"/>
            <a:ext cx="2643206" cy="923330"/>
          </a:xfrm>
          <a:prstGeom prst="rect">
            <a:avLst/>
          </a:prstGeom>
          <a:noFill/>
        </p:spPr>
        <p:txBody>
          <a:bodyPr wrap="square" rtlCol="0">
            <a:spAutoFit/>
          </a:bodyPr>
          <a:lstStyle/>
          <a:p>
            <a:r>
              <a:rPr lang="en-US" b="1" dirty="0" smtClean="0"/>
              <a:t>SUBMITTED </a:t>
            </a:r>
            <a:r>
              <a:rPr lang="en-US" b="1" dirty="0" smtClean="0"/>
              <a:t>TO</a:t>
            </a:r>
            <a:endParaRPr lang="en-US" b="1" dirty="0" smtClean="0"/>
          </a:p>
          <a:p>
            <a:r>
              <a:rPr lang="en-US" b="1" dirty="0" smtClean="0"/>
              <a:t>MRS. GARIMA MAM &amp;</a:t>
            </a:r>
          </a:p>
          <a:p>
            <a:r>
              <a:rPr lang="en-US" b="1" dirty="0" smtClean="0"/>
              <a:t>ANURADHA MAM</a:t>
            </a:r>
          </a:p>
        </p:txBody>
      </p:sp>
      <p:pic>
        <p:nvPicPr>
          <p:cNvPr id="1026" name="Picture 2" descr="Empowerment of rural women in India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037589"/>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7000">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1143008"/>
          </a:xfrm>
        </p:spPr>
        <p:txBody>
          <a:bodyPr/>
          <a:lstStyle/>
          <a:p>
            <a:r>
              <a:rPr lang="en-US" dirty="0" smtClean="0"/>
              <a:t>      </a:t>
            </a:r>
            <a:r>
              <a:rPr lang="en-US" b="1" dirty="0" smtClean="0"/>
              <a:t>   ACKNOWLEDEMENT</a:t>
            </a:r>
            <a:endParaRPr lang="en-US" b="1" dirty="0"/>
          </a:p>
        </p:txBody>
      </p:sp>
      <p:sp>
        <p:nvSpPr>
          <p:cNvPr id="3" name="Content Placeholder 2"/>
          <p:cNvSpPr>
            <a:spLocks noGrp="1"/>
          </p:cNvSpPr>
          <p:nvPr>
            <p:ph idx="1"/>
          </p:nvPr>
        </p:nvSpPr>
        <p:spPr/>
        <p:txBody>
          <a:bodyPr>
            <a:normAutofit/>
          </a:bodyPr>
          <a:lstStyle/>
          <a:p>
            <a:pPr>
              <a:buNone/>
            </a:pPr>
            <a:r>
              <a:rPr lang="en-US" sz="2000" dirty="0" smtClean="0"/>
              <a:t>      </a:t>
            </a:r>
            <a:r>
              <a:rPr lang="en-US" sz="2600" dirty="0" smtClean="0"/>
              <a:t>Everyone who support me to do this wonderful research report  and I know lots of new things while doing  this research first and foremost, I am deeply grateful to  </a:t>
            </a:r>
            <a:r>
              <a:rPr lang="en-US" sz="2600" b="1" dirty="0" smtClean="0"/>
              <a:t>Dr</a:t>
            </a:r>
            <a:r>
              <a:rPr lang="en-US" sz="2600" b="1" dirty="0" smtClean="0"/>
              <a:t>. GARIMA MAM </a:t>
            </a:r>
            <a:r>
              <a:rPr lang="en-US" sz="2600" dirty="0" smtClean="0"/>
              <a:t>our </a:t>
            </a:r>
            <a:r>
              <a:rPr lang="en-US" sz="2600" b="1" dirty="0" smtClean="0"/>
              <a:t>Economics Instructor</a:t>
            </a:r>
            <a:r>
              <a:rPr lang="en-US" sz="2600" dirty="0" smtClean="0"/>
              <a:t>, for their invaluable guidance, support and encouragement throughout this project. Their expertise and insights have been instrumental in shaping my understanding and execution of the practical. I would also like to acknowledge the support of my classmates and friend</a:t>
            </a:r>
            <a:endParaRPr lang="en-US" sz="2600" dirty="0"/>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dirty="0" smtClean="0"/>
              <a:t>                    </a:t>
            </a:r>
            <a:r>
              <a:rPr lang="en-US" sz="6000" b="1" dirty="0" smtClean="0"/>
              <a:t>CERTIFICATE</a:t>
            </a:r>
            <a:endParaRPr lang="en-US" sz="6000" b="1" dirty="0"/>
          </a:p>
        </p:txBody>
      </p:sp>
      <p:sp>
        <p:nvSpPr>
          <p:cNvPr id="3" name="Content Placeholder 2"/>
          <p:cNvSpPr>
            <a:spLocks noGrp="1"/>
          </p:cNvSpPr>
          <p:nvPr>
            <p:ph idx="1"/>
          </p:nvPr>
        </p:nvSpPr>
        <p:spPr/>
        <p:txBody>
          <a:bodyPr>
            <a:normAutofit fontScale="92500"/>
          </a:bodyPr>
          <a:lstStyle/>
          <a:p>
            <a:r>
              <a:rPr lang="en-US" sz="2800" dirty="0" smtClean="0"/>
              <a:t>This is certificate that </a:t>
            </a:r>
            <a:r>
              <a:rPr lang="en-US" sz="2800" b="1" dirty="0" smtClean="0"/>
              <a:t>KANCHAN SHRIVASTAV </a:t>
            </a:r>
            <a:r>
              <a:rPr lang="en-US" sz="2800" dirty="0" smtClean="0"/>
              <a:t>student </a:t>
            </a:r>
            <a:r>
              <a:rPr lang="en-US" sz="2800" dirty="0" smtClean="0"/>
              <a:t>of (</a:t>
            </a:r>
            <a:r>
              <a:rPr lang="en-US" sz="2800" b="1" dirty="0" smtClean="0"/>
              <a:t>sixth semester</a:t>
            </a:r>
            <a:r>
              <a:rPr lang="en-US" sz="2800" dirty="0" smtClean="0"/>
              <a:t>).</a:t>
            </a:r>
          </a:p>
          <a:p>
            <a:r>
              <a:rPr lang="en-US" sz="2800" dirty="0" smtClean="0"/>
              <a:t>Has successfully completed the research report of Economics Development Of Rural Women.</a:t>
            </a:r>
          </a:p>
          <a:p>
            <a:r>
              <a:rPr lang="en-US" sz="2800" dirty="0" smtClean="0"/>
              <a:t>Under my super vision. She has in partial fulfillment of the requirement of the degree of </a:t>
            </a:r>
            <a:r>
              <a:rPr lang="en-US" sz="2800" dirty="0" smtClean="0"/>
              <a:t>Bachelor </a:t>
            </a:r>
            <a:r>
              <a:rPr lang="en-US" sz="2800" dirty="0" smtClean="0"/>
              <a:t>of Art.</a:t>
            </a:r>
          </a:p>
          <a:p>
            <a:r>
              <a:rPr lang="en-US" sz="2800" dirty="0" smtClean="0"/>
              <a:t>At </a:t>
            </a:r>
            <a:r>
              <a:rPr lang="en-US" sz="2800" b="1" dirty="0" smtClean="0"/>
              <a:t>SMT. B.D. JAIN GIRLS P.G COLLEGE</a:t>
            </a:r>
            <a:r>
              <a:rPr lang="en-US" sz="2800" dirty="0" smtClean="0"/>
              <a:t>. We acknowledge the diligent effort, dedication and comprehensive research demonstrated in this report.</a:t>
            </a:r>
          </a:p>
          <a:p>
            <a:endParaRPr lang="en-US" sz="2800" dirty="0"/>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a:bodyPr>
          <a:lstStyle/>
          <a:p>
            <a:r>
              <a:rPr lang="en-US" sz="3200" b="1" dirty="0" smtClean="0"/>
              <a:t>ECONOMIC DEVELOPMENT OF RURAL WOMEN</a:t>
            </a:r>
            <a:endParaRPr lang="en-US" sz="3200" b="1" dirty="0"/>
          </a:p>
        </p:txBody>
      </p:sp>
      <p:sp>
        <p:nvSpPr>
          <p:cNvPr id="3" name="Content Placeholder 2"/>
          <p:cNvSpPr>
            <a:spLocks noGrp="1"/>
          </p:cNvSpPr>
          <p:nvPr>
            <p:ph idx="1"/>
          </p:nvPr>
        </p:nvSpPr>
        <p:spPr/>
        <p:txBody>
          <a:bodyPr/>
          <a:lstStyle/>
          <a:p>
            <a:pPr>
              <a:buNone/>
            </a:pPr>
            <a:r>
              <a:rPr lang="en-US" dirty="0" smtClean="0"/>
              <a:t>    Rural women are key agents for development. They play a catalytic role towards achievement of transformational economic, environmental and social changes required for sustainable development. But limited access to credit, health care and education are among the many challenges they face.</a:t>
            </a:r>
          </a:p>
          <a:p>
            <a:endParaRPr lang="en-US" dirty="0"/>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Rural Women Collectives in India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Women's Collectives and Individual Enterprise: A Livelihoods Model for Rural  Women in Central India | LEAD at Krea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43" y="692696"/>
            <a:ext cx="8561321" cy="55754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smtClean="0"/>
              <a:t>             </a:t>
            </a:r>
            <a:r>
              <a:rPr lang="en-US" b="1" dirty="0" smtClean="0"/>
              <a:t>GLOBAL INITIATION</a:t>
            </a:r>
            <a:endParaRPr lang="en-US" b="1" dirty="0"/>
          </a:p>
        </p:txBody>
      </p:sp>
      <p:sp>
        <p:nvSpPr>
          <p:cNvPr id="3" name="Content Placeholder 2"/>
          <p:cNvSpPr>
            <a:spLocks noGrp="1"/>
          </p:cNvSpPr>
          <p:nvPr>
            <p:ph idx="1"/>
          </p:nvPr>
        </p:nvSpPr>
        <p:spPr/>
        <p:txBody>
          <a:bodyPr>
            <a:normAutofit/>
          </a:bodyPr>
          <a:lstStyle/>
          <a:p>
            <a:r>
              <a:rPr lang="en-US" dirty="0"/>
              <a:t>Providing women in rural areas with access to quality education and training programs enhances their skills and knowledge, enabling them to participate more effectively in economic activities</a:t>
            </a:r>
            <a:r>
              <a:rPr lang="en-US" dirty="0" smtClean="0"/>
              <a:t>.</a:t>
            </a:r>
            <a:endParaRPr lang="en-US" dirty="0"/>
          </a:p>
          <a:p>
            <a:r>
              <a:rPr lang="en-US" dirty="0"/>
              <a:t>Facilitating access to financial services such as microfinance, savings, and credit can empower rural women to start and expand their businesses, invest in assets, and manage household finances independently.</a:t>
            </a:r>
            <a:r>
              <a:rPr lang="en-US" dirty="0"/>
              <a:t/>
            </a:r>
            <a:br>
              <a:rPr lang="en-US" dirty="0"/>
            </a:br>
            <a:endParaRPr lang="en-US" dirty="0"/>
          </a:p>
        </p:txBody>
      </p:sp>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71480"/>
            <a:ext cx="8229600" cy="867524"/>
          </a:xfrm>
        </p:spPr>
        <p:txBody>
          <a:bodyPr/>
          <a:lstStyle/>
          <a:p>
            <a:r>
              <a:rPr lang="en-US" b="1" dirty="0" smtClean="0"/>
              <a:t>WOMEN ROLE IN ECONOMIC </a:t>
            </a:r>
            <a:endParaRPr lang="en-US" b="1" dirty="0"/>
          </a:p>
        </p:txBody>
      </p:sp>
      <p:sp>
        <p:nvSpPr>
          <p:cNvPr id="3" name="Content Placeholder 2"/>
          <p:cNvSpPr>
            <a:spLocks noGrp="1"/>
          </p:cNvSpPr>
          <p:nvPr>
            <p:ph idx="1"/>
          </p:nvPr>
        </p:nvSpPr>
        <p:spPr/>
        <p:txBody>
          <a:bodyPr>
            <a:normAutofit fontScale="92500" lnSpcReduction="20000"/>
          </a:bodyPr>
          <a:lstStyle/>
          <a:p>
            <a:r>
              <a:rPr lang="en-US" sz="2800" dirty="0"/>
              <a:t>Women are often primary contributors to rural economies, engaging in various economic activities such as agriculture, livestock rearing, handicrafts, and small-scale enterprises. Their labor forms the backbone of rural production systems and sustains livelihoods</a:t>
            </a:r>
            <a:r>
              <a:rPr lang="en-US" sz="2800" dirty="0" smtClean="0"/>
              <a:t>.</a:t>
            </a:r>
          </a:p>
          <a:p>
            <a:r>
              <a:rPr lang="en-US" sz="2800" dirty="0"/>
              <a:t>Women entrepreneurs in rural areas demonstrate resilience, creativity, and resourcefulness in establishing and managing businesses. They play pivotal roles in sectors like agribusiness, artisanal production, and eco-tourism, driving local economic growth and innovation.</a:t>
            </a:r>
            <a:endParaRPr lang="en-US" sz="2800" dirty="0"/>
          </a:p>
        </p:txBody>
      </p:sp>
    </p:spTree>
  </p:cSld>
  <p:clrMapOvr>
    <a:masterClrMapping/>
  </p:clrMapOvr>
  <p:transition>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lstStyle/>
          <a:p>
            <a:r>
              <a:rPr lang="en-US" b="1" dirty="0" smtClean="0"/>
              <a:t>                </a:t>
            </a:r>
            <a:r>
              <a:rPr lang="en-US" b="1" dirty="0" smtClean="0"/>
              <a:t>CONCLUSION</a:t>
            </a:r>
            <a:endParaRPr lang="en-US" b="1" dirty="0"/>
          </a:p>
        </p:txBody>
      </p:sp>
      <p:sp>
        <p:nvSpPr>
          <p:cNvPr id="3" name="Content Placeholder 2"/>
          <p:cNvSpPr>
            <a:spLocks noGrp="1"/>
          </p:cNvSpPr>
          <p:nvPr>
            <p:ph idx="1"/>
          </p:nvPr>
        </p:nvSpPr>
        <p:spPr>
          <a:xfrm>
            <a:off x="571472" y="1928802"/>
            <a:ext cx="8229600" cy="4389120"/>
          </a:xfrm>
        </p:spPr>
        <p:txBody>
          <a:bodyPr/>
          <a:lstStyle/>
          <a:p>
            <a:pPr>
              <a:buNone/>
            </a:pPr>
            <a:r>
              <a:rPr lang="en-US" dirty="0" smtClean="0"/>
              <a:t>   </a:t>
            </a:r>
            <a:r>
              <a:rPr lang="en-US" dirty="0"/>
              <a:t>women's economic empowerment in rural areas is not just a matter of gender equality; it's a fundamental driver of sustainable development, poverty reduction, and social progress. Throughout rural communities worldwide, women play pivotal roles across various spheres, from agriculture and entrepreneurship to community development and advocacy. Their contributions are indispensable for building resilient, inclusive, and thriving rural economies.</a:t>
            </a:r>
            <a:endParaRPr lang="en-US" dirty="0"/>
          </a:p>
        </p:txBody>
      </p:sp>
    </p:spTree>
  </p:cSld>
  <p:clrMapOvr>
    <a:masterClrMapping/>
  </p:clrMapOvr>
  <p:transition>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7430"/>
            <a:ext cx="8305800" cy="1214446"/>
          </a:xfrm>
        </p:spPr>
        <p:txBody>
          <a:bodyPr/>
          <a:lstStyle/>
          <a:p>
            <a:r>
              <a:rPr lang="en-US" dirty="0" smtClean="0"/>
              <a:t>                </a:t>
            </a:r>
            <a:r>
              <a:rPr lang="en-US" sz="6600" b="1" dirty="0" smtClean="0"/>
              <a:t>THANK YOU</a:t>
            </a:r>
            <a:endParaRPr lang="en-US" sz="6600" b="1" dirty="0"/>
          </a:p>
        </p:txBody>
      </p:sp>
    </p:spTree>
  </p:cSld>
  <p:clrMapOvr>
    <a:masterClrMapping/>
  </p:clrMapOvr>
  <p:transition>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485</Words>
  <Application>Microsoft Office PowerPoint</Application>
  <PresentationFormat>On-screen Show (4:3)</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Calibri</vt:lpstr>
      <vt:lpstr>Constantia</vt:lpstr>
      <vt:lpstr>Wingdings 2</vt:lpstr>
      <vt:lpstr>Flow</vt:lpstr>
      <vt:lpstr>PowerPoint Presentation</vt:lpstr>
      <vt:lpstr>         ACKNOWLEDEMENT</vt:lpstr>
      <vt:lpstr>                    CERTIFICATE</vt:lpstr>
      <vt:lpstr>ECONOMIC DEVELOPMENT OF RURAL WOMEN</vt:lpstr>
      <vt:lpstr>PowerPoint Presentation</vt:lpstr>
      <vt:lpstr>             GLOBAL INITIATION</vt:lpstr>
      <vt:lpstr>WOMEN ROLE IN ECONOMIC </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MOHSIN USMANI</dc:creator>
  <cp:lastModifiedBy>Archit Sharma</cp:lastModifiedBy>
  <cp:revision>13</cp:revision>
  <dcterms:created xsi:type="dcterms:W3CDTF">2024-06-06T16:38:30Z</dcterms:created>
  <dcterms:modified xsi:type="dcterms:W3CDTF">2024-06-08T07:06:14Z</dcterms:modified>
</cp:coreProperties>
</file>