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4660"/>
  </p:normalViewPr>
  <p:slideViewPr>
    <p:cSldViewPr>
      <p:cViewPr>
        <p:scale>
          <a:sx n="108" d="100"/>
          <a:sy n="108" d="100"/>
        </p:scale>
        <p:origin x="720" y="-40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253E82A-7E80-4EC8-986E-4DDF74E9209F}" type="datetimeFigureOut">
              <a:rPr lang="en-US" smtClean="0"/>
              <a:t>5/26/2024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0DDEBF7-9EC3-4F12-BE80-E81FE5B6C137}" type="slidenum">
              <a:rPr lang="en-US" smtClean="0"/>
              <a:t>‹#›</a:t>
            </a:fld>
            <a:endParaRPr lang="en-US"/>
          </a:p>
        </p:txBody>
      </p:sp>
    </p:spTree>
    <p:extLst>
      <p:ext uri="{BB962C8B-B14F-4D97-AF65-F5344CB8AC3E}">
        <p14:creationId xmlns:p14="http://schemas.microsoft.com/office/powerpoint/2010/main" val="23442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EBF7-9EC3-4F12-BE80-E81FE5B6C137}" type="slidenum">
              <a:rPr lang="en-US" smtClean="0"/>
              <a:t>24</a:t>
            </a:fld>
            <a:endParaRPr lang="en-US"/>
          </a:p>
        </p:txBody>
      </p:sp>
    </p:spTree>
    <p:extLst>
      <p:ext uri="{BB962C8B-B14F-4D97-AF65-F5344CB8AC3E}">
        <p14:creationId xmlns:p14="http://schemas.microsoft.com/office/powerpoint/2010/main" val="330583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37689" y="976629"/>
            <a:ext cx="4094479" cy="4707571"/>
          </a:xfrm>
          <a:prstGeom prst="rect">
            <a:avLst/>
          </a:prstGeom>
        </p:spPr>
        <p:txBody>
          <a:bodyPr vert="horz" wrap="square" lIns="0" tIns="12700" rIns="0" bIns="0" rtlCol="0">
            <a:spAutoFit/>
          </a:bodyPr>
          <a:lstStyle/>
          <a:p>
            <a:pPr marL="842010" marR="832485" algn="ctr">
              <a:lnSpc>
                <a:spcPct val="123300"/>
              </a:lnSpc>
              <a:spcBef>
                <a:spcPts val="100"/>
              </a:spcBef>
            </a:pPr>
            <a:r>
              <a:rPr lang="en-IN" sz="1800" b="1" dirty="0">
                <a:solidFill>
                  <a:srgbClr val="000000"/>
                </a:solidFill>
                <a:effectLst/>
                <a:latin typeface="Arial" panose="020B0604020202020204" pitchFamily="34" charset="0"/>
                <a:ea typeface="Arial" panose="020B0604020202020204" pitchFamily="34" charset="0"/>
              </a:rPr>
              <a:t>Unity 3D Project</a:t>
            </a:r>
            <a:endParaRPr lang="en-US" b="1" spc="-484" dirty="0">
              <a:latin typeface="Arial"/>
              <a:cs typeface="Arial"/>
            </a:endParaRPr>
          </a:p>
          <a:p>
            <a:pPr marL="842010" marR="832485" algn="ctr">
              <a:lnSpc>
                <a:spcPct val="123300"/>
              </a:lnSpc>
              <a:spcBef>
                <a:spcPts val="100"/>
              </a:spcBef>
            </a:pPr>
            <a:r>
              <a:rPr sz="1800" b="1" spc="-484" dirty="0">
                <a:latin typeface="Arial"/>
                <a:cs typeface="Arial"/>
              </a:rPr>
              <a:t> </a:t>
            </a:r>
            <a:r>
              <a:rPr sz="1800" b="1" spc="-5" dirty="0">
                <a:latin typeface="Arial"/>
                <a:cs typeface="Arial"/>
              </a:rPr>
              <a:t>A</a:t>
            </a:r>
            <a:endParaRPr sz="1800" dirty="0">
              <a:latin typeface="Arial"/>
              <a:cs typeface="Arial"/>
            </a:endParaRPr>
          </a:p>
          <a:p>
            <a:pPr marL="2540" algn="ctr">
              <a:lnSpc>
                <a:spcPct val="100000"/>
              </a:lnSpc>
              <a:spcBef>
                <a:spcPts val="515"/>
              </a:spcBef>
            </a:pPr>
            <a:r>
              <a:rPr sz="1800" b="1" spc="-5" dirty="0">
                <a:latin typeface="Arial"/>
                <a:cs typeface="Arial"/>
              </a:rPr>
              <a:t>Project</a:t>
            </a:r>
            <a:r>
              <a:rPr sz="1800" b="1" spc="-20" dirty="0">
                <a:latin typeface="Arial"/>
                <a:cs typeface="Arial"/>
              </a:rPr>
              <a:t> </a:t>
            </a:r>
            <a:r>
              <a:rPr sz="1800" b="1" dirty="0">
                <a:latin typeface="Arial"/>
                <a:cs typeface="Arial"/>
              </a:rPr>
              <a:t>Report</a:t>
            </a:r>
            <a:r>
              <a:rPr sz="1800" b="1" spc="-20" dirty="0">
                <a:latin typeface="Arial"/>
                <a:cs typeface="Arial"/>
              </a:rPr>
              <a:t> </a:t>
            </a:r>
            <a:r>
              <a:rPr sz="1800" b="1" dirty="0">
                <a:latin typeface="Arial"/>
                <a:cs typeface="Arial"/>
              </a:rPr>
              <a:t>Submitted</a:t>
            </a:r>
            <a:endParaRPr sz="1800" dirty="0">
              <a:latin typeface="Arial"/>
              <a:cs typeface="Arial"/>
            </a:endParaRPr>
          </a:p>
          <a:p>
            <a:pPr marL="299085" marR="289560" algn="ctr">
              <a:lnSpc>
                <a:spcPct val="132100"/>
              </a:lnSpc>
              <a:spcBef>
                <a:spcPts val="580"/>
              </a:spcBef>
            </a:pPr>
            <a:r>
              <a:rPr sz="1400" dirty="0">
                <a:latin typeface="Arial MT"/>
                <a:cs typeface="Arial MT"/>
              </a:rPr>
              <a:t>in</a:t>
            </a:r>
            <a:r>
              <a:rPr sz="1400" spc="10" dirty="0">
                <a:latin typeface="Arial MT"/>
                <a:cs typeface="Arial MT"/>
              </a:rPr>
              <a:t> </a:t>
            </a:r>
            <a:r>
              <a:rPr sz="1400" spc="-5" dirty="0">
                <a:latin typeface="Arial MT"/>
                <a:cs typeface="Arial MT"/>
              </a:rPr>
              <a:t>the</a:t>
            </a:r>
            <a:r>
              <a:rPr sz="1400" spc="10" dirty="0">
                <a:latin typeface="Arial MT"/>
                <a:cs typeface="Arial MT"/>
              </a:rPr>
              <a:t> </a:t>
            </a:r>
            <a:r>
              <a:rPr sz="1400" spc="-5" dirty="0">
                <a:latin typeface="Arial MT"/>
                <a:cs typeface="Arial MT"/>
              </a:rPr>
              <a:t>Partial</a:t>
            </a:r>
            <a:r>
              <a:rPr sz="1400" spc="-15" dirty="0">
                <a:latin typeface="Arial MT"/>
                <a:cs typeface="Arial MT"/>
              </a:rPr>
              <a:t> </a:t>
            </a:r>
            <a:r>
              <a:rPr sz="1400" spc="-5" dirty="0">
                <a:latin typeface="Arial MT"/>
                <a:cs typeface="Arial MT"/>
              </a:rPr>
              <a:t>Fulfillment</a:t>
            </a:r>
            <a:r>
              <a:rPr sz="1400" spc="10" dirty="0">
                <a:latin typeface="Arial MT"/>
                <a:cs typeface="Arial MT"/>
              </a:rPr>
              <a:t> </a:t>
            </a:r>
            <a:r>
              <a:rPr sz="1400" spc="-10" dirty="0">
                <a:latin typeface="Arial MT"/>
                <a:cs typeface="Arial MT"/>
              </a:rPr>
              <a:t>of</a:t>
            </a:r>
            <a:r>
              <a:rPr sz="1400" spc="5" dirty="0">
                <a:latin typeface="Arial MT"/>
                <a:cs typeface="Arial MT"/>
              </a:rPr>
              <a:t> </a:t>
            </a:r>
            <a:r>
              <a:rPr sz="1400" dirty="0">
                <a:latin typeface="Arial MT"/>
                <a:cs typeface="Arial MT"/>
              </a:rPr>
              <a:t>the</a:t>
            </a:r>
            <a:r>
              <a:rPr sz="1400" spc="-15" dirty="0">
                <a:latin typeface="Arial MT"/>
                <a:cs typeface="Arial MT"/>
              </a:rPr>
              <a:t> </a:t>
            </a:r>
            <a:r>
              <a:rPr sz="1400" spc="-5" dirty="0">
                <a:latin typeface="Arial MT"/>
                <a:cs typeface="Arial MT"/>
              </a:rPr>
              <a:t>Requirements </a:t>
            </a:r>
            <a:r>
              <a:rPr sz="1400" spc="-375" dirty="0">
                <a:latin typeface="Arial MT"/>
                <a:cs typeface="Arial MT"/>
              </a:rPr>
              <a:t> </a:t>
            </a:r>
            <a:r>
              <a:rPr sz="1400" dirty="0">
                <a:latin typeface="Arial MT"/>
                <a:cs typeface="Arial MT"/>
              </a:rPr>
              <a:t>for</a:t>
            </a:r>
            <a:r>
              <a:rPr sz="1400" spc="-15" dirty="0">
                <a:latin typeface="Arial MT"/>
                <a:cs typeface="Arial MT"/>
              </a:rPr>
              <a:t> </a:t>
            </a:r>
            <a:r>
              <a:rPr sz="1400" dirty="0">
                <a:latin typeface="Arial MT"/>
                <a:cs typeface="Arial MT"/>
              </a:rPr>
              <a:t>the</a:t>
            </a:r>
            <a:r>
              <a:rPr sz="1400" spc="-10" dirty="0">
                <a:latin typeface="Arial MT"/>
                <a:cs typeface="Arial MT"/>
              </a:rPr>
              <a:t> </a:t>
            </a:r>
            <a:r>
              <a:rPr sz="1400" spc="-5" dirty="0">
                <a:latin typeface="Arial MT"/>
                <a:cs typeface="Arial MT"/>
              </a:rPr>
              <a:t>award</a:t>
            </a:r>
            <a:r>
              <a:rPr sz="1400" spc="-10" dirty="0">
                <a:latin typeface="Arial MT"/>
                <a:cs typeface="Arial MT"/>
              </a:rPr>
              <a:t> </a:t>
            </a:r>
            <a:r>
              <a:rPr sz="1400" dirty="0">
                <a:latin typeface="Arial MT"/>
                <a:cs typeface="Arial MT"/>
              </a:rPr>
              <a:t>of</a:t>
            </a:r>
          </a:p>
          <a:p>
            <a:pPr algn="ctr">
              <a:lnSpc>
                <a:spcPct val="100000"/>
              </a:lnSpc>
              <a:spcBef>
                <a:spcPts val="484"/>
              </a:spcBef>
            </a:pPr>
            <a:r>
              <a:rPr sz="2200" b="1" spc="-5" dirty="0">
                <a:latin typeface="Arial"/>
                <a:cs typeface="Arial"/>
              </a:rPr>
              <a:t>Bachelor</a:t>
            </a:r>
            <a:r>
              <a:rPr sz="2200" b="1" spc="-15" dirty="0">
                <a:latin typeface="Arial"/>
                <a:cs typeface="Arial"/>
              </a:rPr>
              <a:t> </a:t>
            </a:r>
            <a:r>
              <a:rPr sz="2200" b="1" spc="-5" dirty="0">
                <a:latin typeface="Arial"/>
                <a:cs typeface="Arial"/>
              </a:rPr>
              <a:t>of Technology</a:t>
            </a:r>
            <a:endParaRPr sz="2200" dirty="0">
              <a:latin typeface="Arial"/>
              <a:cs typeface="Arial"/>
            </a:endParaRPr>
          </a:p>
          <a:p>
            <a:pPr marL="3175" algn="ctr">
              <a:lnSpc>
                <a:spcPct val="100000"/>
              </a:lnSpc>
              <a:spcBef>
                <a:spcPts val="520"/>
              </a:spcBef>
            </a:pPr>
            <a:r>
              <a:rPr sz="1600" spc="-5" dirty="0">
                <a:latin typeface="Times New Roman"/>
                <a:cs typeface="Times New Roman"/>
              </a:rPr>
              <a:t>in</a:t>
            </a:r>
            <a:endParaRPr sz="1600" dirty="0">
              <a:latin typeface="Times New Roman"/>
              <a:cs typeface="Times New Roman"/>
            </a:endParaRPr>
          </a:p>
          <a:p>
            <a:pPr algn="ctr">
              <a:lnSpc>
                <a:spcPct val="100000"/>
              </a:lnSpc>
              <a:spcBef>
                <a:spcPts val="535"/>
              </a:spcBef>
            </a:pPr>
            <a:r>
              <a:rPr sz="1400" b="1" spc="-5" dirty="0">
                <a:latin typeface="Arial"/>
                <a:cs typeface="Arial"/>
              </a:rPr>
              <a:t>COMPUTER</a:t>
            </a:r>
            <a:r>
              <a:rPr sz="1400" b="1" spc="-20" dirty="0">
                <a:latin typeface="Arial"/>
                <a:cs typeface="Arial"/>
              </a:rPr>
              <a:t> </a:t>
            </a:r>
            <a:r>
              <a:rPr sz="1400" b="1" spc="-5" dirty="0">
                <a:latin typeface="Arial"/>
                <a:cs typeface="Arial"/>
              </a:rPr>
              <a:t>SCIENCE AND</a:t>
            </a:r>
            <a:r>
              <a:rPr sz="1400" b="1" spc="-15" dirty="0">
                <a:latin typeface="Arial"/>
                <a:cs typeface="Arial"/>
              </a:rPr>
              <a:t> </a:t>
            </a:r>
            <a:r>
              <a:rPr sz="1400" b="1" spc="-5" dirty="0">
                <a:latin typeface="Arial"/>
                <a:cs typeface="Arial"/>
              </a:rPr>
              <a:t>ENGINEERING</a:t>
            </a:r>
            <a:endParaRPr sz="1400" dirty="0">
              <a:latin typeface="Arial"/>
              <a:cs typeface="Arial"/>
            </a:endParaRPr>
          </a:p>
          <a:p>
            <a:pPr marL="2540" algn="ctr">
              <a:lnSpc>
                <a:spcPct val="100000"/>
              </a:lnSpc>
              <a:spcBef>
                <a:spcPts val="630"/>
              </a:spcBef>
            </a:pPr>
            <a:r>
              <a:rPr sz="1200" spc="-5" dirty="0">
                <a:latin typeface="Verdana"/>
                <a:cs typeface="Verdana"/>
              </a:rPr>
              <a:t>by</a:t>
            </a:r>
            <a:endParaRPr sz="1200" dirty="0">
              <a:latin typeface="Verdana"/>
              <a:cs typeface="Verdana"/>
            </a:endParaRPr>
          </a:p>
          <a:p>
            <a:pPr marL="0" marR="0" algn="ctr">
              <a:spcBef>
                <a:spcPts val="0"/>
              </a:spcBef>
              <a:spcAft>
                <a:spcPts val="600"/>
              </a:spcAft>
            </a:pPr>
            <a:r>
              <a:rPr lang="en-IN" sz="1100" b="1" dirty="0">
                <a:solidFill>
                  <a:srgbClr val="000000"/>
                </a:solidFill>
                <a:effectLst/>
                <a:latin typeface="Arial" panose="020B0604020202020204" pitchFamily="34" charset="0"/>
                <a:ea typeface="Arial" panose="020B0604020202020204" pitchFamily="34" charset="0"/>
              </a:rPr>
              <a:t>ARCHIT SHARMA(2004480100001)</a:t>
            </a:r>
            <a:endParaRPr lang="en-US" sz="1100" dirty="0">
              <a:effectLst/>
              <a:latin typeface="Times New Roman" panose="02020603050405020304" pitchFamily="18" charset="0"/>
              <a:ea typeface="SimSun" panose="02010600030101010101" pitchFamily="2" charset="-122"/>
            </a:endParaRPr>
          </a:p>
          <a:p>
            <a:pPr marL="0" marR="0" algn="ctr">
              <a:spcBef>
                <a:spcPts val="0"/>
              </a:spcBef>
              <a:spcAft>
                <a:spcPts val="600"/>
              </a:spcAft>
            </a:pPr>
            <a:r>
              <a:rPr lang="en-IN" sz="1100" b="1" dirty="0">
                <a:solidFill>
                  <a:srgbClr val="000000"/>
                </a:solidFill>
                <a:effectLst/>
                <a:latin typeface="Arial" panose="020B0604020202020204" pitchFamily="34" charset="0"/>
                <a:ea typeface="Arial" panose="020B0604020202020204" pitchFamily="34" charset="0"/>
              </a:rPr>
              <a:t>UDAYBHAN KUMAR(2104480109014)</a:t>
            </a:r>
            <a:endParaRPr sz="1300" dirty="0">
              <a:latin typeface="Arial MT"/>
              <a:cs typeface="Arial MT"/>
            </a:endParaRPr>
          </a:p>
          <a:p>
            <a:pPr marL="4445" algn="ctr">
              <a:lnSpc>
                <a:spcPct val="100000"/>
              </a:lnSpc>
              <a:spcBef>
                <a:spcPts val="1005"/>
              </a:spcBef>
            </a:pPr>
            <a:r>
              <a:rPr sz="1400" dirty="0">
                <a:latin typeface="Arial MT"/>
                <a:cs typeface="Arial MT"/>
              </a:rPr>
              <a:t>Under</a:t>
            </a:r>
            <a:r>
              <a:rPr sz="1400" spc="-30" dirty="0">
                <a:latin typeface="Arial MT"/>
                <a:cs typeface="Arial MT"/>
              </a:rPr>
              <a:t> </a:t>
            </a:r>
            <a:r>
              <a:rPr sz="1400" spc="-5" dirty="0">
                <a:latin typeface="Arial MT"/>
                <a:cs typeface="Arial MT"/>
              </a:rPr>
              <a:t>the Guidance</a:t>
            </a:r>
            <a:r>
              <a:rPr sz="1400" spc="-10" dirty="0">
                <a:latin typeface="Arial MT"/>
                <a:cs typeface="Arial MT"/>
              </a:rPr>
              <a:t> </a:t>
            </a:r>
            <a:r>
              <a:rPr sz="1400" dirty="0">
                <a:latin typeface="Arial MT"/>
                <a:cs typeface="Arial MT"/>
              </a:rPr>
              <a:t>of</a:t>
            </a:r>
            <a:endParaRPr lang="en-US" sz="1400" dirty="0">
              <a:latin typeface="Arial MT"/>
              <a:cs typeface="Arial MT"/>
            </a:endParaRPr>
          </a:p>
          <a:p>
            <a:pPr marL="4445" algn="ctr">
              <a:lnSpc>
                <a:spcPct val="100000"/>
              </a:lnSpc>
              <a:spcBef>
                <a:spcPts val="1005"/>
              </a:spcBef>
            </a:pPr>
            <a:endParaRPr sz="1950" dirty="0">
              <a:latin typeface="Arial MT"/>
              <a:cs typeface="Arial MT"/>
            </a:endParaRPr>
          </a:p>
          <a:p>
            <a:pPr marL="3810" algn="ctr">
              <a:lnSpc>
                <a:spcPct val="100000"/>
              </a:lnSpc>
            </a:pPr>
            <a:r>
              <a:rPr sz="1400" b="1" spc="-5" dirty="0">
                <a:latin typeface="Arial"/>
                <a:cs typeface="Arial"/>
              </a:rPr>
              <a:t>Prof.</a:t>
            </a:r>
            <a:r>
              <a:rPr sz="1400" b="1" spc="-25" dirty="0">
                <a:latin typeface="Arial"/>
                <a:cs typeface="Arial"/>
              </a:rPr>
              <a:t> </a:t>
            </a:r>
            <a:r>
              <a:rPr lang="en-US" sz="1400" b="1" spc="-5" dirty="0">
                <a:latin typeface="Arial"/>
                <a:cs typeface="Arial"/>
              </a:rPr>
              <a:t>Fatima Khan</a:t>
            </a:r>
            <a:endParaRPr sz="1400" dirty="0">
              <a:latin typeface="Arial"/>
              <a:cs typeface="Arial"/>
            </a:endParaRPr>
          </a:p>
          <a:p>
            <a:pPr algn="ctr">
              <a:lnSpc>
                <a:spcPct val="100000"/>
              </a:lnSpc>
              <a:spcBef>
                <a:spcPts val="530"/>
              </a:spcBef>
            </a:pPr>
            <a:r>
              <a:rPr sz="1400" b="1" spc="-5" dirty="0">
                <a:latin typeface="Arial"/>
                <a:cs typeface="Arial"/>
              </a:rPr>
              <a:t>Department</a:t>
            </a:r>
            <a:r>
              <a:rPr sz="1400" b="1" spc="-10" dirty="0">
                <a:latin typeface="Arial"/>
                <a:cs typeface="Arial"/>
              </a:rPr>
              <a:t> </a:t>
            </a:r>
            <a:r>
              <a:rPr sz="1400" b="1" dirty="0">
                <a:latin typeface="Arial"/>
                <a:cs typeface="Arial"/>
              </a:rPr>
              <a:t>of</a:t>
            </a:r>
            <a:r>
              <a:rPr sz="1400" b="1" spc="-10" dirty="0">
                <a:latin typeface="Arial"/>
                <a:cs typeface="Arial"/>
              </a:rPr>
              <a:t> </a:t>
            </a:r>
            <a:r>
              <a:rPr sz="1400" b="1" spc="-5" dirty="0">
                <a:latin typeface="Arial"/>
                <a:cs typeface="Arial"/>
              </a:rPr>
              <a:t>Computer</a:t>
            </a:r>
            <a:r>
              <a:rPr sz="1400" b="1" spc="5" dirty="0">
                <a:latin typeface="Arial"/>
                <a:cs typeface="Arial"/>
              </a:rPr>
              <a:t> </a:t>
            </a:r>
            <a:r>
              <a:rPr sz="1400" b="1" spc="-5" dirty="0">
                <a:latin typeface="Arial"/>
                <a:cs typeface="Arial"/>
              </a:rPr>
              <a:t>Science</a:t>
            </a:r>
            <a:r>
              <a:rPr sz="1400" b="1" spc="-15" dirty="0">
                <a:latin typeface="Arial"/>
                <a:cs typeface="Arial"/>
              </a:rPr>
              <a:t> </a:t>
            </a:r>
            <a:r>
              <a:rPr sz="1400" b="1" dirty="0">
                <a:latin typeface="Arial"/>
                <a:cs typeface="Arial"/>
              </a:rPr>
              <a:t>&amp;</a:t>
            </a:r>
            <a:r>
              <a:rPr sz="1400" b="1" spc="-10" dirty="0">
                <a:latin typeface="Arial"/>
                <a:cs typeface="Arial"/>
              </a:rPr>
              <a:t> </a:t>
            </a:r>
            <a:r>
              <a:rPr sz="1400" b="1" spc="-5" dirty="0">
                <a:latin typeface="Arial"/>
                <a:cs typeface="Arial"/>
              </a:rPr>
              <a:t>Engineering</a:t>
            </a:r>
            <a:endParaRPr sz="1400" dirty="0">
              <a:latin typeface="Arial"/>
              <a:cs typeface="Arial"/>
            </a:endParaRPr>
          </a:p>
        </p:txBody>
      </p:sp>
      <p:sp>
        <p:nvSpPr>
          <p:cNvPr id="3" name="object 3"/>
          <p:cNvSpPr txBox="1"/>
          <p:nvPr/>
        </p:nvSpPr>
        <p:spPr>
          <a:xfrm>
            <a:off x="1596897" y="6689826"/>
            <a:ext cx="4577080" cy="855555"/>
          </a:xfrm>
          <a:prstGeom prst="rect">
            <a:avLst/>
          </a:prstGeom>
        </p:spPr>
        <p:txBody>
          <a:bodyPr vert="horz" wrap="square" lIns="0" tIns="12700" rIns="0" bIns="0" rtlCol="0">
            <a:spAutoFit/>
          </a:bodyPr>
          <a:lstStyle/>
          <a:p>
            <a:pPr marL="1756410" marR="5080" indent="-1744345">
              <a:lnSpc>
                <a:spcPct val="131400"/>
              </a:lnSpc>
              <a:spcBef>
                <a:spcPts val="100"/>
              </a:spcBef>
            </a:pPr>
            <a:r>
              <a:rPr lang="en-IN" sz="1200" b="1" cap="all" dirty="0">
                <a:solidFill>
                  <a:srgbClr val="000000"/>
                </a:solidFill>
                <a:effectLst/>
                <a:latin typeface="Arial" panose="020B0604020202020204" pitchFamily="34" charset="0"/>
                <a:ea typeface="Arial" panose="020B0604020202020204" pitchFamily="34" charset="0"/>
              </a:rPr>
              <a:t>   Neelam college of </a:t>
            </a:r>
            <a:r>
              <a:rPr lang="en-IN" sz="1200" b="1" cap="all" dirty="0" err="1">
                <a:solidFill>
                  <a:srgbClr val="000000"/>
                </a:solidFill>
                <a:effectLst/>
                <a:latin typeface="Arial" panose="020B0604020202020204" pitchFamily="34" charset="0"/>
                <a:ea typeface="Arial" panose="020B0604020202020204" pitchFamily="34" charset="0"/>
              </a:rPr>
              <a:t>enginnering</a:t>
            </a:r>
            <a:r>
              <a:rPr lang="en-IN" sz="1200" b="1" cap="all" dirty="0">
                <a:solidFill>
                  <a:srgbClr val="000000"/>
                </a:solidFill>
                <a:effectLst/>
                <a:latin typeface="Arial" panose="020B0604020202020204" pitchFamily="34" charset="0"/>
                <a:ea typeface="Arial" panose="020B0604020202020204" pitchFamily="34" charset="0"/>
              </a:rPr>
              <a:t> and technology</a:t>
            </a:r>
            <a:r>
              <a:rPr sz="1400" b="1" spc="-5" dirty="0">
                <a:latin typeface="Arial"/>
                <a:cs typeface="Arial"/>
              </a:rPr>
              <a:t>, </a:t>
            </a:r>
            <a:endParaRPr lang="en-US" sz="1400" b="1" spc="-5" dirty="0">
              <a:latin typeface="Arial"/>
              <a:cs typeface="Arial"/>
            </a:endParaRPr>
          </a:p>
          <a:p>
            <a:pPr marL="1756410" marR="5080" indent="-1744345">
              <a:lnSpc>
                <a:spcPct val="131400"/>
              </a:lnSpc>
              <a:spcBef>
                <a:spcPts val="100"/>
              </a:spcBef>
            </a:pPr>
            <a:r>
              <a:rPr lang="en-US" sz="1400" b="1" spc="-5" dirty="0">
                <a:latin typeface="Arial"/>
                <a:cs typeface="Arial"/>
              </a:rPr>
              <a:t>                                         AGRA</a:t>
            </a:r>
          </a:p>
          <a:p>
            <a:pPr marL="1756410" marR="5080" indent="-1744345">
              <a:lnSpc>
                <a:spcPct val="131400"/>
              </a:lnSpc>
              <a:spcBef>
                <a:spcPts val="100"/>
              </a:spcBef>
            </a:pPr>
            <a:r>
              <a:rPr lang="en-US" sz="1400" b="1" dirty="0">
                <a:latin typeface="Arial"/>
                <a:cs typeface="Arial"/>
              </a:rPr>
              <a:t>                                          </a:t>
            </a:r>
            <a:r>
              <a:rPr sz="1400" b="1" dirty="0">
                <a:latin typeface="Arial"/>
                <a:cs typeface="Arial"/>
              </a:rPr>
              <a:t>to</a:t>
            </a:r>
            <a:r>
              <a:rPr sz="1400" b="1" spc="-40" dirty="0">
                <a:latin typeface="Arial"/>
                <a:cs typeface="Arial"/>
              </a:rPr>
              <a:t> </a:t>
            </a:r>
            <a:r>
              <a:rPr sz="1400" b="1" dirty="0">
                <a:latin typeface="Arial"/>
                <a:cs typeface="Arial"/>
              </a:rPr>
              <a:t>the</a:t>
            </a:r>
            <a:endParaRPr sz="1400" dirty="0">
              <a:latin typeface="Arial"/>
              <a:cs typeface="Arial"/>
            </a:endParaRPr>
          </a:p>
        </p:txBody>
      </p:sp>
      <p:sp>
        <p:nvSpPr>
          <p:cNvPr id="4" name="object 4"/>
          <p:cNvSpPr txBox="1"/>
          <p:nvPr/>
        </p:nvSpPr>
        <p:spPr>
          <a:xfrm>
            <a:off x="1670050" y="8522106"/>
            <a:ext cx="4429760" cy="586740"/>
          </a:xfrm>
          <a:prstGeom prst="rect">
            <a:avLst/>
          </a:prstGeom>
        </p:spPr>
        <p:txBody>
          <a:bodyPr vert="horz" wrap="square" lIns="0" tIns="12700" rIns="0" bIns="0" rtlCol="0">
            <a:spAutoFit/>
          </a:bodyPr>
          <a:lstStyle/>
          <a:p>
            <a:pPr marL="1253490" marR="5080" indent="-1241425">
              <a:lnSpc>
                <a:spcPct val="131400"/>
              </a:lnSpc>
              <a:spcBef>
                <a:spcPts val="100"/>
              </a:spcBef>
            </a:pPr>
            <a:r>
              <a:rPr sz="1400" b="1" spc="-5" dirty="0">
                <a:latin typeface="Arial"/>
                <a:cs typeface="Arial"/>
              </a:rPr>
              <a:t>DR. A.P.J. </a:t>
            </a:r>
            <a:r>
              <a:rPr sz="1400" b="1" spc="-10" dirty="0">
                <a:latin typeface="Arial"/>
                <a:cs typeface="Arial"/>
              </a:rPr>
              <a:t>ABDUL </a:t>
            </a:r>
            <a:r>
              <a:rPr sz="1400" b="1" spc="-5" dirty="0">
                <a:latin typeface="Arial"/>
                <a:cs typeface="Arial"/>
              </a:rPr>
              <a:t>KALAM TECHNICAL UNIVERSITY </a:t>
            </a:r>
            <a:r>
              <a:rPr sz="1400" b="1" spc="-375" dirty="0">
                <a:latin typeface="Arial"/>
                <a:cs typeface="Arial"/>
              </a:rPr>
              <a:t> </a:t>
            </a:r>
            <a:r>
              <a:rPr sz="1400" b="1" spc="-5" dirty="0">
                <a:latin typeface="Arial"/>
                <a:cs typeface="Arial"/>
              </a:rPr>
              <a:t>LUCKNOW</a:t>
            </a:r>
            <a:r>
              <a:rPr sz="1400" b="1" spc="-15" dirty="0">
                <a:latin typeface="Arial"/>
                <a:cs typeface="Arial"/>
              </a:rPr>
              <a:t> </a:t>
            </a:r>
            <a:r>
              <a:rPr sz="1400" b="1" spc="-5" dirty="0">
                <a:latin typeface="Arial"/>
                <a:cs typeface="Arial"/>
              </a:rPr>
              <a:t>(UP), INDIA</a:t>
            </a:r>
            <a:endParaRPr sz="1400">
              <a:latin typeface="Arial"/>
              <a:cs typeface="Arial"/>
            </a:endParaRPr>
          </a:p>
        </p:txBody>
      </p:sp>
      <p:pic>
        <p:nvPicPr>
          <p:cNvPr id="6" name="object 6"/>
          <p:cNvPicPr/>
          <p:nvPr/>
        </p:nvPicPr>
        <p:blipFill>
          <a:blip r:embed="rId2" cstate="print"/>
          <a:stretch>
            <a:fillRect/>
          </a:stretch>
        </p:blipFill>
        <p:spPr>
          <a:xfrm>
            <a:off x="3429000" y="7622031"/>
            <a:ext cx="914400" cy="914400"/>
          </a:xfrm>
          <a:prstGeom prst="rect">
            <a:avLst/>
          </a:prstGeom>
        </p:spPr>
      </p:pic>
      <p:pic>
        <p:nvPicPr>
          <p:cNvPr id="7" name="Picture 6">
            <a:extLst>
              <a:ext uri="{FF2B5EF4-FFF2-40B4-BE49-F238E27FC236}">
                <a16:creationId xmlns:a16="http://schemas.microsoft.com/office/drawing/2014/main" id="{6BD9005E-D549-9E2F-9EAE-AA67619196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638800"/>
            <a:ext cx="1219201" cy="10668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B95C5B-ABB6-4868-412E-A58148D390D0}"/>
              </a:ext>
            </a:extLst>
          </p:cNvPr>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
            <a:extLst>
              <a:ext uri="{FF2B5EF4-FFF2-40B4-BE49-F238E27FC236}">
                <a16:creationId xmlns:a16="http://schemas.microsoft.com/office/drawing/2014/main" id="{A99CC2D4-6F61-9862-1B02-467204FE2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5937250" cy="2546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E2C014C-8BE1-0E14-2110-B980FEA1A653}"/>
              </a:ext>
            </a:extLst>
          </p:cNvPr>
          <p:cNvSpPr>
            <a:spLocks noChangeArrowheads="1"/>
          </p:cNvSpPr>
          <p:nvPr/>
        </p:nvSpPr>
        <p:spPr bwMode="auto">
          <a:xfrm>
            <a:off x="381000" y="3576935"/>
            <a:ext cx="66421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1pPr>
            <a:lvl2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2pPr>
            <a:lvl3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3pPr>
            <a:lvl4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4pPr>
            <a:lvl5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5pPr>
            <a:lvl6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6pPr>
            <a:lvl7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7pPr>
            <a:lvl8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8pPr>
            <a:lvl9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Position spawn points for players and enemies strategically throughout the level.</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Ensure spawn points are placed in safe locations for players and provide sufficient cover to avoid spawn camping.</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Implement spawning logic to dynamically generate enemies based on player proximity or predefined triggers.</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6. Weapon and Ammo Placement:</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Scatter weapon pickups and ammo crates across the level to supply players with firepower and ammunition.</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Distribute weapons strategically to encourage exploration and risk-reward decisions.</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Use scripting to respawn weapons and ammo over time or upon player interaction.</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7. Navigation and Pathfinding:</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Set up navigation meshes or waypoints to enable AI-controlled enemies to navigate the environment intelligently.</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Implement pathfinding algorithms (e.g., A* algorithm) to calculate optimal routes for enemies to pursue players or patrol designated areas.</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8. Audio Integration:</a:t>
            </a:r>
            <a:endParaRPr kumimoji="0" lang="en-US" altLang="zh-CN"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93847" y="840310"/>
            <a:ext cx="1740535" cy="680956"/>
          </a:xfrm>
          <a:prstGeom prst="rect">
            <a:avLst/>
          </a:prstGeom>
        </p:spPr>
        <p:txBody>
          <a:bodyPr vert="horz" wrap="square" lIns="0" tIns="62230" rIns="0" bIns="0" rtlCol="0">
            <a:spAutoFit/>
          </a:bodyPr>
          <a:lstStyle/>
          <a:p>
            <a:pPr marL="367665">
              <a:lnSpc>
                <a:spcPct val="100000"/>
              </a:lnSpc>
              <a:spcBef>
                <a:spcPts val="490"/>
              </a:spcBef>
            </a:pPr>
            <a:r>
              <a:rPr b="1" dirty="0">
                <a:latin typeface="Arial"/>
                <a:cs typeface="Arial"/>
              </a:rPr>
              <a:t>MAY-2023</a:t>
            </a:r>
            <a:endParaRPr dirty="0">
              <a:latin typeface="Arial"/>
              <a:cs typeface="Arial"/>
            </a:endParaRPr>
          </a:p>
          <a:p>
            <a:pPr marL="12700">
              <a:lnSpc>
                <a:spcPct val="100000"/>
              </a:lnSpc>
              <a:spcBef>
                <a:spcPts val="500"/>
              </a:spcBef>
            </a:pPr>
            <a:r>
              <a:rPr b="1" spc="-5" dirty="0">
                <a:latin typeface="Times New Roman"/>
                <a:cs typeface="Times New Roman"/>
              </a:rPr>
              <a:t>DECLARATION</a:t>
            </a:r>
            <a:endParaRPr dirty="0">
              <a:latin typeface="Times New Roman"/>
              <a:cs typeface="Times New Roman"/>
            </a:endParaRPr>
          </a:p>
        </p:txBody>
      </p:sp>
      <p:sp>
        <p:nvSpPr>
          <p:cNvPr id="3" name="object 3"/>
          <p:cNvSpPr txBox="1"/>
          <p:nvPr/>
        </p:nvSpPr>
        <p:spPr>
          <a:xfrm>
            <a:off x="1218996" y="2005939"/>
            <a:ext cx="5488305" cy="3483839"/>
          </a:xfrm>
          <a:prstGeom prst="rect">
            <a:avLst/>
          </a:prstGeom>
        </p:spPr>
        <p:txBody>
          <a:bodyPr vert="horz" wrap="square" lIns="0" tIns="12700" rIns="0" bIns="0" rtlCol="0">
            <a:spAutoFit/>
          </a:bodyPr>
          <a:lstStyle/>
          <a:p>
            <a:pPr marL="12700" marR="5080" algn="just">
              <a:lnSpc>
                <a:spcPct val="142600"/>
              </a:lnSpc>
              <a:spcBef>
                <a:spcPts val="100"/>
              </a:spcBef>
            </a:pPr>
            <a:r>
              <a:rPr sz="2000" i="1" dirty="0">
                <a:latin typeface="Times New Roman"/>
                <a:cs typeface="Times New Roman"/>
              </a:rPr>
              <a:t>I hereby </a:t>
            </a:r>
            <a:r>
              <a:rPr sz="2000" i="1" spc="-5" dirty="0">
                <a:latin typeface="Times New Roman"/>
                <a:cs typeface="Times New Roman"/>
              </a:rPr>
              <a:t>declare that this submission </a:t>
            </a:r>
            <a:r>
              <a:rPr sz="2000" i="1" dirty="0">
                <a:latin typeface="Times New Roman"/>
                <a:cs typeface="Times New Roman"/>
              </a:rPr>
              <a:t>is </a:t>
            </a:r>
            <a:r>
              <a:rPr sz="2000" i="1" spc="-5" dirty="0">
                <a:latin typeface="Times New Roman"/>
                <a:cs typeface="Times New Roman"/>
              </a:rPr>
              <a:t>my </a:t>
            </a:r>
            <a:r>
              <a:rPr sz="2000" i="1" dirty="0">
                <a:latin typeface="Times New Roman"/>
                <a:cs typeface="Times New Roman"/>
              </a:rPr>
              <a:t>own </a:t>
            </a:r>
            <a:r>
              <a:rPr sz="2000" i="1" spc="-5" dirty="0">
                <a:latin typeface="Times New Roman"/>
                <a:cs typeface="Times New Roman"/>
              </a:rPr>
              <a:t>work and that, to the best </a:t>
            </a:r>
            <a:r>
              <a:rPr sz="2000" i="1" dirty="0">
                <a:latin typeface="Times New Roman"/>
                <a:cs typeface="Times New Roman"/>
              </a:rPr>
              <a:t>of </a:t>
            </a:r>
            <a:r>
              <a:rPr sz="2000" i="1" spc="5" dirty="0">
                <a:latin typeface="Times New Roman"/>
                <a:cs typeface="Times New Roman"/>
              </a:rPr>
              <a:t> </a:t>
            </a:r>
            <a:r>
              <a:rPr sz="2000" i="1" dirty="0">
                <a:latin typeface="Times New Roman"/>
                <a:cs typeface="Times New Roman"/>
              </a:rPr>
              <a:t>my </a:t>
            </a:r>
            <a:r>
              <a:rPr sz="2000" i="1" spc="-5" dirty="0">
                <a:latin typeface="Times New Roman"/>
                <a:cs typeface="Times New Roman"/>
              </a:rPr>
              <a:t>knowledge and belief, it </a:t>
            </a:r>
            <a:r>
              <a:rPr sz="2000" i="1" spc="-10" dirty="0">
                <a:latin typeface="Times New Roman"/>
                <a:cs typeface="Times New Roman"/>
              </a:rPr>
              <a:t>contains </a:t>
            </a:r>
            <a:r>
              <a:rPr sz="2000" i="1" spc="-5" dirty="0">
                <a:latin typeface="Times New Roman"/>
                <a:cs typeface="Times New Roman"/>
              </a:rPr>
              <a:t>no material previously published or </a:t>
            </a:r>
            <a:r>
              <a:rPr sz="2000" i="1" dirty="0">
                <a:latin typeface="Times New Roman"/>
                <a:cs typeface="Times New Roman"/>
              </a:rPr>
              <a:t> </a:t>
            </a:r>
            <a:r>
              <a:rPr sz="2000" i="1" spc="-5" dirty="0">
                <a:latin typeface="Times New Roman"/>
                <a:cs typeface="Times New Roman"/>
              </a:rPr>
              <a:t>written</a:t>
            </a:r>
            <a:r>
              <a:rPr sz="2000" i="1" spc="-60" dirty="0">
                <a:latin typeface="Times New Roman"/>
                <a:cs typeface="Times New Roman"/>
              </a:rPr>
              <a:t> </a:t>
            </a:r>
            <a:r>
              <a:rPr sz="2000" i="1" dirty="0">
                <a:latin typeface="Times New Roman"/>
                <a:cs typeface="Times New Roman"/>
              </a:rPr>
              <a:t>by</a:t>
            </a:r>
            <a:r>
              <a:rPr sz="2000" i="1" spc="-45" dirty="0">
                <a:latin typeface="Times New Roman"/>
                <a:cs typeface="Times New Roman"/>
              </a:rPr>
              <a:t> </a:t>
            </a:r>
            <a:r>
              <a:rPr sz="2000" i="1" spc="-5" dirty="0">
                <a:latin typeface="Times New Roman"/>
                <a:cs typeface="Times New Roman"/>
              </a:rPr>
              <a:t>another</a:t>
            </a:r>
            <a:r>
              <a:rPr sz="2000" i="1" spc="-55" dirty="0">
                <a:latin typeface="Times New Roman"/>
                <a:cs typeface="Times New Roman"/>
              </a:rPr>
              <a:t> </a:t>
            </a:r>
            <a:r>
              <a:rPr sz="2000" i="1" spc="-5" dirty="0">
                <a:latin typeface="Times New Roman"/>
                <a:cs typeface="Times New Roman"/>
              </a:rPr>
              <a:t>person</a:t>
            </a:r>
            <a:r>
              <a:rPr sz="2000" i="1" spc="-45" dirty="0">
                <a:latin typeface="Times New Roman"/>
                <a:cs typeface="Times New Roman"/>
              </a:rPr>
              <a:t> </a:t>
            </a:r>
            <a:r>
              <a:rPr sz="2000" i="1" spc="-5" dirty="0">
                <a:latin typeface="Times New Roman"/>
                <a:cs typeface="Times New Roman"/>
              </a:rPr>
              <a:t>nor</a:t>
            </a:r>
            <a:r>
              <a:rPr sz="2000" i="1" spc="-50" dirty="0">
                <a:latin typeface="Times New Roman"/>
                <a:cs typeface="Times New Roman"/>
              </a:rPr>
              <a:t> </a:t>
            </a:r>
            <a:r>
              <a:rPr sz="2000" i="1" spc="-5" dirty="0">
                <a:latin typeface="Times New Roman"/>
                <a:cs typeface="Times New Roman"/>
              </a:rPr>
              <a:t>material</a:t>
            </a:r>
            <a:r>
              <a:rPr sz="2000" i="1" spc="-45" dirty="0">
                <a:latin typeface="Times New Roman"/>
                <a:cs typeface="Times New Roman"/>
              </a:rPr>
              <a:t> </a:t>
            </a:r>
            <a:r>
              <a:rPr sz="2000" i="1" spc="-5" dirty="0">
                <a:latin typeface="Times New Roman"/>
                <a:cs typeface="Times New Roman"/>
              </a:rPr>
              <a:t>which</a:t>
            </a:r>
            <a:r>
              <a:rPr sz="2000" i="1" spc="-40" dirty="0">
                <a:latin typeface="Times New Roman"/>
                <a:cs typeface="Times New Roman"/>
              </a:rPr>
              <a:t> </a:t>
            </a:r>
            <a:r>
              <a:rPr sz="2000" i="1" spc="-5" dirty="0">
                <a:latin typeface="Times New Roman"/>
                <a:cs typeface="Times New Roman"/>
              </a:rPr>
              <a:t>to</a:t>
            </a:r>
            <a:r>
              <a:rPr sz="2000" i="1" spc="-45" dirty="0">
                <a:latin typeface="Times New Roman"/>
                <a:cs typeface="Times New Roman"/>
              </a:rPr>
              <a:t> </a:t>
            </a:r>
            <a:r>
              <a:rPr sz="2000" i="1" dirty="0">
                <a:latin typeface="Times New Roman"/>
                <a:cs typeface="Times New Roman"/>
              </a:rPr>
              <a:t>a</a:t>
            </a:r>
            <a:r>
              <a:rPr sz="2000" i="1" spc="-45" dirty="0">
                <a:latin typeface="Times New Roman"/>
                <a:cs typeface="Times New Roman"/>
              </a:rPr>
              <a:t> </a:t>
            </a:r>
            <a:r>
              <a:rPr sz="2000" i="1" spc="-5" dirty="0">
                <a:latin typeface="Times New Roman"/>
                <a:cs typeface="Times New Roman"/>
              </a:rPr>
              <a:t>substantial</a:t>
            </a:r>
            <a:r>
              <a:rPr sz="2000" i="1" spc="-50" dirty="0">
                <a:latin typeface="Times New Roman"/>
                <a:cs typeface="Times New Roman"/>
              </a:rPr>
              <a:t> </a:t>
            </a:r>
            <a:r>
              <a:rPr sz="2000" i="1" spc="-5" dirty="0">
                <a:latin typeface="Times New Roman"/>
                <a:cs typeface="Times New Roman"/>
              </a:rPr>
              <a:t>extent</a:t>
            </a:r>
            <a:r>
              <a:rPr sz="2000" i="1" spc="-55" dirty="0">
                <a:latin typeface="Times New Roman"/>
                <a:cs typeface="Times New Roman"/>
              </a:rPr>
              <a:t> </a:t>
            </a:r>
            <a:r>
              <a:rPr sz="2000" i="1" spc="-5" dirty="0">
                <a:latin typeface="Times New Roman"/>
                <a:cs typeface="Times New Roman"/>
              </a:rPr>
              <a:t>has</a:t>
            </a:r>
            <a:r>
              <a:rPr sz="2000" i="1" spc="-45" dirty="0">
                <a:latin typeface="Times New Roman"/>
                <a:cs typeface="Times New Roman"/>
              </a:rPr>
              <a:t> </a:t>
            </a:r>
            <a:r>
              <a:rPr sz="2000" i="1" spc="-5" dirty="0">
                <a:latin typeface="Times New Roman"/>
                <a:cs typeface="Times New Roman"/>
              </a:rPr>
              <a:t>been </a:t>
            </a:r>
            <a:r>
              <a:rPr sz="2000" i="1" spc="-340" dirty="0">
                <a:latin typeface="Times New Roman"/>
                <a:cs typeface="Times New Roman"/>
              </a:rPr>
              <a:t> </a:t>
            </a:r>
            <a:r>
              <a:rPr sz="2000" i="1" spc="-5" dirty="0">
                <a:latin typeface="Times New Roman"/>
                <a:cs typeface="Times New Roman"/>
              </a:rPr>
              <a:t>accepted for the award of any other degree </a:t>
            </a:r>
            <a:r>
              <a:rPr sz="2000" i="1" dirty="0">
                <a:latin typeface="Times New Roman"/>
                <a:cs typeface="Times New Roman"/>
              </a:rPr>
              <a:t>or diploma </a:t>
            </a:r>
            <a:r>
              <a:rPr sz="2000" i="1" spc="-5" dirty="0">
                <a:latin typeface="Times New Roman"/>
                <a:cs typeface="Times New Roman"/>
              </a:rPr>
              <a:t>of the university or </a:t>
            </a:r>
            <a:r>
              <a:rPr sz="2000" i="1" dirty="0">
                <a:latin typeface="Times New Roman"/>
                <a:cs typeface="Times New Roman"/>
              </a:rPr>
              <a:t> </a:t>
            </a:r>
            <a:r>
              <a:rPr sz="2000" i="1" spc="-5" dirty="0">
                <a:latin typeface="Times New Roman"/>
                <a:cs typeface="Times New Roman"/>
              </a:rPr>
              <a:t>other</a:t>
            </a:r>
            <a:r>
              <a:rPr sz="2000" i="1" spc="-85" dirty="0">
                <a:latin typeface="Times New Roman"/>
                <a:cs typeface="Times New Roman"/>
              </a:rPr>
              <a:t> </a:t>
            </a:r>
            <a:r>
              <a:rPr sz="2000" i="1" spc="-5" dirty="0">
                <a:latin typeface="Times New Roman"/>
                <a:cs typeface="Times New Roman"/>
              </a:rPr>
              <a:t>institute</a:t>
            </a:r>
            <a:r>
              <a:rPr sz="2000" i="1" spc="-85" dirty="0">
                <a:latin typeface="Times New Roman"/>
                <a:cs typeface="Times New Roman"/>
              </a:rPr>
              <a:t> </a:t>
            </a:r>
            <a:r>
              <a:rPr sz="2000" i="1" spc="-5" dirty="0">
                <a:latin typeface="Times New Roman"/>
                <a:cs typeface="Times New Roman"/>
              </a:rPr>
              <a:t>of</a:t>
            </a:r>
            <a:r>
              <a:rPr sz="2000" i="1" spc="-85" dirty="0">
                <a:latin typeface="Times New Roman"/>
                <a:cs typeface="Times New Roman"/>
              </a:rPr>
              <a:t> </a:t>
            </a:r>
            <a:r>
              <a:rPr sz="2000" i="1" spc="-5" dirty="0">
                <a:latin typeface="Times New Roman"/>
                <a:cs typeface="Times New Roman"/>
              </a:rPr>
              <a:t>higher</a:t>
            </a:r>
            <a:r>
              <a:rPr sz="2000" i="1" spc="-80" dirty="0">
                <a:latin typeface="Times New Roman"/>
                <a:cs typeface="Times New Roman"/>
              </a:rPr>
              <a:t> </a:t>
            </a:r>
            <a:r>
              <a:rPr sz="2000" i="1" spc="-5" dirty="0">
                <a:latin typeface="Times New Roman"/>
                <a:cs typeface="Times New Roman"/>
              </a:rPr>
              <a:t>learning,</a:t>
            </a:r>
            <a:r>
              <a:rPr sz="2000" i="1" spc="-90" dirty="0">
                <a:latin typeface="Times New Roman"/>
                <a:cs typeface="Times New Roman"/>
              </a:rPr>
              <a:t> </a:t>
            </a:r>
            <a:r>
              <a:rPr sz="2000" i="1" dirty="0">
                <a:latin typeface="Times New Roman"/>
                <a:cs typeface="Times New Roman"/>
              </a:rPr>
              <a:t>except</a:t>
            </a:r>
            <a:r>
              <a:rPr sz="2000" i="1" spc="-80" dirty="0">
                <a:latin typeface="Times New Roman"/>
                <a:cs typeface="Times New Roman"/>
              </a:rPr>
              <a:t> </a:t>
            </a:r>
            <a:r>
              <a:rPr sz="2000" i="1" spc="-5" dirty="0">
                <a:latin typeface="Times New Roman"/>
                <a:cs typeface="Times New Roman"/>
              </a:rPr>
              <a:t>where</a:t>
            </a:r>
            <a:r>
              <a:rPr sz="2000" i="1" spc="-90" dirty="0">
                <a:latin typeface="Times New Roman"/>
                <a:cs typeface="Times New Roman"/>
              </a:rPr>
              <a:t> </a:t>
            </a:r>
            <a:r>
              <a:rPr sz="2000" i="1" spc="-5" dirty="0">
                <a:latin typeface="Times New Roman"/>
                <a:cs typeface="Times New Roman"/>
              </a:rPr>
              <a:t>due</a:t>
            </a:r>
            <a:r>
              <a:rPr sz="2000" i="1" spc="-85" dirty="0">
                <a:latin typeface="Times New Roman"/>
                <a:cs typeface="Times New Roman"/>
              </a:rPr>
              <a:t> </a:t>
            </a:r>
            <a:r>
              <a:rPr sz="2000" i="1" spc="-5" dirty="0">
                <a:latin typeface="Times New Roman"/>
                <a:cs typeface="Times New Roman"/>
              </a:rPr>
              <a:t>acknowledgment</a:t>
            </a:r>
            <a:r>
              <a:rPr sz="2000" i="1" spc="-95" dirty="0">
                <a:latin typeface="Times New Roman"/>
                <a:cs typeface="Times New Roman"/>
              </a:rPr>
              <a:t> </a:t>
            </a:r>
            <a:r>
              <a:rPr sz="2000" i="1" spc="-5" dirty="0">
                <a:latin typeface="Times New Roman"/>
                <a:cs typeface="Times New Roman"/>
              </a:rPr>
              <a:t>has</a:t>
            </a:r>
            <a:r>
              <a:rPr sz="2000" i="1" spc="-80" dirty="0">
                <a:latin typeface="Times New Roman"/>
                <a:cs typeface="Times New Roman"/>
              </a:rPr>
              <a:t> </a:t>
            </a:r>
            <a:r>
              <a:rPr sz="2000" i="1" spc="-5" dirty="0">
                <a:latin typeface="Times New Roman"/>
                <a:cs typeface="Times New Roman"/>
              </a:rPr>
              <a:t>been </a:t>
            </a:r>
            <a:r>
              <a:rPr sz="2000" i="1" spc="-340" dirty="0">
                <a:latin typeface="Times New Roman"/>
                <a:cs typeface="Times New Roman"/>
              </a:rPr>
              <a:t> </a:t>
            </a:r>
            <a:r>
              <a:rPr sz="2000" i="1" spc="-5" dirty="0">
                <a:latin typeface="Times New Roman"/>
                <a:cs typeface="Times New Roman"/>
              </a:rPr>
              <a:t>made</a:t>
            </a:r>
            <a:r>
              <a:rPr sz="2000" i="1" spc="-20" dirty="0">
                <a:latin typeface="Times New Roman"/>
                <a:cs typeface="Times New Roman"/>
              </a:rPr>
              <a:t> </a:t>
            </a:r>
            <a:r>
              <a:rPr sz="2000" i="1" dirty="0">
                <a:latin typeface="Times New Roman"/>
                <a:cs typeface="Times New Roman"/>
              </a:rPr>
              <a:t>in</a:t>
            </a:r>
            <a:r>
              <a:rPr sz="2000" i="1" spc="-15"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text.</a:t>
            </a:r>
            <a:endParaRPr sz="2000" dirty="0">
              <a:latin typeface="Times New Roman"/>
              <a:cs typeface="Times New Roman"/>
            </a:endParaRPr>
          </a:p>
        </p:txBody>
      </p:sp>
      <p:sp>
        <p:nvSpPr>
          <p:cNvPr id="11" name="TextBox 10">
            <a:extLst>
              <a:ext uri="{FF2B5EF4-FFF2-40B4-BE49-F238E27FC236}">
                <a16:creationId xmlns:a16="http://schemas.microsoft.com/office/drawing/2014/main" id="{5648AE73-9134-58B9-15AC-F2FAC72CF917}"/>
              </a:ext>
            </a:extLst>
          </p:cNvPr>
          <p:cNvSpPr txBox="1"/>
          <p:nvPr/>
        </p:nvSpPr>
        <p:spPr>
          <a:xfrm>
            <a:off x="1218996" y="6324600"/>
            <a:ext cx="4343604" cy="923330"/>
          </a:xfrm>
          <a:prstGeom prst="rect">
            <a:avLst/>
          </a:prstGeom>
          <a:noFill/>
        </p:spPr>
        <p:txBody>
          <a:bodyPr wrap="square" rtlCol="0">
            <a:spAutoFit/>
          </a:bodyPr>
          <a:lstStyle/>
          <a:p>
            <a:r>
              <a:rPr lang="en-US" dirty="0"/>
              <a:t>Signature:</a:t>
            </a:r>
          </a:p>
          <a:p>
            <a:r>
              <a:rPr lang="en-US" dirty="0"/>
              <a:t>Name: Archit Sharma</a:t>
            </a:r>
          </a:p>
          <a:p>
            <a:r>
              <a:rPr lang="en-US" dirty="0"/>
              <a:t>Roll no:2004480100001</a:t>
            </a:r>
          </a:p>
        </p:txBody>
      </p:sp>
      <p:sp>
        <p:nvSpPr>
          <p:cNvPr id="12" name="TextBox 11">
            <a:extLst>
              <a:ext uri="{FF2B5EF4-FFF2-40B4-BE49-F238E27FC236}">
                <a16:creationId xmlns:a16="http://schemas.microsoft.com/office/drawing/2014/main" id="{E19FD7AB-F405-BEA3-0B29-C615CB388B05}"/>
              </a:ext>
            </a:extLst>
          </p:cNvPr>
          <p:cNvSpPr txBox="1"/>
          <p:nvPr/>
        </p:nvSpPr>
        <p:spPr>
          <a:xfrm>
            <a:off x="1218996" y="7848600"/>
            <a:ext cx="2667204" cy="1200329"/>
          </a:xfrm>
          <a:prstGeom prst="rect">
            <a:avLst/>
          </a:prstGeom>
          <a:noFill/>
        </p:spPr>
        <p:txBody>
          <a:bodyPr wrap="square" rtlCol="0">
            <a:spAutoFit/>
          </a:bodyPr>
          <a:lstStyle/>
          <a:p>
            <a:r>
              <a:rPr lang="en-US" dirty="0"/>
              <a:t>Signature:</a:t>
            </a:r>
          </a:p>
          <a:p>
            <a:r>
              <a:rPr lang="en-US" dirty="0"/>
              <a:t>Name: Udaybhan </a:t>
            </a:r>
            <a:r>
              <a:rPr lang="en-US" dirty="0" err="1"/>
              <a:t>kumar</a:t>
            </a:r>
            <a:endParaRPr lang="en-US" dirty="0"/>
          </a:p>
          <a:p>
            <a:r>
              <a:rPr lang="en-US" dirty="0"/>
              <a:t>Roll no:2104480109014</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ransition spd="slow">
    <p:comb/>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37233"/>
            <a:ext cx="6260796" cy="295170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Times New Roman"/>
                <a:cs typeface="Times New Roman"/>
              </a:rPr>
              <a:t>CERTIFICATE</a:t>
            </a:r>
            <a:endParaRPr sz="1800" dirty="0">
              <a:latin typeface="Times New Roman"/>
              <a:cs typeface="Times New Roman"/>
            </a:endParaRPr>
          </a:p>
          <a:p>
            <a:pPr>
              <a:lnSpc>
                <a:spcPct val="100000"/>
              </a:lnSpc>
            </a:pPr>
            <a:endParaRPr sz="2000" dirty="0">
              <a:latin typeface="Times New Roman"/>
              <a:cs typeface="Times New Roman"/>
            </a:endParaRPr>
          </a:p>
          <a:p>
            <a:pPr marL="12700" marR="5080" algn="just">
              <a:lnSpc>
                <a:spcPct val="143700"/>
              </a:lnSpc>
              <a:spcBef>
                <a:spcPts val="1735"/>
              </a:spcBef>
            </a:pPr>
            <a:r>
              <a:rPr sz="1400" spc="-5" dirty="0">
                <a:latin typeface="Times New Roman"/>
                <a:cs typeface="Times New Roman"/>
              </a:rPr>
              <a:t>This </a:t>
            </a:r>
            <a:r>
              <a:rPr sz="1400" dirty="0">
                <a:latin typeface="Times New Roman"/>
                <a:cs typeface="Times New Roman"/>
              </a:rPr>
              <a:t>is to </a:t>
            </a:r>
            <a:r>
              <a:rPr sz="1400" spc="-5" dirty="0">
                <a:latin typeface="Times New Roman"/>
                <a:cs typeface="Times New Roman"/>
              </a:rPr>
              <a:t>certify that </a:t>
            </a:r>
            <a:r>
              <a:rPr sz="1400" i="1" spc="-5" dirty="0">
                <a:latin typeface="Times New Roman"/>
                <a:cs typeface="Times New Roman"/>
              </a:rPr>
              <a:t>Project Report entitled </a:t>
            </a:r>
            <a:r>
              <a:rPr sz="1400" i="1" dirty="0">
                <a:latin typeface="Times New Roman"/>
                <a:cs typeface="Times New Roman"/>
              </a:rPr>
              <a:t>– </a:t>
            </a:r>
            <a:r>
              <a:rPr lang="en-US" sz="1400" i="1" spc="-5" dirty="0">
                <a:latin typeface="Times New Roman"/>
                <a:cs typeface="Times New Roman"/>
              </a:rPr>
              <a:t>Unity 3D Project </a:t>
            </a:r>
            <a:r>
              <a:rPr sz="1400" spc="-5" dirty="0">
                <a:latin typeface="Times New Roman"/>
                <a:cs typeface="Times New Roman"/>
              </a:rPr>
              <a:t>which </a:t>
            </a:r>
            <a:r>
              <a:rPr sz="1400" dirty="0">
                <a:latin typeface="Times New Roman"/>
                <a:cs typeface="Times New Roman"/>
              </a:rPr>
              <a:t> is</a:t>
            </a:r>
            <a:r>
              <a:rPr sz="1400" spc="5" dirty="0">
                <a:latin typeface="Times New Roman"/>
                <a:cs typeface="Times New Roman"/>
              </a:rPr>
              <a:t> </a:t>
            </a:r>
            <a:r>
              <a:rPr sz="1400" spc="-5" dirty="0">
                <a:latin typeface="Times New Roman"/>
                <a:cs typeface="Times New Roman"/>
              </a:rPr>
              <a:t>submitted</a:t>
            </a:r>
            <a:r>
              <a:rPr sz="1400" dirty="0">
                <a:latin typeface="Times New Roman"/>
                <a:cs typeface="Times New Roman"/>
              </a:rPr>
              <a:t> </a:t>
            </a:r>
            <a:r>
              <a:rPr sz="1400" spc="-5" dirty="0">
                <a:latin typeface="Times New Roman"/>
                <a:cs typeface="Times New Roman"/>
              </a:rPr>
              <a:t>by</a:t>
            </a:r>
            <a:r>
              <a:rPr sz="1400" dirty="0">
                <a:latin typeface="Times New Roman"/>
                <a:cs typeface="Times New Roman"/>
              </a:rPr>
              <a:t> </a:t>
            </a:r>
            <a:r>
              <a:rPr lang="en-US" sz="1400" i="1" dirty="0">
                <a:latin typeface="Times New Roman"/>
                <a:cs typeface="Times New Roman"/>
              </a:rPr>
              <a:t>Udaybhan Kumar(2104480109014) Archit Sharma(20044801000001)</a:t>
            </a:r>
            <a:r>
              <a:rPr sz="1400" i="1" dirty="0">
                <a:latin typeface="Times New Roman"/>
                <a:cs typeface="Times New Roman"/>
              </a:rPr>
              <a:t> </a:t>
            </a:r>
            <a:r>
              <a:rPr sz="1400" spc="-10" dirty="0">
                <a:latin typeface="Times New Roman"/>
                <a:cs typeface="Times New Roman"/>
              </a:rPr>
              <a:t>in </a:t>
            </a:r>
            <a:r>
              <a:rPr sz="1400" spc="-5" dirty="0">
                <a:latin typeface="Times New Roman"/>
                <a:cs typeface="Times New Roman"/>
              </a:rPr>
              <a:t> partial fulfilment </a:t>
            </a:r>
            <a:r>
              <a:rPr sz="1400" dirty="0">
                <a:latin typeface="Times New Roman"/>
                <a:cs typeface="Times New Roman"/>
              </a:rPr>
              <a:t>of </a:t>
            </a:r>
            <a:r>
              <a:rPr sz="1400" spc="-5" dirty="0">
                <a:latin typeface="Times New Roman"/>
                <a:cs typeface="Times New Roman"/>
              </a:rPr>
              <a:t>the requirement for the award </a:t>
            </a:r>
            <a:r>
              <a:rPr sz="1400" dirty="0">
                <a:latin typeface="Times New Roman"/>
                <a:cs typeface="Times New Roman"/>
              </a:rPr>
              <a:t>of </a:t>
            </a:r>
            <a:r>
              <a:rPr sz="1400" spc="-5" dirty="0">
                <a:latin typeface="Times New Roman"/>
                <a:cs typeface="Times New Roman"/>
              </a:rPr>
              <a:t>degree B.Tech. in Department </a:t>
            </a:r>
            <a:r>
              <a:rPr sz="1400" spc="-335" dirty="0">
                <a:latin typeface="Times New Roman"/>
                <a:cs typeface="Times New Roman"/>
              </a:rPr>
              <a:t> </a:t>
            </a:r>
            <a:r>
              <a:rPr sz="1400" dirty="0">
                <a:latin typeface="Times New Roman"/>
                <a:cs typeface="Times New Roman"/>
              </a:rPr>
              <a:t>of CSE, of Dr </a:t>
            </a:r>
            <a:r>
              <a:rPr sz="1400" spc="-5" dirty="0">
                <a:latin typeface="Times New Roman"/>
                <a:cs typeface="Times New Roman"/>
              </a:rPr>
              <a:t>A.P.J. Abdul Kalam Technical University, </a:t>
            </a:r>
            <a:r>
              <a:rPr sz="1400" dirty="0">
                <a:latin typeface="Times New Roman"/>
                <a:cs typeface="Times New Roman"/>
              </a:rPr>
              <a:t>U.P, </a:t>
            </a:r>
            <a:r>
              <a:rPr sz="1400" spc="-5" dirty="0">
                <a:latin typeface="Times New Roman"/>
                <a:cs typeface="Times New Roman"/>
              </a:rPr>
              <a:t>Lucknow, </a:t>
            </a:r>
            <a:r>
              <a:rPr sz="1400" dirty="0">
                <a:latin typeface="Times New Roman"/>
                <a:cs typeface="Times New Roman"/>
              </a:rPr>
              <a:t>is a </a:t>
            </a:r>
            <a:r>
              <a:rPr sz="1400" spc="-5" dirty="0">
                <a:latin typeface="Times New Roman"/>
                <a:cs typeface="Times New Roman"/>
              </a:rPr>
              <a:t>record </a:t>
            </a:r>
            <a:r>
              <a:rPr sz="1400" spc="-335" dirty="0">
                <a:latin typeface="Times New Roman"/>
                <a:cs typeface="Times New Roman"/>
              </a:rPr>
              <a:t> </a:t>
            </a:r>
            <a:r>
              <a:rPr sz="1400" dirty="0">
                <a:latin typeface="Times New Roman"/>
                <a:cs typeface="Times New Roman"/>
              </a:rPr>
              <a:t>of </a:t>
            </a:r>
            <a:r>
              <a:rPr sz="1400" spc="-5" dirty="0">
                <a:latin typeface="Times New Roman"/>
                <a:cs typeface="Times New Roman"/>
              </a:rPr>
              <a:t>the candidate own work carried out </a:t>
            </a:r>
            <a:r>
              <a:rPr sz="1400" dirty="0">
                <a:latin typeface="Times New Roman"/>
                <a:cs typeface="Times New Roman"/>
              </a:rPr>
              <a:t>by </a:t>
            </a:r>
            <a:r>
              <a:rPr sz="1400" spc="-5" dirty="0">
                <a:latin typeface="Times New Roman"/>
                <a:cs typeface="Times New Roman"/>
              </a:rPr>
              <a:t>him/her under my/our supervision. The </a:t>
            </a:r>
            <a:r>
              <a:rPr sz="1400" dirty="0">
                <a:latin typeface="Times New Roman"/>
                <a:cs typeface="Times New Roman"/>
              </a:rPr>
              <a:t> matter </a:t>
            </a:r>
            <a:r>
              <a:rPr sz="1400" spc="-5" dirty="0">
                <a:latin typeface="Times New Roman"/>
                <a:cs typeface="Times New Roman"/>
              </a:rPr>
              <a:t>embodied in this Project </a:t>
            </a:r>
            <a:r>
              <a:rPr sz="1400" dirty="0">
                <a:latin typeface="Times New Roman"/>
                <a:cs typeface="Times New Roman"/>
              </a:rPr>
              <a:t>report </a:t>
            </a:r>
            <a:r>
              <a:rPr sz="1400" spc="-5" dirty="0">
                <a:latin typeface="Times New Roman"/>
                <a:cs typeface="Times New Roman"/>
              </a:rPr>
              <a:t>is original and has not been submitted </a:t>
            </a:r>
            <a:r>
              <a:rPr sz="1400" dirty="0">
                <a:latin typeface="Times New Roman"/>
                <a:cs typeface="Times New Roman"/>
              </a:rPr>
              <a:t>for </a:t>
            </a:r>
            <a:r>
              <a:rPr sz="1400" spc="-5" dirty="0">
                <a:latin typeface="Times New Roman"/>
                <a:cs typeface="Times New Roman"/>
              </a:rPr>
              <a:t>the </a:t>
            </a:r>
            <a:r>
              <a:rPr sz="1400" spc="-335" dirty="0">
                <a:latin typeface="Times New Roman"/>
                <a:cs typeface="Times New Roman"/>
              </a:rPr>
              <a:t> </a:t>
            </a:r>
            <a:r>
              <a:rPr sz="1400" spc="-5" dirty="0">
                <a:latin typeface="Times New Roman"/>
                <a:cs typeface="Times New Roman"/>
              </a:rPr>
              <a:t>award</a:t>
            </a:r>
            <a:r>
              <a:rPr sz="1400" dirty="0">
                <a:latin typeface="Times New Roman"/>
                <a:cs typeface="Times New Roman"/>
              </a:rPr>
              <a:t> </a:t>
            </a:r>
            <a:r>
              <a:rPr sz="1400" spc="-5" dirty="0">
                <a:latin typeface="Times New Roman"/>
                <a:cs typeface="Times New Roman"/>
              </a:rPr>
              <a:t>of</a:t>
            </a:r>
            <a:r>
              <a:rPr sz="1400" dirty="0">
                <a:latin typeface="Times New Roman"/>
                <a:cs typeface="Times New Roman"/>
              </a:rPr>
              <a:t> </a:t>
            </a:r>
            <a:r>
              <a:rPr sz="1400" spc="-5" dirty="0">
                <a:latin typeface="Times New Roman"/>
                <a:cs typeface="Times New Roman"/>
              </a:rPr>
              <a:t>any</a:t>
            </a:r>
            <a:r>
              <a:rPr sz="1400" spc="5" dirty="0">
                <a:latin typeface="Times New Roman"/>
                <a:cs typeface="Times New Roman"/>
              </a:rPr>
              <a:t> </a:t>
            </a:r>
            <a:r>
              <a:rPr sz="1400" spc="-5" dirty="0">
                <a:latin typeface="Times New Roman"/>
                <a:cs typeface="Times New Roman"/>
              </a:rPr>
              <a:t>other</a:t>
            </a:r>
            <a:r>
              <a:rPr sz="1400" spc="-15" dirty="0">
                <a:latin typeface="Times New Roman"/>
                <a:cs typeface="Times New Roman"/>
              </a:rPr>
              <a:t> </a:t>
            </a:r>
            <a:r>
              <a:rPr sz="1400" spc="-5" dirty="0">
                <a:latin typeface="Times New Roman"/>
                <a:cs typeface="Times New Roman"/>
              </a:rPr>
              <a:t>degree.</a:t>
            </a:r>
            <a:endParaRPr sz="1400" dirty="0">
              <a:latin typeface="Times New Roman"/>
              <a:cs typeface="Times New Roman"/>
            </a:endParaRPr>
          </a:p>
        </p:txBody>
      </p:sp>
      <p:sp>
        <p:nvSpPr>
          <p:cNvPr id="3" name="object 3"/>
          <p:cNvSpPr txBox="1"/>
          <p:nvPr/>
        </p:nvSpPr>
        <p:spPr>
          <a:xfrm>
            <a:off x="1218996" y="5584316"/>
            <a:ext cx="3797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Da</a:t>
            </a:r>
            <a:r>
              <a:rPr sz="1200" b="1" spc="-10" dirty="0">
                <a:latin typeface="Times New Roman"/>
                <a:cs typeface="Times New Roman"/>
              </a:rPr>
              <a:t>t</a:t>
            </a:r>
            <a:r>
              <a:rPr sz="1200" b="1" spc="-5" dirty="0">
                <a:latin typeface="Times New Roman"/>
                <a:cs typeface="Times New Roman"/>
              </a:rPr>
              <a:t>e</a:t>
            </a:r>
            <a:r>
              <a:rPr sz="1200" b="1" dirty="0">
                <a:latin typeface="Times New Roman"/>
                <a:cs typeface="Times New Roman"/>
              </a:rPr>
              <a:t>:</a:t>
            </a:r>
            <a:endParaRPr sz="1200">
              <a:latin typeface="Times New Roman"/>
              <a:cs typeface="Times New Roman"/>
            </a:endParaRPr>
          </a:p>
        </p:txBody>
      </p:sp>
      <p:sp>
        <p:nvSpPr>
          <p:cNvPr id="4" name="object 4"/>
          <p:cNvSpPr txBox="1"/>
          <p:nvPr/>
        </p:nvSpPr>
        <p:spPr>
          <a:xfrm>
            <a:off x="4953000" y="5584316"/>
            <a:ext cx="1305179" cy="589264"/>
          </a:xfrm>
          <a:prstGeom prst="rect">
            <a:avLst/>
          </a:prstGeom>
        </p:spPr>
        <p:txBody>
          <a:bodyPr vert="horz" wrap="square" lIns="0" tIns="24765" rIns="0" bIns="0" rtlCol="0">
            <a:spAutoFit/>
          </a:bodyPr>
          <a:lstStyle/>
          <a:p>
            <a:pPr marL="12700" marR="5080" indent="39370">
              <a:lnSpc>
                <a:spcPts val="1380"/>
              </a:lnSpc>
              <a:spcBef>
                <a:spcPts val="195"/>
              </a:spcBef>
            </a:pPr>
            <a:r>
              <a:rPr sz="1200" b="1" spc="-5" dirty="0">
                <a:latin typeface="Times New Roman"/>
                <a:cs typeface="Times New Roman"/>
              </a:rPr>
              <a:t>Project </a:t>
            </a:r>
            <a:r>
              <a:rPr sz="1200" b="1" dirty="0">
                <a:latin typeface="Times New Roman"/>
                <a:cs typeface="Times New Roman"/>
              </a:rPr>
              <a:t>Guide </a:t>
            </a:r>
            <a:r>
              <a:rPr sz="1200" b="1" spc="5" dirty="0">
                <a:latin typeface="Times New Roman"/>
                <a:cs typeface="Times New Roman"/>
              </a:rPr>
              <a:t> </a:t>
            </a:r>
            <a:r>
              <a:rPr sz="1200" b="1" spc="-5" dirty="0">
                <a:latin typeface="Times New Roman"/>
                <a:cs typeface="Times New Roman"/>
              </a:rPr>
              <a:t>Mr</a:t>
            </a:r>
            <a:r>
              <a:rPr lang="en-US" sz="1200" b="1" spc="-5" dirty="0">
                <a:latin typeface="Times New Roman"/>
                <a:cs typeface="Times New Roman"/>
              </a:rPr>
              <a:t>s. Fatima Khan</a:t>
            </a:r>
          </a:p>
          <a:p>
            <a:pPr marL="12700" marR="5080" indent="39370">
              <a:lnSpc>
                <a:spcPts val="1380"/>
              </a:lnSpc>
              <a:spcBef>
                <a:spcPts val="195"/>
              </a:spcBef>
            </a:pPr>
            <a:r>
              <a:rPr lang="en-US" sz="1200" b="1" spc="-5" dirty="0">
                <a:latin typeface="Times New Roman"/>
                <a:cs typeface="Times New Roman"/>
              </a:rPr>
              <a:t>Agra</a:t>
            </a:r>
            <a:endParaRPr sz="1200" dirty="0">
              <a:latin typeface="Times New Roman"/>
              <a:cs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2212" y="1587754"/>
            <a:ext cx="5668645" cy="5285486"/>
          </a:xfrm>
          <a:prstGeom prst="rect">
            <a:avLst/>
          </a:prstGeom>
        </p:spPr>
        <p:txBody>
          <a:bodyPr vert="horz" wrap="square" lIns="0" tIns="12700" rIns="0" bIns="0" rtlCol="0">
            <a:spAutoFit/>
          </a:bodyPr>
          <a:lstStyle/>
          <a:p>
            <a:pPr marL="20320" algn="ctr">
              <a:lnSpc>
                <a:spcPct val="100000"/>
              </a:lnSpc>
              <a:spcBef>
                <a:spcPts val="100"/>
              </a:spcBef>
            </a:pPr>
            <a:r>
              <a:rPr sz="1800" b="1" spc="-5" dirty="0">
                <a:latin typeface="Times New Roman"/>
                <a:cs typeface="Times New Roman"/>
              </a:rPr>
              <a:t>Acknowledgment</a:t>
            </a:r>
            <a:endParaRPr sz="1800" dirty="0">
              <a:latin typeface="Times New Roman"/>
              <a:cs typeface="Times New Roman"/>
            </a:endParaRPr>
          </a:p>
          <a:p>
            <a:pPr>
              <a:lnSpc>
                <a:spcPct val="100000"/>
              </a:lnSpc>
              <a:spcBef>
                <a:spcPts val="25"/>
              </a:spcBef>
            </a:pPr>
            <a:endParaRPr sz="2250" dirty="0">
              <a:latin typeface="Times New Roman"/>
              <a:cs typeface="Times New Roman"/>
            </a:endParaRPr>
          </a:p>
          <a:p>
            <a:pPr marL="12700" marR="15875" algn="just">
              <a:lnSpc>
                <a:spcPct val="143800"/>
              </a:lnSpc>
            </a:pPr>
            <a:r>
              <a:rPr sz="1400" i="1" dirty="0">
                <a:latin typeface="Times New Roman"/>
                <a:cs typeface="Times New Roman"/>
              </a:rPr>
              <a:t>It </a:t>
            </a:r>
            <a:r>
              <a:rPr sz="1400" i="1" spc="-5" dirty="0">
                <a:latin typeface="Times New Roman"/>
                <a:cs typeface="Times New Roman"/>
              </a:rPr>
              <a:t>gives us </a:t>
            </a:r>
            <a:r>
              <a:rPr sz="1400" i="1" dirty="0">
                <a:latin typeface="Times New Roman"/>
                <a:cs typeface="Times New Roman"/>
              </a:rPr>
              <a:t>a </a:t>
            </a:r>
            <a:r>
              <a:rPr sz="1400" i="1" spc="-5" dirty="0">
                <a:latin typeface="Times New Roman"/>
                <a:cs typeface="Times New Roman"/>
              </a:rPr>
              <a:t>great sense of pleasure to present the report of the B.Tech Project </a:t>
            </a:r>
            <a:r>
              <a:rPr sz="1400" i="1" dirty="0">
                <a:latin typeface="Times New Roman"/>
                <a:cs typeface="Times New Roman"/>
              </a:rPr>
              <a:t> </a:t>
            </a:r>
            <a:r>
              <a:rPr sz="1400" i="1" spc="-5" dirty="0">
                <a:latin typeface="Times New Roman"/>
                <a:cs typeface="Times New Roman"/>
              </a:rPr>
              <a:t>undertaken during B.Tech Final Year. We own special debt of gratitude to our </a:t>
            </a:r>
            <a:r>
              <a:rPr sz="1400" i="1" dirty="0">
                <a:latin typeface="Times New Roman"/>
                <a:cs typeface="Times New Roman"/>
              </a:rPr>
              <a:t> </a:t>
            </a:r>
            <a:r>
              <a:rPr sz="1400" i="1" spc="-5" dirty="0">
                <a:latin typeface="Times New Roman"/>
                <a:cs typeface="Times New Roman"/>
              </a:rPr>
              <a:t>guide</a:t>
            </a:r>
            <a:r>
              <a:rPr lang="en-US" sz="1400" i="1" spc="-5" dirty="0">
                <a:latin typeface="Times New Roman"/>
                <a:cs typeface="Times New Roman"/>
              </a:rPr>
              <a:t> Mrs. Fatima Khan</a:t>
            </a:r>
            <a:r>
              <a:rPr lang="en-US" sz="1800" i="1" dirty="0">
                <a:solidFill>
                  <a:srgbClr val="000000"/>
                </a:solidFill>
                <a:effectLst/>
                <a:latin typeface="Times New Roman" panose="02020603050405020304" pitchFamily="18" charset="0"/>
                <a:ea typeface="SimSun" panose="02010600030101010101" pitchFamily="2" charset="-122"/>
              </a:rPr>
              <a:t> </a:t>
            </a:r>
            <a:r>
              <a:rPr sz="1400" i="1" spc="-5" dirty="0">
                <a:latin typeface="Times New Roman"/>
                <a:cs typeface="Times New Roman"/>
              </a:rPr>
              <a:t>Department</a:t>
            </a:r>
            <a:r>
              <a:rPr sz="1400" i="1" dirty="0">
                <a:latin typeface="Times New Roman"/>
                <a:cs typeface="Times New Roman"/>
              </a:rPr>
              <a:t> </a:t>
            </a:r>
            <a:r>
              <a:rPr sz="1400" i="1" spc="-5" dirty="0">
                <a:latin typeface="Times New Roman"/>
                <a:cs typeface="Times New Roman"/>
              </a:rPr>
              <a:t>of</a:t>
            </a:r>
            <a:r>
              <a:rPr sz="1400" i="1" dirty="0">
                <a:latin typeface="Times New Roman"/>
                <a:cs typeface="Times New Roman"/>
              </a:rPr>
              <a:t> CSE,</a:t>
            </a:r>
            <a:r>
              <a:rPr sz="1400" i="1" spc="5" dirty="0">
                <a:latin typeface="Times New Roman"/>
                <a:cs typeface="Times New Roman"/>
              </a:rPr>
              <a:t> </a:t>
            </a:r>
            <a:r>
              <a:rPr lang="en-US" sz="1400" i="1" spc="5" dirty="0">
                <a:latin typeface="Times New Roman"/>
                <a:cs typeface="Times New Roman"/>
              </a:rPr>
              <a:t>Neelam College of Engineering and Technology</a:t>
            </a:r>
            <a:r>
              <a:rPr sz="1400" i="1" spc="-5" dirty="0">
                <a:latin typeface="Times New Roman"/>
                <a:cs typeface="Times New Roman"/>
              </a:rPr>
              <a:t>, </a:t>
            </a:r>
            <a:r>
              <a:rPr lang="en-US" sz="1400" i="1" spc="-5" dirty="0">
                <a:latin typeface="Times New Roman"/>
                <a:cs typeface="Times New Roman"/>
              </a:rPr>
              <a:t>Agra</a:t>
            </a:r>
            <a:r>
              <a:rPr sz="1400" i="1" spc="-5" dirty="0">
                <a:latin typeface="Times New Roman"/>
                <a:cs typeface="Times New Roman"/>
              </a:rPr>
              <a:t> for </a:t>
            </a:r>
            <a:r>
              <a:rPr sz="1400" i="1" dirty="0">
                <a:latin typeface="Times New Roman"/>
                <a:cs typeface="Times New Roman"/>
              </a:rPr>
              <a:t>his </a:t>
            </a:r>
            <a:r>
              <a:rPr sz="1400" i="1" spc="-10" dirty="0">
                <a:latin typeface="Times New Roman"/>
                <a:cs typeface="Times New Roman"/>
              </a:rPr>
              <a:t>constant </a:t>
            </a:r>
            <a:r>
              <a:rPr sz="1400" i="1" spc="-5" dirty="0">
                <a:latin typeface="Times New Roman"/>
                <a:cs typeface="Times New Roman"/>
              </a:rPr>
              <a:t>support and guidance throughout the course </a:t>
            </a:r>
            <a:r>
              <a:rPr sz="1400" i="1" dirty="0">
                <a:latin typeface="Times New Roman"/>
                <a:cs typeface="Times New Roman"/>
              </a:rPr>
              <a:t>of our </a:t>
            </a:r>
            <a:r>
              <a:rPr sz="1400" i="1" spc="5" dirty="0">
                <a:latin typeface="Times New Roman"/>
                <a:cs typeface="Times New Roman"/>
              </a:rPr>
              <a:t> </a:t>
            </a:r>
            <a:r>
              <a:rPr sz="1400" i="1" spc="-5" dirty="0">
                <a:latin typeface="Times New Roman"/>
                <a:cs typeface="Times New Roman"/>
              </a:rPr>
              <a:t>work.</a:t>
            </a:r>
            <a:r>
              <a:rPr sz="1400" i="1" dirty="0">
                <a:latin typeface="Times New Roman"/>
                <a:cs typeface="Times New Roman"/>
              </a:rPr>
              <a:t> </a:t>
            </a:r>
            <a:r>
              <a:rPr sz="1400" i="1" spc="-5" dirty="0">
                <a:latin typeface="Times New Roman"/>
                <a:cs typeface="Times New Roman"/>
              </a:rPr>
              <a:t>His</a:t>
            </a:r>
            <a:r>
              <a:rPr sz="1400" i="1" dirty="0">
                <a:latin typeface="Times New Roman"/>
                <a:cs typeface="Times New Roman"/>
              </a:rPr>
              <a:t> </a:t>
            </a:r>
            <a:r>
              <a:rPr sz="1400" i="1" spc="-5" dirty="0">
                <a:latin typeface="Times New Roman"/>
                <a:cs typeface="Times New Roman"/>
              </a:rPr>
              <a:t>sincerity,</a:t>
            </a:r>
            <a:r>
              <a:rPr sz="1400" i="1" dirty="0">
                <a:latin typeface="Times New Roman"/>
                <a:cs typeface="Times New Roman"/>
              </a:rPr>
              <a:t> </a:t>
            </a:r>
            <a:r>
              <a:rPr sz="1400" i="1" spc="-5" dirty="0">
                <a:latin typeface="Times New Roman"/>
                <a:cs typeface="Times New Roman"/>
              </a:rPr>
              <a:t>thoroughness</a:t>
            </a:r>
            <a:r>
              <a:rPr sz="1400" i="1" dirty="0">
                <a:latin typeface="Times New Roman"/>
                <a:cs typeface="Times New Roman"/>
              </a:rPr>
              <a:t> </a:t>
            </a:r>
            <a:r>
              <a:rPr sz="1400" i="1" spc="-5" dirty="0">
                <a:latin typeface="Times New Roman"/>
                <a:cs typeface="Times New Roman"/>
              </a:rPr>
              <a:t>and</a:t>
            </a:r>
            <a:r>
              <a:rPr sz="1400" i="1" dirty="0">
                <a:latin typeface="Times New Roman"/>
                <a:cs typeface="Times New Roman"/>
              </a:rPr>
              <a:t> </a:t>
            </a:r>
            <a:r>
              <a:rPr sz="1400" i="1" spc="-5" dirty="0">
                <a:latin typeface="Times New Roman"/>
                <a:cs typeface="Times New Roman"/>
              </a:rPr>
              <a:t>perseverance</a:t>
            </a:r>
            <a:r>
              <a:rPr sz="1400" i="1" dirty="0">
                <a:latin typeface="Times New Roman"/>
                <a:cs typeface="Times New Roman"/>
              </a:rPr>
              <a:t> </a:t>
            </a:r>
            <a:r>
              <a:rPr sz="1400" i="1" spc="-5" dirty="0">
                <a:latin typeface="Times New Roman"/>
                <a:cs typeface="Times New Roman"/>
              </a:rPr>
              <a:t>have</a:t>
            </a:r>
            <a:r>
              <a:rPr sz="1400" i="1" dirty="0">
                <a:latin typeface="Times New Roman"/>
                <a:cs typeface="Times New Roman"/>
              </a:rPr>
              <a:t> </a:t>
            </a:r>
            <a:r>
              <a:rPr sz="1400" i="1" spc="-5" dirty="0">
                <a:latin typeface="Times New Roman"/>
                <a:cs typeface="Times New Roman"/>
              </a:rPr>
              <a:t>been</a:t>
            </a:r>
            <a:r>
              <a:rPr sz="1400" i="1" dirty="0">
                <a:latin typeface="Times New Roman"/>
                <a:cs typeface="Times New Roman"/>
              </a:rPr>
              <a:t> a</a:t>
            </a:r>
            <a:r>
              <a:rPr sz="1400" i="1" spc="5" dirty="0">
                <a:latin typeface="Times New Roman"/>
                <a:cs typeface="Times New Roman"/>
              </a:rPr>
              <a:t> </a:t>
            </a:r>
            <a:r>
              <a:rPr sz="1400" i="1" spc="-10" dirty="0">
                <a:latin typeface="Times New Roman"/>
                <a:cs typeface="Times New Roman"/>
              </a:rPr>
              <a:t>constant </a:t>
            </a:r>
            <a:r>
              <a:rPr sz="1400" i="1" spc="-335" dirty="0">
                <a:latin typeface="Times New Roman"/>
                <a:cs typeface="Times New Roman"/>
              </a:rPr>
              <a:t> </a:t>
            </a:r>
            <a:r>
              <a:rPr sz="1400" i="1" spc="-5" dirty="0">
                <a:latin typeface="Times New Roman"/>
                <a:cs typeface="Times New Roman"/>
              </a:rPr>
              <a:t>source of inspiration </a:t>
            </a:r>
            <a:r>
              <a:rPr sz="1400" i="1" dirty="0">
                <a:latin typeface="Times New Roman"/>
                <a:cs typeface="Times New Roman"/>
              </a:rPr>
              <a:t>for </a:t>
            </a:r>
            <a:r>
              <a:rPr sz="1400" i="1" spc="-5" dirty="0">
                <a:latin typeface="Times New Roman"/>
                <a:cs typeface="Times New Roman"/>
              </a:rPr>
              <a:t>us. </a:t>
            </a:r>
            <a:r>
              <a:rPr sz="1400" i="1" dirty="0">
                <a:latin typeface="Times New Roman"/>
                <a:cs typeface="Times New Roman"/>
              </a:rPr>
              <a:t>It </a:t>
            </a:r>
            <a:r>
              <a:rPr sz="1400" i="1" spc="-5" dirty="0">
                <a:latin typeface="Times New Roman"/>
                <a:cs typeface="Times New Roman"/>
              </a:rPr>
              <a:t>is only </a:t>
            </a:r>
            <a:r>
              <a:rPr sz="1400" i="1" dirty="0">
                <a:latin typeface="Times New Roman"/>
                <a:cs typeface="Times New Roman"/>
              </a:rPr>
              <a:t>his </a:t>
            </a:r>
            <a:r>
              <a:rPr sz="1400" i="1" spc="-5" dirty="0">
                <a:latin typeface="Times New Roman"/>
                <a:cs typeface="Times New Roman"/>
              </a:rPr>
              <a:t>cognizant efforts that our endeavours </a:t>
            </a:r>
            <a:r>
              <a:rPr sz="1400" i="1" dirty="0">
                <a:latin typeface="Times New Roman"/>
                <a:cs typeface="Times New Roman"/>
              </a:rPr>
              <a:t> </a:t>
            </a:r>
            <a:r>
              <a:rPr sz="1400" i="1" spc="-5" dirty="0">
                <a:latin typeface="Times New Roman"/>
                <a:cs typeface="Times New Roman"/>
              </a:rPr>
              <a:t>have seen</a:t>
            </a:r>
            <a:r>
              <a:rPr sz="1400" i="1" spc="-10" dirty="0">
                <a:latin typeface="Times New Roman"/>
                <a:cs typeface="Times New Roman"/>
              </a:rPr>
              <a:t> </a:t>
            </a:r>
            <a:r>
              <a:rPr sz="1400" i="1" spc="-5" dirty="0">
                <a:latin typeface="Times New Roman"/>
                <a:cs typeface="Times New Roman"/>
              </a:rPr>
              <a:t>light</a:t>
            </a:r>
            <a:r>
              <a:rPr sz="1400" i="1" spc="-15" dirty="0">
                <a:latin typeface="Times New Roman"/>
                <a:cs typeface="Times New Roman"/>
              </a:rPr>
              <a:t> </a:t>
            </a:r>
            <a:r>
              <a:rPr sz="1400" i="1" dirty="0">
                <a:latin typeface="Times New Roman"/>
                <a:cs typeface="Times New Roman"/>
              </a:rPr>
              <a:t>of</a:t>
            </a:r>
            <a:r>
              <a:rPr sz="1400" i="1" spc="-15" dirty="0">
                <a:latin typeface="Times New Roman"/>
                <a:cs typeface="Times New Roman"/>
              </a:rPr>
              <a:t> </a:t>
            </a:r>
            <a:r>
              <a:rPr sz="1400" i="1" spc="-5" dirty="0">
                <a:latin typeface="Times New Roman"/>
                <a:cs typeface="Times New Roman"/>
              </a:rPr>
              <a:t>the</a:t>
            </a:r>
            <a:r>
              <a:rPr sz="1400" i="1" dirty="0">
                <a:latin typeface="Times New Roman"/>
                <a:cs typeface="Times New Roman"/>
              </a:rPr>
              <a:t> day</a:t>
            </a:r>
            <a:r>
              <a:rPr sz="1400" dirty="0">
                <a:latin typeface="Times New Roman"/>
                <a:cs typeface="Times New Roman"/>
              </a:rPr>
              <a:t>.</a:t>
            </a:r>
          </a:p>
          <a:p>
            <a:pPr marL="12700" marR="5080" algn="just">
              <a:lnSpc>
                <a:spcPct val="141800"/>
              </a:lnSpc>
              <a:spcBef>
                <a:spcPts val="1065"/>
              </a:spcBef>
            </a:pPr>
            <a:r>
              <a:rPr sz="1400" i="1" spc="-5" dirty="0">
                <a:latin typeface="Times New Roman"/>
                <a:cs typeface="Times New Roman"/>
              </a:rPr>
              <a:t>We also take the opportunity to acknowledge the contribution </a:t>
            </a:r>
            <a:r>
              <a:rPr sz="1400" i="1" dirty="0">
                <a:latin typeface="Times New Roman"/>
                <a:cs typeface="Times New Roman"/>
              </a:rPr>
              <a:t>of </a:t>
            </a:r>
            <a:r>
              <a:rPr sz="1400" i="1" spc="-5" dirty="0">
                <a:latin typeface="Times New Roman"/>
                <a:cs typeface="Times New Roman"/>
              </a:rPr>
              <a:t>Prof. </a:t>
            </a:r>
            <a:r>
              <a:rPr lang="en-US" sz="1400" i="1" spc="-5" dirty="0">
                <a:latin typeface="Times New Roman"/>
                <a:cs typeface="Times New Roman"/>
              </a:rPr>
              <a:t>Fatima Khan</a:t>
            </a:r>
            <a:r>
              <a:rPr sz="1400" i="1" spc="-5" dirty="0">
                <a:latin typeface="Times New Roman"/>
                <a:cs typeface="Times New Roman"/>
              </a:rPr>
              <a:t>, Department </a:t>
            </a:r>
            <a:r>
              <a:rPr sz="1400" i="1" dirty="0">
                <a:latin typeface="Times New Roman"/>
                <a:cs typeface="Times New Roman"/>
              </a:rPr>
              <a:t>of </a:t>
            </a:r>
            <a:r>
              <a:rPr sz="1400" i="1" spc="-5" dirty="0">
                <a:latin typeface="Times New Roman"/>
                <a:cs typeface="Times New Roman"/>
              </a:rPr>
              <a:t>CSE, </a:t>
            </a:r>
            <a:r>
              <a:rPr lang="en-US" sz="1400" i="1" spc="-5" dirty="0">
                <a:latin typeface="Times New Roman"/>
                <a:cs typeface="Times New Roman"/>
              </a:rPr>
              <a:t>Neelam College of Engineering and Technology</a:t>
            </a:r>
            <a:r>
              <a:rPr sz="1400" i="1" spc="-5" dirty="0">
                <a:latin typeface="Times New Roman"/>
                <a:cs typeface="Times New Roman"/>
              </a:rPr>
              <a:t>, </a:t>
            </a:r>
            <a:r>
              <a:rPr lang="en-US" sz="1400" i="1" spc="-5" dirty="0">
                <a:latin typeface="Times New Roman"/>
                <a:cs typeface="Times New Roman"/>
              </a:rPr>
              <a:t>Agra</a:t>
            </a:r>
            <a:r>
              <a:rPr sz="1400" i="1" spc="-5" dirty="0">
                <a:latin typeface="Times New Roman"/>
                <a:cs typeface="Times New Roman"/>
              </a:rPr>
              <a:t>,</a:t>
            </a:r>
            <a:r>
              <a:rPr sz="1400" i="1" dirty="0">
                <a:latin typeface="Times New Roman"/>
                <a:cs typeface="Times New Roman"/>
              </a:rPr>
              <a:t> </a:t>
            </a:r>
            <a:r>
              <a:rPr sz="1400" i="1" spc="-10" dirty="0">
                <a:latin typeface="Times New Roman"/>
                <a:cs typeface="Times New Roman"/>
              </a:rPr>
              <a:t>for </a:t>
            </a:r>
            <a:r>
              <a:rPr sz="1400" i="1" spc="-5" dirty="0">
                <a:latin typeface="Times New Roman"/>
                <a:cs typeface="Times New Roman"/>
              </a:rPr>
              <a:t>his </a:t>
            </a:r>
            <a:r>
              <a:rPr sz="1400" i="1" spc="-10" dirty="0">
                <a:latin typeface="Times New Roman"/>
                <a:cs typeface="Times New Roman"/>
              </a:rPr>
              <a:t>full </a:t>
            </a:r>
            <a:r>
              <a:rPr sz="1400" i="1" spc="-5" dirty="0">
                <a:latin typeface="Times New Roman"/>
                <a:cs typeface="Times New Roman"/>
              </a:rPr>
              <a:t> support</a:t>
            </a:r>
            <a:r>
              <a:rPr sz="1400" i="1" spc="-15" dirty="0">
                <a:latin typeface="Times New Roman"/>
                <a:cs typeface="Times New Roman"/>
              </a:rPr>
              <a:t> </a:t>
            </a:r>
            <a:r>
              <a:rPr sz="1400" i="1" spc="-5" dirty="0">
                <a:latin typeface="Times New Roman"/>
                <a:cs typeface="Times New Roman"/>
              </a:rPr>
              <a:t>and</a:t>
            </a:r>
            <a:r>
              <a:rPr sz="1400" i="1" spc="-15" dirty="0">
                <a:latin typeface="Times New Roman"/>
                <a:cs typeface="Times New Roman"/>
              </a:rPr>
              <a:t> </a:t>
            </a:r>
            <a:r>
              <a:rPr sz="1400" i="1" spc="-5" dirty="0">
                <a:latin typeface="Times New Roman"/>
                <a:cs typeface="Times New Roman"/>
              </a:rPr>
              <a:t>assistance</a:t>
            </a:r>
            <a:r>
              <a:rPr sz="1400" i="1" dirty="0">
                <a:latin typeface="Times New Roman"/>
                <a:cs typeface="Times New Roman"/>
              </a:rPr>
              <a:t> </a:t>
            </a:r>
            <a:r>
              <a:rPr sz="1400" i="1" spc="-5" dirty="0">
                <a:latin typeface="Times New Roman"/>
                <a:cs typeface="Times New Roman"/>
              </a:rPr>
              <a:t>during</a:t>
            </a:r>
            <a:r>
              <a:rPr sz="1400" i="1" spc="5" dirty="0">
                <a:latin typeface="Times New Roman"/>
                <a:cs typeface="Times New Roman"/>
              </a:rPr>
              <a:t> </a:t>
            </a:r>
            <a:r>
              <a:rPr sz="1400" i="1" spc="-5" dirty="0">
                <a:latin typeface="Times New Roman"/>
                <a:cs typeface="Times New Roman"/>
              </a:rPr>
              <a:t>the</a:t>
            </a:r>
            <a:r>
              <a:rPr sz="1400" i="1" spc="-15" dirty="0">
                <a:latin typeface="Times New Roman"/>
                <a:cs typeface="Times New Roman"/>
              </a:rPr>
              <a:t> </a:t>
            </a:r>
            <a:r>
              <a:rPr sz="1400" i="1" spc="-5" dirty="0">
                <a:latin typeface="Times New Roman"/>
                <a:cs typeface="Times New Roman"/>
              </a:rPr>
              <a:t>development</a:t>
            </a:r>
            <a:r>
              <a:rPr sz="1400" i="1" spc="-15" dirty="0">
                <a:latin typeface="Times New Roman"/>
                <a:cs typeface="Times New Roman"/>
              </a:rPr>
              <a:t> </a:t>
            </a:r>
            <a:r>
              <a:rPr sz="1400" i="1" dirty="0">
                <a:latin typeface="Times New Roman"/>
                <a:cs typeface="Times New Roman"/>
              </a:rPr>
              <a:t>of</a:t>
            </a:r>
            <a:r>
              <a:rPr sz="1400" i="1" spc="-10" dirty="0">
                <a:latin typeface="Times New Roman"/>
                <a:cs typeface="Times New Roman"/>
              </a:rPr>
              <a:t> </a:t>
            </a:r>
            <a:r>
              <a:rPr sz="1400" i="1" spc="-5" dirty="0">
                <a:latin typeface="Times New Roman"/>
                <a:cs typeface="Times New Roman"/>
              </a:rPr>
              <a:t>the</a:t>
            </a:r>
            <a:r>
              <a:rPr sz="1400" i="1" dirty="0">
                <a:latin typeface="Times New Roman"/>
                <a:cs typeface="Times New Roman"/>
              </a:rPr>
              <a:t> </a:t>
            </a:r>
            <a:r>
              <a:rPr sz="1400" i="1" spc="-5" dirty="0">
                <a:latin typeface="Times New Roman"/>
                <a:cs typeface="Times New Roman"/>
              </a:rPr>
              <a:t>project.</a:t>
            </a:r>
            <a:endParaRPr sz="1400" dirty="0">
              <a:latin typeface="Times New Roman"/>
              <a:cs typeface="Times New Roman"/>
            </a:endParaRPr>
          </a:p>
          <a:p>
            <a:pPr marL="12700" marR="12065" algn="just">
              <a:lnSpc>
                <a:spcPct val="141700"/>
              </a:lnSpc>
              <a:spcBef>
                <a:spcPts val="1075"/>
              </a:spcBef>
            </a:pPr>
            <a:r>
              <a:rPr sz="1400" i="1" spc="-5" dirty="0">
                <a:latin typeface="Times New Roman"/>
                <a:cs typeface="Times New Roman"/>
              </a:rPr>
              <a:t>We also </a:t>
            </a:r>
            <a:r>
              <a:rPr sz="1400" i="1" dirty="0">
                <a:latin typeface="Times New Roman"/>
                <a:cs typeface="Times New Roman"/>
              </a:rPr>
              <a:t>do </a:t>
            </a:r>
            <a:r>
              <a:rPr sz="1400" i="1" spc="-5" dirty="0">
                <a:latin typeface="Times New Roman"/>
                <a:cs typeface="Times New Roman"/>
              </a:rPr>
              <a:t>not like to miss the opportunity to acknowledge </a:t>
            </a:r>
            <a:r>
              <a:rPr sz="1400" i="1" dirty="0">
                <a:latin typeface="Times New Roman"/>
                <a:cs typeface="Times New Roman"/>
              </a:rPr>
              <a:t>the </a:t>
            </a:r>
            <a:r>
              <a:rPr sz="1400" i="1" spc="-5" dirty="0">
                <a:latin typeface="Times New Roman"/>
                <a:cs typeface="Times New Roman"/>
              </a:rPr>
              <a:t>contribution of </a:t>
            </a:r>
            <a:r>
              <a:rPr sz="1400" i="1" dirty="0">
                <a:latin typeface="Times New Roman"/>
                <a:cs typeface="Times New Roman"/>
              </a:rPr>
              <a:t> </a:t>
            </a:r>
            <a:r>
              <a:rPr sz="1400" i="1" spc="-5" dirty="0">
                <a:latin typeface="Times New Roman"/>
                <a:cs typeface="Times New Roman"/>
              </a:rPr>
              <a:t>all faculty members of the department for their kind assistance and cooperation </a:t>
            </a:r>
            <a:r>
              <a:rPr sz="1400" i="1" spc="-340" dirty="0">
                <a:latin typeface="Times New Roman"/>
                <a:cs typeface="Times New Roman"/>
              </a:rPr>
              <a:t> </a:t>
            </a:r>
            <a:r>
              <a:rPr sz="1400" i="1" spc="-5" dirty="0">
                <a:latin typeface="Times New Roman"/>
                <a:cs typeface="Times New Roman"/>
              </a:rPr>
              <a:t>during the development of our project. Last but not </a:t>
            </a:r>
            <a:r>
              <a:rPr sz="1400" i="1" dirty="0">
                <a:latin typeface="Times New Roman"/>
                <a:cs typeface="Times New Roman"/>
              </a:rPr>
              <a:t>the </a:t>
            </a:r>
            <a:r>
              <a:rPr sz="1400" i="1" spc="-5" dirty="0">
                <a:latin typeface="Times New Roman"/>
                <a:cs typeface="Times New Roman"/>
              </a:rPr>
              <a:t>least, </a:t>
            </a:r>
            <a:r>
              <a:rPr sz="1400" i="1" dirty="0">
                <a:latin typeface="Times New Roman"/>
                <a:cs typeface="Times New Roman"/>
              </a:rPr>
              <a:t>we </a:t>
            </a:r>
            <a:r>
              <a:rPr sz="1400" i="1" spc="-5" dirty="0">
                <a:latin typeface="Times New Roman"/>
                <a:cs typeface="Times New Roman"/>
              </a:rPr>
              <a:t>acknowledge </a:t>
            </a:r>
            <a:r>
              <a:rPr sz="1400" i="1" dirty="0">
                <a:latin typeface="Times New Roman"/>
                <a:cs typeface="Times New Roman"/>
              </a:rPr>
              <a:t> </a:t>
            </a:r>
            <a:r>
              <a:rPr sz="1400" i="1" spc="-5" dirty="0">
                <a:latin typeface="Times New Roman"/>
                <a:cs typeface="Times New Roman"/>
              </a:rPr>
              <a:t>our</a:t>
            </a:r>
            <a:r>
              <a:rPr sz="1400" i="1" spc="5" dirty="0">
                <a:latin typeface="Times New Roman"/>
                <a:cs typeface="Times New Roman"/>
              </a:rPr>
              <a:t> </a:t>
            </a:r>
            <a:r>
              <a:rPr sz="1400" i="1" spc="-5" dirty="0">
                <a:latin typeface="Times New Roman"/>
                <a:cs typeface="Times New Roman"/>
              </a:rPr>
              <a:t>friends</a:t>
            </a:r>
            <a:r>
              <a:rPr sz="1400" i="1" spc="5" dirty="0">
                <a:latin typeface="Times New Roman"/>
                <a:cs typeface="Times New Roman"/>
              </a:rPr>
              <a:t> </a:t>
            </a:r>
            <a:r>
              <a:rPr sz="1400" i="1" spc="-5" dirty="0">
                <a:latin typeface="Times New Roman"/>
                <a:cs typeface="Times New Roman"/>
              </a:rPr>
              <a:t>for</a:t>
            </a:r>
            <a:r>
              <a:rPr sz="1400" i="1" spc="-15" dirty="0">
                <a:latin typeface="Times New Roman"/>
                <a:cs typeface="Times New Roman"/>
              </a:rPr>
              <a:t> </a:t>
            </a:r>
            <a:r>
              <a:rPr sz="1400" i="1" spc="-5" dirty="0">
                <a:latin typeface="Times New Roman"/>
                <a:cs typeface="Times New Roman"/>
              </a:rPr>
              <a:t>their</a:t>
            </a:r>
            <a:r>
              <a:rPr sz="1400" i="1" spc="10" dirty="0">
                <a:latin typeface="Times New Roman"/>
                <a:cs typeface="Times New Roman"/>
              </a:rPr>
              <a:t> </a:t>
            </a:r>
            <a:r>
              <a:rPr sz="1400" i="1" spc="-5" dirty="0">
                <a:latin typeface="Times New Roman"/>
                <a:cs typeface="Times New Roman"/>
              </a:rPr>
              <a:t>contribution</a:t>
            </a:r>
            <a:r>
              <a:rPr sz="1400" i="1" spc="5" dirty="0">
                <a:latin typeface="Times New Roman"/>
                <a:cs typeface="Times New Roman"/>
              </a:rPr>
              <a:t> </a:t>
            </a:r>
            <a:r>
              <a:rPr sz="1400" i="1" spc="-5" dirty="0">
                <a:latin typeface="Times New Roman"/>
                <a:cs typeface="Times New Roman"/>
              </a:rPr>
              <a:t>in</a:t>
            </a:r>
            <a:r>
              <a:rPr sz="1400" i="1" spc="5" dirty="0">
                <a:latin typeface="Times New Roman"/>
                <a:cs typeface="Times New Roman"/>
              </a:rPr>
              <a:t> </a:t>
            </a:r>
            <a:r>
              <a:rPr sz="1400" i="1" spc="-5" dirty="0">
                <a:latin typeface="Times New Roman"/>
                <a:cs typeface="Times New Roman"/>
              </a:rPr>
              <a:t>the</a:t>
            </a:r>
            <a:r>
              <a:rPr sz="1400" i="1" dirty="0">
                <a:latin typeface="Times New Roman"/>
                <a:cs typeface="Times New Roman"/>
              </a:rPr>
              <a:t> </a:t>
            </a:r>
            <a:r>
              <a:rPr sz="1400" i="1" spc="-10" dirty="0">
                <a:latin typeface="Times New Roman"/>
                <a:cs typeface="Times New Roman"/>
              </a:rPr>
              <a:t>completion</a:t>
            </a:r>
            <a:r>
              <a:rPr sz="1400" i="1" spc="10" dirty="0">
                <a:latin typeface="Times New Roman"/>
                <a:cs typeface="Times New Roman"/>
              </a:rPr>
              <a:t> </a:t>
            </a:r>
            <a:r>
              <a:rPr sz="1400" i="1" spc="-5" dirty="0">
                <a:latin typeface="Times New Roman"/>
                <a:cs typeface="Times New Roman"/>
              </a:rPr>
              <a:t>of</a:t>
            </a:r>
            <a:r>
              <a:rPr sz="1400" i="1" spc="5" dirty="0">
                <a:latin typeface="Times New Roman"/>
                <a:cs typeface="Times New Roman"/>
              </a:rPr>
              <a:t> </a:t>
            </a:r>
            <a:r>
              <a:rPr sz="1400" i="1" spc="-5" dirty="0">
                <a:latin typeface="Times New Roman"/>
                <a:cs typeface="Times New Roman"/>
              </a:rPr>
              <a:t>the</a:t>
            </a:r>
            <a:r>
              <a:rPr sz="1400" i="1" spc="-15" dirty="0">
                <a:latin typeface="Times New Roman"/>
                <a:cs typeface="Times New Roman"/>
              </a:rPr>
              <a:t> </a:t>
            </a:r>
            <a:r>
              <a:rPr sz="1400" i="1" dirty="0">
                <a:latin typeface="Times New Roman"/>
                <a:cs typeface="Times New Roman"/>
              </a:rPr>
              <a:t>project.</a:t>
            </a:r>
            <a:endParaRPr sz="14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524252439"/>
              </p:ext>
            </p:extLst>
          </p:nvPr>
        </p:nvGraphicFramePr>
        <p:xfrm>
          <a:off x="900480" y="7215109"/>
          <a:ext cx="5271720" cy="1061084"/>
        </p:xfrm>
        <a:graphic>
          <a:graphicData uri="http://schemas.openxmlformats.org/drawingml/2006/table">
            <a:tbl>
              <a:tblPr firstRow="1" bandRow="1">
                <a:tableStyleId>{2D5ABB26-0587-4C30-8999-92F81FD0307C}</a:tableStyleId>
              </a:tblPr>
              <a:tblGrid>
                <a:gridCol w="793978">
                  <a:extLst>
                    <a:ext uri="{9D8B030D-6E8A-4147-A177-3AD203B41FA5}">
                      <a16:colId xmlns:a16="http://schemas.microsoft.com/office/drawing/2014/main" val="20000"/>
                    </a:ext>
                  </a:extLst>
                </a:gridCol>
                <a:gridCol w="1899306">
                  <a:extLst>
                    <a:ext uri="{9D8B030D-6E8A-4147-A177-3AD203B41FA5}">
                      <a16:colId xmlns:a16="http://schemas.microsoft.com/office/drawing/2014/main" val="20001"/>
                    </a:ext>
                  </a:extLst>
                </a:gridCol>
                <a:gridCol w="2578436">
                  <a:extLst>
                    <a:ext uri="{9D8B030D-6E8A-4147-A177-3AD203B41FA5}">
                      <a16:colId xmlns:a16="http://schemas.microsoft.com/office/drawing/2014/main" val="20002"/>
                    </a:ext>
                  </a:extLst>
                </a:gridCol>
              </a:tblGrid>
              <a:tr h="512070">
                <a:tc>
                  <a:txBody>
                    <a:bodyPr/>
                    <a:lstStyle/>
                    <a:p>
                      <a:pPr marL="127000">
                        <a:lnSpc>
                          <a:spcPts val="1530"/>
                        </a:lnSpc>
                      </a:pPr>
                      <a:r>
                        <a:rPr sz="1400" i="1" spc="-5" dirty="0">
                          <a:latin typeface="Times New Roman"/>
                          <a:cs typeface="Times New Roman"/>
                        </a:rPr>
                        <a:t>Signatur</a:t>
                      </a:r>
                      <a:endParaRPr sz="1400">
                        <a:latin typeface="Times New Roman"/>
                        <a:cs typeface="Times New Roman"/>
                      </a:endParaRPr>
                    </a:p>
                    <a:p>
                      <a:pPr>
                        <a:lnSpc>
                          <a:spcPct val="100000"/>
                        </a:lnSpc>
                        <a:spcBef>
                          <a:spcPts val="40"/>
                        </a:spcBef>
                      </a:pPr>
                      <a:endParaRPr sz="1250">
                        <a:latin typeface="Times New Roman"/>
                        <a:cs typeface="Times New Roman"/>
                      </a:endParaRPr>
                    </a:p>
                    <a:p>
                      <a:pPr marL="158750">
                        <a:lnSpc>
                          <a:spcPct val="100000"/>
                        </a:lnSpc>
                      </a:pPr>
                      <a:r>
                        <a:rPr sz="1400" i="1" spc="-5" dirty="0">
                          <a:latin typeface="Times New Roman"/>
                          <a:cs typeface="Times New Roman"/>
                        </a:rPr>
                        <a:t>Name</a:t>
                      </a:r>
                      <a:endParaRPr sz="1400">
                        <a:latin typeface="Times New Roman"/>
                        <a:cs typeface="Times New Roman"/>
                      </a:endParaRPr>
                    </a:p>
                  </a:txBody>
                  <a:tcPr marL="0" marR="0" marT="0" marB="0"/>
                </a:tc>
                <a:tc>
                  <a:txBody>
                    <a:bodyPr/>
                    <a:lstStyle/>
                    <a:p>
                      <a:pPr marL="5715">
                        <a:lnSpc>
                          <a:spcPts val="1530"/>
                        </a:lnSpc>
                      </a:pPr>
                      <a:r>
                        <a:rPr sz="1400" i="1" dirty="0">
                          <a:latin typeface="Times New Roman"/>
                          <a:cs typeface="Times New Roman"/>
                        </a:rPr>
                        <a:t>e</a:t>
                      </a:r>
                      <a:endParaRPr sz="1400" dirty="0">
                        <a:latin typeface="Times New Roman"/>
                        <a:cs typeface="Times New Roman"/>
                      </a:endParaRPr>
                    </a:p>
                    <a:p>
                      <a:pPr>
                        <a:lnSpc>
                          <a:spcPct val="100000"/>
                        </a:lnSpc>
                        <a:spcBef>
                          <a:spcPts val="40"/>
                        </a:spcBef>
                      </a:pPr>
                      <a:endParaRPr sz="1250" dirty="0">
                        <a:latin typeface="Times New Roman"/>
                        <a:cs typeface="Times New Roman"/>
                      </a:endParaRPr>
                    </a:p>
                    <a:p>
                      <a:pPr marL="15240">
                        <a:lnSpc>
                          <a:spcPct val="100000"/>
                        </a:lnSpc>
                      </a:pPr>
                      <a:r>
                        <a:rPr sz="1400" i="1" dirty="0">
                          <a:latin typeface="Times New Roman"/>
                          <a:cs typeface="Times New Roman"/>
                        </a:rPr>
                        <a:t>:</a:t>
                      </a:r>
                      <a:r>
                        <a:rPr sz="1400" i="1" spc="-30" dirty="0">
                          <a:latin typeface="Times New Roman"/>
                          <a:cs typeface="Times New Roman"/>
                        </a:rPr>
                        <a:t> </a:t>
                      </a:r>
                      <a:r>
                        <a:rPr lang="en-US" sz="1400" i="1" spc="-5" dirty="0">
                          <a:latin typeface="Times New Roman"/>
                          <a:cs typeface="Times New Roman"/>
                        </a:rPr>
                        <a:t>Archit Sharma</a:t>
                      </a:r>
                      <a:endParaRPr sz="1400" dirty="0">
                        <a:latin typeface="Times New Roman"/>
                        <a:cs typeface="Times New Roman"/>
                      </a:endParaRPr>
                    </a:p>
                  </a:txBody>
                  <a:tcPr marL="0" marR="0" marT="0" marB="0"/>
                </a:tc>
                <a:tc>
                  <a:txBody>
                    <a:bodyPr/>
                    <a:lstStyle/>
                    <a:p>
                      <a:pPr marL="542925">
                        <a:lnSpc>
                          <a:spcPts val="1530"/>
                        </a:lnSpc>
                      </a:pPr>
                      <a:r>
                        <a:rPr sz="1400" i="1" spc="-5" dirty="0">
                          <a:latin typeface="Times New Roman"/>
                          <a:cs typeface="Times New Roman"/>
                        </a:rPr>
                        <a:t>Signature:</a:t>
                      </a:r>
                      <a:endParaRPr sz="1400" dirty="0">
                        <a:latin typeface="Times New Roman"/>
                        <a:cs typeface="Times New Roman"/>
                      </a:endParaRPr>
                    </a:p>
                    <a:p>
                      <a:pPr>
                        <a:lnSpc>
                          <a:spcPct val="100000"/>
                        </a:lnSpc>
                        <a:spcBef>
                          <a:spcPts val="40"/>
                        </a:spcBef>
                      </a:pPr>
                      <a:endParaRPr sz="1250" dirty="0">
                        <a:latin typeface="Times New Roman"/>
                        <a:cs typeface="Times New Roman"/>
                      </a:endParaRPr>
                    </a:p>
                    <a:p>
                      <a:pPr marL="542925">
                        <a:lnSpc>
                          <a:spcPct val="100000"/>
                        </a:lnSpc>
                        <a:tabLst>
                          <a:tab pos="1135380" algn="l"/>
                        </a:tabLst>
                      </a:pPr>
                      <a:r>
                        <a:rPr sz="1400" i="1" spc="-5" dirty="0">
                          <a:latin typeface="Times New Roman"/>
                          <a:cs typeface="Times New Roman"/>
                        </a:rPr>
                        <a:t>Name	</a:t>
                      </a:r>
                      <a:r>
                        <a:rPr sz="1400" i="1" dirty="0">
                          <a:latin typeface="Times New Roman"/>
                          <a:cs typeface="Times New Roman"/>
                        </a:rPr>
                        <a:t>:</a:t>
                      </a:r>
                      <a:r>
                        <a:rPr sz="1400" i="1" spc="-45" dirty="0">
                          <a:latin typeface="Times New Roman"/>
                          <a:cs typeface="Times New Roman"/>
                        </a:rPr>
                        <a:t> </a:t>
                      </a:r>
                      <a:r>
                        <a:rPr lang="en-US" sz="1400" i="1" spc="-45" dirty="0">
                          <a:latin typeface="Times New Roman"/>
                          <a:cs typeface="Times New Roman"/>
                        </a:rPr>
                        <a:t>Udaybhan </a:t>
                      </a:r>
                      <a:r>
                        <a:rPr lang="en-US" sz="1400" i="1" spc="-45" dirty="0" err="1">
                          <a:latin typeface="Times New Roman"/>
                          <a:cs typeface="Times New Roman"/>
                        </a:rPr>
                        <a:t>kumar</a:t>
                      </a:r>
                      <a:endParaRPr sz="1400" dirty="0">
                        <a:latin typeface="Times New Roman"/>
                        <a:cs typeface="Times New Roman"/>
                      </a:endParaRPr>
                    </a:p>
                  </a:txBody>
                  <a:tcPr marL="0" marR="0" marT="0" marB="0"/>
                </a:tc>
                <a:extLst>
                  <a:ext uri="{0D108BD9-81ED-4DB2-BD59-A6C34878D82A}">
                    <a16:rowId xmlns:a16="http://schemas.microsoft.com/office/drawing/2014/main" val="10000"/>
                  </a:ext>
                </a:extLst>
              </a:tr>
              <a:tr h="229129">
                <a:tc>
                  <a:txBody>
                    <a:bodyPr/>
                    <a:lstStyle/>
                    <a:p>
                      <a:pPr marL="158750">
                        <a:lnSpc>
                          <a:spcPct val="100000"/>
                        </a:lnSpc>
                        <a:spcBef>
                          <a:spcPts val="165"/>
                        </a:spcBef>
                      </a:pPr>
                      <a:r>
                        <a:rPr sz="1400" i="1" spc="-5" dirty="0">
                          <a:latin typeface="Times New Roman"/>
                          <a:cs typeface="Times New Roman"/>
                        </a:rPr>
                        <a:t>Roll</a:t>
                      </a:r>
                      <a:r>
                        <a:rPr sz="1400" i="1" spc="-50" dirty="0">
                          <a:latin typeface="Times New Roman"/>
                          <a:cs typeface="Times New Roman"/>
                        </a:rPr>
                        <a:t> </a:t>
                      </a:r>
                      <a:r>
                        <a:rPr sz="1400" i="1" dirty="0">
                          <a:latin typeface="Times New Roman"/>
                          <a:cs typeface="Times New Roman"/>
                        </a:rPr>
                        <a:t>No.</a:t>
                      </a:r>
                      <a:endParaRPr sz="1400">
                        <a:latin typeface="Times New Roman"/>
                        <a:cs typeface="Times New Roman"/>
                      </a:endParaRPr>
                    </a:p>
                  </a:txBody>
                  <a:tcPr marL="0" marR="0" marT="20955" marB="0"/>
                </a:tc>
                <a:tc>
                  <a:txBody>
                    <a:bodyPr/>
                    <a:lstStyle/>
                    <a:p>
                      <a:pPr marL="13335">
                        <a:lnSpc>
                          <a:spcPct val="100000"/>
                        </a:lnSpc>
                        <a:spcBef>
                          <a:spcPts val="165"/>
                        </a:spcBef>
                      </a:pPr>
                      <a:r>
                        <a:rPr sz="1400" i="1" dirty="0">
                          <a:latin typeface="Times New Roman"/>
                          <a:cs typeface="Times New Roman"/>
                        </a:rPr>
                        <a:t>:</a:t>
                      </a:r>
                      <a:r>
                        <a:rPr sz="1400" i="1" spc="-35" dirty="0">
                          <a:latin typeface="Times New Roman"/>
                          <a:cs typeface="Times New Roman"/>
                        </a:rPr>
                        <a:t> </a:t>
                      </a:r>
                      <a:r>
                        <a:rPr lang="en-US" sz="1400" i="1" spc="-5" dirty="0">
                          <a:latin typeface="Times New Roman"/>
                          <a:cs typeface="Times New Roman"/>
                        </a:rPr>
                        <a:t>2004480100001</a:t>
                      </a:r>
                      <a:endParaRPr sz="1400" dirty="0">
                        <a:latin typeface="Times New Roman"/>
                        <a:cs typeface="Times New Roman"/>
                      </a:endParaRPr>
                    </a:p>
                  </a:txBody>
                  <a:tcPr marL="0" marR="0" marT="20955" marB="0"/>
                </a:tc>
                <a:tc>
                  <a:txBody>
                    <a:bodyPr/>
                    <a:lstStyle/>
                    <a:p>
                      <a:pPr marL="542925">
                        <a:lnSpc>
                          <a:spcPct val="100000"/>
                        </a:lnSpc>
                        <a:spcBef>
                          <a:spcPts val="165"/>
                        </a:spcBef>
                      </a:pPr>
                      <a:r>
                        <a:rPr sz="1400" i="1" spc="-5" dirty="0">
                          <a:latin typeface="Times New Roman"/>
                          <a:cs typeface="Times New Roman"/>
                        </a:rPr>
                        <a:t>Roll</a:t>
                      </a:r>
                      <a:r>
                        <a:rPr sz="1400" i="1" spc="-10" dirty="0">
                          <a:latin typeface="Times New Roman"/>
                          <a:cs typeface="Times New Roman"/>
                        </a:rPr>
                        <a:t> </a:t>
                      </a:r>
                      <a:r>
                        <a:rPr sz="1400" i="1" dirty="0">
                          <a:latin typeface="Times New Roman"/>
                          <a:cs typeface="Times New Roman"/>
                        </a:rPr>
                        <a:t>No.</a:t>
                      </a:r>
                      <a:r>
                        <a:rPr lang="en-US" sz="1400" i="1" spc="-15" dirty="0">
                          <a:latin typeface="Times New Roman"/>
                          <a:cs typeface="Times New Roman"/>
                        </a:rPr>
                        <a:t>: 2104480109014</a:t>
                      </a:r>
                      <a:endParaRPr sz="1100" dirty="0">
                        <a:latin typeface="Arial MT"/>
                        <a:cs typeface="Arial MT"/>
                      </a:endParaRPr>
                    </a:p>
                  </a:txBody>
                  <a:tcPr marL="0" marR="0" marT="20955" marB="0"/>
                </a:tc>
                <a:extLst>
                  <a:ext uri="{0D108BD9-81ED-4DB2-BD59-A6C34878D82A}">
                    <a16:rowId xmlns:a16="http://schemas.microsoft.com/office/drawing/2014/main" val="10001"/>
                  </a:ext>
                </a:extLst>
              </a:tr>
              <a:tr h="197093">
                <a:tc>
                  <a:txBody>
                    <a:bodyPr/>
                    <a:lstStyle/>
                    <a:p>
                      <a:pPr marL="158750">
                        <a:lnSpc>
                          <a:spcPts val="1605"/>
                        </a:lnSpc>
                        <a:spcBef>
                          <a:spcPts val="229"/>
                        </a:spcBef>
                      </a:pPr>
                      <a:endParaRPr sz="1400" dirty="0">
                        <a:latin typeface="Times New Roman"/>
                        <a:cs typeface="Times New Roman"/>
                      </a:endParaRPr>
                    </a:p>
                  </a:txBody>
                  <a:tcPr marL="0" marR="0" marT="29209" marB="0"/>
                </a:tc>
                <a:tc>
                  <a:txBody>
                    <a:bodyPr/>
                    <a:lstStyle/>
                    <a:p>
                      <a:pPr marL="33020">
                        <a:lnSpc>
                          <a:spcPts val="1605"/>
                        </a:lnSpc>
                        <a:spcBef>
                          <a:spcPts val="229"/>
                        </a:spcBef>
                      </a:pPr>
                      <a:endParaRPr sz="1400" dirty="0">
                        <a:latin typeface="Times New Roman"/>
                        <a:cs typeface="Times New Roman"/>
                      </a:endParaRPr>
                    </a:p>
                  </a:txBody>
                  <a:tcPr marL="0" marR="0" marT="29209" marB="0"/>
                </a:tc>
                <a:tc>
                  <a:txBody>
                    <a:bodyPr/>
                    <a:lstStyle/>
                    <a:p>
                      <a:pPr marL="542925">
                        <a:lnSpc>
                          <a:spcPts val="1605"/>
                        </a:lnSpc>
                        <a:spcBef>
                          <a:spcPts val="229"/>
                        </a:spcBef>
                        <a:tabLst>
                          <a:tab pos="1199515" algn="l"/>
                        </a:tabLst>
                      </a:pPr>
                      <a:endParaRPr sz="1400" dirty="0">
                        <a:latin typeface="Times New Roman"/>
                        <a:cs typeface="Times New Roman"/>
                      </a:endParaRPr>
                    </a:p>
                  </a:txBody>
                  <a:tcPr marL="0" marR="0" marT="29209"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E3343-4B46-A52A-7052-21DB9B0802E1}"/>
              </a:ext>
            </a:extLst>
          </p:cNvPr>
          <p:cNvSpPr txBox="1"/>
          <p:nvPr/>
        </p:nvSpPr>
        <p:spPr>
          <a:xfrm>
            <a:off x="762000" y="838200"/>
            <a:ext cx="6400800" cy="5073184"/>
          </a:xfrm>
          <a:prstGeom prst="rect">
            <a:avLst/>
          </a:prstGeom>
          <a:noFill/>
        </p:spPr>
        <p:txBody>
          <a:bodyPr wrap="square">
            <a:spAutoFit/>
          </a:bodyPr>
          <a:lstStyle/>
          <a:p>
            <a:pPr marL="0" marR="0" indent="0">
              <a:spcBef>
                <a:spcPts val="975"/>
              </a:spcBef>
              <a:spcAft>
                <a:spcPts val="0"/>
              </a:spcAft>
              <a:tabLst>
                <a:tab pos="365760" algn="l"/>
                <a:tab pos="5776595" algn="r"/>
              </a:tabLst>
            </a:pPr>
            <a:r>
              <a:rPr lang="en-US" sz="1050" dirty="0">
                <a:effectLst/>
                <a:latin typeface="Times New Roman" panose="02020603050405020304" pitchFamily="18" charset="0"/>
                <a:ea typeface="SimSun" panose="02010600030101010101" pitchFamily="2" charset="-122"/>
              </a:rPr>
              <a:t>                                                  </a:t>
            </a:r>
            <a:r>
              <a:rPr lang="en-US" sz="1800" b="1" u="sng" dirty="0">
                <a:effectLst/>
                <a:latin typeface="Times New Roman" panose="02020603050405020304" pitchFamily="18" charset="0"/>
                <a:ea typeface="SimSun" panose="02010600030101010101" pitchFamily="2" charset="-122"/>
              </a:rPr>
              <a:t>TABLE OF CONTENT</a:t>
            </a:r>
            <a:endParaRPr lang="en-US" sz="105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 </a:t>
            </a:r>
            <a:endParaRPr lang="en-US" sz="105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Introduction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Project Setup</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Scene Setup</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Player Controller</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Environment interaction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UI Development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Game Mechanics</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Polishing and Optimization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Deployment </a:t>
            </a:r>
            <a:endParaRPr lang="en-US" sz="2000" dirty="0">
              <a:latin typeface="Times New Roman" panose="02020603050405020304" pitchFamily="18" charset="0"/>
              <a:ea typeface="SimSun" panose="02010600030101010101" pitchFamily="2" charset="-122"/>
            </a:endParaRPr>
          </a:p>
          <a:p>
            <a:pPr marL="342900" marR="0" lvl="0" indent="-342900">
              <a:spcBef>
                <a:spcPts val="975"/>
              </a:spcBef>
              <a:spcAft>
                <a:spcPts val="0"/>
              </a:spcAft>
              <a:buFont typeface="+mj-lt"/>
              <a:buAutoNum type="arabicPeriod"/>
              <a:tabLst>
                <a:tab pos="365760" algn="l"/>
                <a:tab pos="5776595" algn="r"/>
              </a:tabLst>
            </a:pPr>
            <a:r>
              <a:rPr lang="en-US" sz="2000" b="1" dirty="0">
                <a:effectLst/>
                <a:latin typeface="Times New Roman" panose="02020603050405020304" pitchFamily="18" charset="0"/>
                <a:ea typeface="SimSun" panose="02010600030101010101" pitchFamily="2" charset="-122"/>
              </a:rPr>
              <a:t> Conclusion</a:t>
            </a: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AD05D-FEF0-20F8-E113-BD86DF27A24F}"/>
              </a:ext>
            </a:extLst>
          </p:cNvPr>
          <p:cNvSpPr txBox="1"/>
          <p:nvPr/>
        </p:nvSpPr>
        <p:spPr>
          <a:xfrm>
            <a:off x="533400" y="457200"/>
            <a:ext cx="6553200" cy="8633133"/>
          </a:xfrm>
          <a:prstGeom prst="rect">
            <a:avLst/>
          </a:prstGeom>
          <a:noFill/>
        </p:spPr>
        <p:txBody>
          <a:bodyPr wrap="square">
            <a:spAutoFit/>
          </a:bodyPr>
          <a:lstStyle/>
          <a:p>
            <a:pPr marL="342900" marR="0" lvl="0" indent="-342900">
              <a:spcBef>
                <a:spcPts val="975"/>
              </a:spcBef>
              <a:spcAft>
                <a:spcPts val="0"/>
              </a:spcAft>
              <a:buFont typeface="+mj-lt"/>
              <a:buAutoNum type="arabicPeriod"/>
              <a:tabLst>
                <a:tab pos="365760" algn="l"/>
                <a:tab pos="5776595" algn="r"/>
              </a:tabLst>
            </a:pPr>
            <a:r>
              <a:rPr lang="en-US" sz="1200" b="1" dirty="0">
                <a:effectLst/>
                <a:latin typeface="Times New Roman" panose="02020603050405020304" pitchFamily="18" charset="0"/>
                <a:ea typeface="SimSun" panose="02010600030101010101" pitchFamily="2" charset="-122"/>
              </a:rPr>
              <a:t> </a:t>
            </a:r>
            <a:r>
              <a:rPr lang="en-US" sz="1600" b="1" dirty="0">
                <a:effectLst/>
                <a:latin typeface="Times New Roman" panose="02020603050405020304" pitchFamily="18" charset="0"/>
                <a:ea typeface="SimSun" panose="02010600030101010101" pitchFamily="2" charset="-122"/>
              </a:rPr>
              <a:t>Introduction</a:t>
            </a:r>
            <a:endParaRPr lang="en-US" sz="1600" dirty="0">
              <a:effectLst/>
              <a:latin typeface="Times New Roman" panose="02020603050405020304" pitchFamily="18" charset="0"/>
              <a:ea typeface="Times New Roman" panose="02020603050405020304" pitchFamily="18" charset="0"/>
            </a:endParaRPr>
          </a:p>
          <a:p>
            <a:pPr marL="367665" marR="0" indent="0">
              <a:spcBef>
                <a:spcPts val="975"/>
              </a:spcBef>
              <a:spcAft>
                <a:spcPts val="0"/>
              </a:spcAft>
              <a:tabLst>
                <a:tab pos="365760" algn="l"/>
                <a:tab pos="5776595" algn="r"/>
              </a:tabLst>
            </a:pPr>
            <a:r>
              <a:rPr lang="en-US" sz="1600" dirty="0">
                <a:effectLst/>
                <a:latin typeface="Times New Roman" panose="02020603050405020304" pitchFamily="18" charset="0"/>
                <a:ea typeface="SimSun" panose="02010600030101010101" pitchFamily="2" charset="-122"/>
              </a:rPr>
              <a:t>Welcome to "Gun Game: Tactical Warfare", an immersive Unity 3D project designed to provide players with an adrenaline-pumping experience of combat in a dynamic virtual environment. In this game, players are thrust into intense battles where their survival depends on quick reflexes, strategic thinking, and precise marksmanship.</a:t>
            </a:r>
            <a:endParaRPr lang="en-US" sz="1600" dirty="0">
              <a:effectLst/>
              <a:latin typeface="Times New Roman" panose="02020603050405020304" pitchFamily="18" charset="0"/>
              <a:ea typeface="Times New Roman" panose="02020603050405020304" pitchFamily="18" charset="0"/>
            </a:endParaRPr>
          </a:p>
          <a:p>
            <a:pPr marL="367665" marR="0" indent="0">
              <a:spcBef>
                <a:spcPts val="975"/>
              </a:spcBef>
              <a:spcAft>
                <a:spcPts val="0"/>
              </a:spcAft>
              <a:tabLst>
                <a:tab pos="365760" algn="l"/>
                <a:tab pos="5776595" algn="r"/>
              </a:tabLst>
            </a:pPr>
            <a:r>
              <a:rPr lang="en-US" sz="1600" dirty="0">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Times New Roman" panose="02020603050405020304" pitchFamily="18" charset="0"/>
            </a:endParaRPr>
          </a:p>
          <a:p>
            <a:pPr marL="367665" marR="0" indent="-226060">
              <a:spcBef>
                <a:spcPts val="975"/>
              </a:spcBef>
              <a:spcAft>
                <a:spcPts val="0"/>
              </a:spcAft>
              <a:tabLst>
                <a:tab pos="365760" algn="l"/>
                <a:tab pos="5776595" algn="r"/>
              </a:tabLst>
            </a:pPr>
            <a:r>
              <a:rPr lang="en-US" sz="1600" b="1" u="sng" dirty="0">
                <a:effectLst/>
                <a:latin typeface="Times New Roman" panose="02020603050405020304" pitchFamily="18" charset="0"/>
                <a:ea typeface="SimSun" panose="02010600030101010101" pitchFamily="2" charset="-122"/>
              </a:rPr>
              <a:t>Objective:</a:t>
            </a:r>
            <a:endParaRPr lang="en-US" sz="1600" dirty="0">
              <a:effectLst/>
              <a:latin typeface="Times New Roman" panose="02020603050405020304" pitchFamily="18" charset="0"/>
              <a:ea typeface="Times New Roman" panose="02020603050405020304" pitchFamily="18" charset="0"/>
            </a:endParaRPr>
          </a:p>
          <a:p>
            <a:pPr marL="367665" marR="0" indent="-226060">
              <a:spcBef>
                <a:spcPts val="975"/>
              </a:spcBef>
              <a:spcAft>
                <a:spcPts val="0"/>
              </a:spcAft>
              <a:tabLst>
                <a:tab pos="365760" algn="l"/>
                <a:tab pos="5776595" algn="r"/>
              </a:tabLst>
            </a:pPr>
            <a:r>
              <a:rPr lang="en-US" sz="1600" dirty="0">
                <a:effectLst/>
                <a:latin typeface="Times New Roman" panose="02020603050405020304" pitchFamily="18" charset="0"/>
                <a:ea typeface="SimSun" panose="02010600030101010101" pitchFamily="2" charset="-122"/>
              </a:rPr>
              <a:t>    Your mission is clear: eliminate all enemy forces that stand in your way. Whether it's battling through waves of AI-controlled adversaries or competing against other players in multiplayer mode, your primary goal is to emerge victorious by mastering the art of combat.</a:t>
            </a:r>
            <a:endParaRPr lang="en-US" sz="1600" dirty="0">
              <a:effectLst/>
              <a:latin typeface="Times New Roman" panose="02020603050405020304" pitchFamily="18" charset="0"/>
              <a:ea typeface="Times New Roman" panose="02020603050405020304" pitchFamily="18" charset="0"/>
            </a:endParaRPr>
          </a:p>
          <a:p>
            <a:pPr marL="367665" marR="0" indent="-226060">
              <a:spcBef>
                <a:spcPts val="975"/>
              </a:spcBef>
              <a:spcAft>
                <a:spcPts val="0"/>
              </a:spcAft>
              <a:tabLst>
                <a:tab pos="365760" algn="l"/>
                <a:tab pos="5776595" algn="r"/>
              </a:tabLst>
            </a:pPr>
            <a:r>
              <a:rPr lang="en-US" sz="1600" b="1" u="sng" dirty="0">
                <a:effectLst/>
                <a:latin typeface="Times New Roman" panose="02020603050405020304" pitchFamily="18" charset="0"/>
                <a:ea typeface="SimSun" panose="02010600030101010101" pitchFamily="2" charset="-122"/>
              </a:rPr>
              <a:t>Gameplay Features:</a:t>
            </a:r>
            <a:endParaRPr lang="en-US" sz="1600" dirty="0">
              <a:effectLst/>
              <a:latin typeface="Times New Roman" panose="02020603050405020304" pitchFamily="18" charset="0"/>
              <a:ea typeface="Times New Roman" panose="02020603050405020304" pitchFamily="18" charset="0"/>
            </a:endParaRPr>
          </a:p>
          <a:p>
            <a:pPr marL="367665" marR="0" indent="-226060">
              <a:spcBef>
                <a:spcPts val="975"/>
              </a:spcBef>
              <a:spcAft>
                <a:spcPts val="0"/>
              </a:spcAft>
              <a:tabLst>
                <a:tab pos="365760" algn="l"/>
                <a:tab pos="5776595" algn="r"/>
              </a:tabLst>
            </a:pPr>
            <a:r>
              <a:rPr lang="en-US" sz="1600" b="1" dirty="0">
                <a:effectLst/>
                <a:latin typeface="Times New Roman" panose="02020603050405020304" pitchFamily="18" charset="0"/>
                <a:ea typeface="SimSun" panose="02010600030101010101" pitchFamily="2" charset="-122"/>
              </a:rPr>
              <a:t>1.</a:t>
            </a:r>
            <a:r>
              <a:rPr lang="en-US" sz="1600" dirty="0">
                <a:effectLst/>
                <a:latin typeface="Times New Roman" panose="02020603050405020304" pitchFamily="18" charset="0"/>
                <a:ea typeface="SimSun" panose="02010600030101010101" pitchFamily="2" charset="-122"/>
              </a:rPr>
              <a:t> </a:t>
            </a:r>
            <a:r>
              <a:rPr lang="en-US" sz="1600" b="1" dirty="0">
                <a:effectLst/>
                <a:latin typeface="Times New Roman" panose="02020603050405020304" pitchFamily="18" charset="0"/>
                <a:ea typeface="SimSun" panose="02010600030101010101" pitchFamily="2" charset="-122"/>
              </a:rPr>
              <a:t>Diverse Arsenal</a:t>
            </a:r>
            <a:r>
              <a:rPr lang="en-US" sz="1600" dirty="0">
                <a:effectLst/>
                <a:latin typeface="Times New Roman" panose="02020603050405020304" pitchFamily="18" charset="0"/>
                <a:ea typeface="SimSun" panose="02010600030101010101" pitchFamily="2" charset="-122"/>
              </a:rPr>
              <a:t>: Explore a wide range of firearms, from pistols and shotguns to assault rifles and sniper rifles. Each weapon offers unique attributes and handling characteristics, allowing players to customize their loadout according to their preferred playstyle.</a:t>
            </a:r>
            <a:endParaRPr lang="en-US" sz="16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600" b="1" dirty="0">
                <a:effectLst/>
                <a:latin typeface="Times New Roman" panose="02020603050405020304" pitchFamily="18" charset="0"/>
                <a:ea typeface="SimSun" panose="02010600030101010101" pitchFamily="2" charset="-122"/>
              </a:rPr>
              <a:t>Dynamic Environments</a:t>
            </a:r>
            <a:r>
              <a:rPr lang="en-US" sz="1600" dirty="0">
                <a:effectLst/>
                <a:latin typeface="Times New Roman" panose="02020603050405020304" pitchFamily="18" charset="0"/>
                <a:ea typeface="SimSun" panose="02010600030101010101" pitchFamily="2" charset="-122"/>
              </a:rPr>
              <a:t>: Engage in fast-paced firefights across a variety of meticulously crafted environments, including urban cityscapes, dense forests, and desolate wastelands. Adapt to the ever-changing terrain as you seek cover, flank enemies, and seize tactical advantages.</a:t>
            </a:r>
            <a:endParaRPr lang="en-US" sz="16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600" b="1" dirty="0">
                <a:effectLst/>
                <a:latin typeface="Times New Roman" panose="02020603050405020304" pitchFamily="18" charset="0"/>
                <a:ea typeface="SimSun" panose="02010600030101010101" pitchFamily="2" charset="-122"/>
              </a:rPr>
              <a:t>Enemy AI</a:t>
            </a:r>
            <a:r>
              <a:rPr lang="en-US" sz="1600" dirty="0">
                <a:effectLst/>
                <a:latin typeface="Times New Roman" panose="02020603050405020304" pitchFamily="18" charset="0"/>
                <a:ea typeface="SimSun" panose="02010600030101010101" pitchFamily="2" charset="-122"/>
              </a:rPr>
              <a:t>: Encounter intelligent enemy AI that reacts dynamically to your actions. Prepare for challenging encounters as foes employ advanced tactics, coordinate attacks, and exploit weaknesses in your defenses. Every battle presents a new test of your combat skills.</a:t>
            </a:r>
            <a:endParaRPr lang="en-US" sz="16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600" b="1" dirty="0">
                <a:effectLst/>
                <a:latin typeface="Times New Roman" panose="02020603050405020304" pitchFamily="18" charset="0"/>
                <a:ea typeface="SimSun" panose="02010600030101010101" pitchFamily="2" charset="-122"/>
              </a:rPr>
              <a:t>Progression System</a:t>
            </a:r>
            <a:r>
              <a:rPr lang="en-US" sz="1600" dirty="0">
                <a:effectLst/>
                <a:latin typeface="Times New Roman" panose="02020603050405020304" pitchFamily="18" charset="0"/>
                <a:ea typeface="SimSun" panose="02010600030101010101" pitchFamily="2" charset="-122"/>
              </a:rPr>
              <a:t>: Earn experience points and unlock new weapons, equipment, and abilities as you progress through the game. Customize your character to suit your preferred playstyle, whether it's specializing in long-range sniping, close-quarters combat, or stealthy infiltration.</a:t>
            </a:r>
            <a:endParaRPr lang="en-US"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SimSun" panose="02010600030101010101" pitchFamily="2" charset="-122"/>
              </a:rPr>
              <a:t>Multiplayer Mode</a:t>
            </a:r>
            <a:r>
              <a:rPr lang="en-US" sz="1600" dirty="0">
                <a:effectLst/>
                <a:latin typeface="Times New Roman" panose="02020603050405020304" pitchFamily="18" charset="0"/>
                <a:ea typeface="SimSun" panose="02010600030101010101" pitchFamily="2" charset="-122"/>
              </a:rPr>
              <a:t>: Challenge friends and players from around the world in </a:t>
            </a:r>
            <a:endParaRPr lang="en-US"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889C612-B24B-4C56-DE1E-A02E71B97098}"/>
              </a:ext>
            </a:extLst>
          </p:cNvPr>
          <p:cNvSpPr txBox="1"/>
          <p:nvPr/>
        </p:nvSpPr>
        <p:spPr>
          <a:xfrm>
            <a:off x="381000" y="228600"/>
            <a:ext cx="6705600" cy="7750840"/>
          </a:xfrm>
          <a:prstGeom prst="rect">
            <a:avLst/>
          </a:prstGeom>
          <a:noFill/>
        </p:spPr>
        <p:txBody>
          <a:bodyPr wrap="square">
            <a:spAutoFit/>
          </a:bodyPr>
          <a:lstStyle/>
          <a:p>
            <a:pPr marL="342900" marR="0" lvl="0" indent="-342900">
              <a:spcBef>
                <a:spcPts val="975"/>
              </a:spcBef>
              <a:spcAft>
                <a:spcPts val="0"/>
              </a:spcAft>
              <a:buFont typeface="+mj-lt"/>
              <a:buAutoNum type="arabicPeriod"/>
              <a:tabLst>
                <a:tab pos="365760" algn="l"/>
                <a:tab pos="5776595" algn="r"/>
              </a:tabLst>
            </a:pPr>
            <a:r>
              <a:rPr lang="en-US" sz="1400" dirty="0">
                <a:effectLst/>
                <a:latin typeface="Times New Roman" panose="02020603050405020304" pitchFamily="18" charset="0"/>
                <a:ea typeface="SimSun" panose="02010600030101010101" pitchFamily="2" charset="-122"/>
              </a:rPr>
              <a:t>exhilarating multiplayer battles. Test your skills in team-based skirmishes, free-for-all deathmatches, and objective-based missions. Form alliances, coordinate strategies, and prove your dominance on the battlefield.</a:t>
            </a:r>
            <a:endParaRPr lang="en-US" sz="1400" dirty="0">
              <a:effectLst/>
              <a:latin typeface="Times New Roman" panose="02020603050405020304" pitchFamily="18" charset="0"/>
              <a:ea typeface="Times New Roman" panose="02020603050405020304" pitchFamily="18" charset="0"/>
            </a:endParaRPr>
          </a:p>
          <a:p>
            <a:pPr marL="367665" marR="0" indent="-226060">
              <a:spcBef>
                <a:spcPts val="975"/>
              </a:spcBef>
              <a:spcAft>
                <a:spcPts val="0"/>
              </a:spcAft>
              <a:tabLst>
                <a:tab pos="365760" algn="l"/>
                <a:tab pos="5776595" algn="r"/>
              </a:tabLst>
            </a:pPr>
            <a:r>
              <a:rPr lang="en-US" sz="1400" b="1" u="sng" dirty="0">
                <a:effectLst/>
                <a:latin typeface="Times New Roman" panose="02020603050405020304" pitchFamily="18" charset="0"/>
                <a:ea typeface="SimSun" panose="02010600030101010101" pitchFamily="2" charset="-122"/>
              </a:rPr>
              <a:t>Conclusion:</a:t>
            </a:r>
            <a:endParaRPr lang="en-US" sz="1400" dirty="0">
              <a:effectLst/>
              <a:latin typeface="Times New Roman" panose="02020603050405020304" pitchFamily="18" charset="0"/>
              <a:ea typeface="Times New Roman" panose="02020603050405020304" pitchFamily="18" charset="0"/>
            </a:endParaRPr>
          </a:p>
          <a:p>
            <a:pPr marL="367665" marR="0" indent="0">
              <a:spcBef>
                <a:spcPts val="975"/>
              </a:spcBef>
              <a:spcAft>
                <a:spcPts val="0"/>
              </a:spcAft>
              <a:tabLst>
                <a:tab pos="365760" algn="l"/>
                <a:tab pos="5776595" algn="r"/>
              </a:tabLst>
            </a:pPr>
            <a:r>
              <a:rPr lang="en-US" sz="1400" dirty="0">
                <a:effectLst/>
                <a:latin typeface="Times New Roman" panose="02020603050405020304" pitchFamily="18" charset="0"/>
                <a:ea typeface="SimSun" panose="02010600030101010101" pitchFamily="2" charset="-122"/>
              </a:rPr>
              <a:t>"Gun Game: Tactical Warfare" offers an immersive and action-packed gaming experience that will keep players on the edge of their seats. With its stunning visuals, realistic gun mechanics, and intense multiplayer battles, this Unity 3D project promises to deliver hours of adrenaline-fueled excitement for both casual gamers and hardcore enthusiasts alike.</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dirty="0">
                <a:effectLst/>
                <a:latin typeface="Times New Roman" panose="02020603050405020304" pitchFamily="18" charset="0"/>
                <a:ea typeface="SimSun" panose="02010600030101010101" pitchFamily="2" charset="-122"/>
              </a:rPr>
              <a:t> </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2.</a:t>
            </a:r>
            <a:r>
              <a:rPr lang="en-US" sz="1400" dirty="0">
                <a:effectLst/>
                <a:latin typeface="Times New Roman" panose="02020603050405020304" pitchFamily="18" charset="0"/>
                <a:ea typeface="SimSun" panose="02010600030101010101" pitchFamily="2" charset="-122"/>
              </a:rPr>
              <a:t> </a:t>
            </a:r>
            <a:r>
              <a:rPr lang="en-US" sz="1400" b="1" dirty="0">
                <a:effectLst/>
                <a:latin typeface="Times New Roman" panose="02020603050405020304" pitchFamily="18" charset="0"/>
                <a:ea typeface="SimSun" panose="02010600030101010101" pitchFamily="2" charset="-122"/>
              </a:rPr>
              <a:t>Project Setup : Gun Game Development</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dirty="0">
                <a:effectLst/>
                <a:latin typeface="Times New Roman" panose="02020603050405020304" pitchFamily="18" charset="0"/>
                <a:ea typeface="SimSun" panose="02010600030101010101" pitchFamily="2" charset="-122"/>
              </a:rPr>
              <a:t>Ensure you have Unity 3D installed on your system. The recommended version is Unity 2020.3 LTS (Long Term Support) or newer for stability and compatibility with the latest features and packages.</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b="1" u="sng" dirty="0">
                <a:effectLst/>
                <a:latin typeface="Times New Roman" panose="02020603050405020304" pitchFamily="18" charset="0"/>
                <a:ea typeface="SimSun" panose="02010600030101010101" pitchFamily="2" charset="-122"/>
              </a:rPr>
              <a:t>IDE (Integrated Development Environment):</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dirty="0">
                <a:effectLst/>
                <a:latin typeface="Times New Roman" panose="02020603050405020304" pitchFamily="18" charset="0"/>
                <a:ea typeface="SimSun" panose="02010600030101010101" pitchFamily="2" charset="-122"/>
              </a:rPr>
              <a:t>You can use any code editor or IDE of your choice, such as Visual Studio or JetBrains Rider, for scripting in C# within Unity.</a:t>
            </a:r>
            <a:endParaRPr lang="en-US" sz="1400" dirty="0">
              <a:effectLst/>
              <a:latin typeface="Times New Roman" panose="02020603050405020304" pitchFamily="18" charset="0"/>
              <a:ea typeface="Times New Roman" panose="02020603050405020304" pitchFamily="18" charset="0"/>
            </a:endParaRPr>
          </a:p>
          <a:p>
            <a:pPr marL="0" marR="0" indent="0">
              <a:spcBef>
                <a:spcPts val="975"/>
              </a:spcBef>
              <a:spcAft>
                <a:spcPts val="0"/>
              </a:spcAft>
              <a:tabLst>
                <a:tab pos="365760" algn="l"/>
                <a:tab pos="5776595" algn="r"/>
              </a:tabLst>
            </a:pPr>
            <a:r>
              <a:rPr lang="en-US" sz="1400" b="1" u="sng" dirty="0">
                <a:effectLst/>
                <a:latin typeface="Times New Roman" panose="02020603050405020304" pitchFamily="18" charset="0"/>
                <a:ea typeface="SimSun" panose="02010600030101010101" pitchFamily="2" charset="-122"/>
              </a:rPr>
              <a:t>Necessary Plugins/Packages: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400" b="1" dirty="0">
                <a:effectLst/>
                <a:latin typeface="Times New Roman" panose="02020603050405020304" pitchFamily="18" charset="0"/>
                <a:ea typeface="SimSun" panose="02010600030101010101" pitchFamily="2" charset="-122"/>
              </a:rPr>
              <a:t>Unity Hub</a:t>
            </a:r>
            <a:r>
              <a:rPr lang="en-US" sz="1400" dirty="0">
                <a:effectLst/>
                <a:latin typeface="Times New Roman" panose="02020603050405020304" pitchFamily="18" charset="0"/>
                <a:ea typeface="SimSun" panose="02010600030101010101" pitchFamily="2" charset="-122"/>
              </a:rPr>
              <a:t>: Use Unity Hub to manage multiple Unity versions and projects efficiently. Download and install it from the official Unity website.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400" b="1" dirty="0">
                <a:effectLst/>
                <a:latin typeface="Times New Roman" panose="02020603050405020304" pitchFamily="18" charset="0"/>
                <a:ea typeface="SimSun" panose="02010600030101010101" pitchFamily="2" charset="-122"/>
              </a:rPr>
              <a:t>Standard Assets</a:t>
            </a:r>
            <a:r>
              <a:rPr lang="en-US" sz="1400" dirty="0">
                <a:effectLst/>
                <a:latin typeface="Times New Roman" panose="02020603050405020304" pitchFamily="18" charset="0"/>
                <a:ea typeface="SimSun" panose="02010600030101010101" pitchFamily="2" charset="-122"/>
              </a:rPr>
              <a:t>: Unity's Standard Assets package provides essential resources such as character controllers, vehicles, and environment assets. Import this package into your project to access pre-made assets that can accelerate development.</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mj-lt"/>
              <a:buAutoNum type="arabicPeriod"/>
              <a:tabLst>
                <a:tab pos="365760" algn="l"/>
                <a:tab pos="5776595" algn="r"/>
              </a:tabLst>
            </a:pPr>
            <a:r>
              <a:rPr lang="en-US" sz="1400" b="1" dirty="0">
                <a:effectLst/>
                <a:latin typeface="Times New Roman" panose="02020603050405020304" pitchFamily="18" charset="0"/>
                <a:ea typeface="SimSun" panose="02010600030101010101" pitchFamily="2" charset="-122"/>
              </a:rPr>
              <a:t>Cine machine</a:t>
            </a:r>
            <a:r>
              <a:rPr lang="en-US" sz="1400" dirty="0">
                <a:effectLst/>
                <a:latin typeface="Times New Roman" panose="02020603050405020304" pitchFamily="18" charset="0"/>
                <a:ea typeface="SimSun" panose="02010600030101010101" pitchFamily="2" charset="-122"/>
              </a:rPr>
              <a:t>: Cine machine is a powerful camera system for Unity that enables dynamic camera movements, transitions, and composition. Install it via the Unity Package Manager to enhance your game's visuals and cinematic quality.</a:t>
            </a:r>
            <a:endParaRPr lang="en-US" sz="1400" dirty="0">
              <a:effectLst/>
              <a:latin typeface="Times New Roman" panose="02020603050405020304" pitchFamily="18" charset="0"/>
              <a:ea typeface="Times New Roman" panose="02020603050405020304" pitchFamily="18" charset="0"/>
            </a:endParaRPr>
          </a:p>
          <a:p>
            <a:r>
              <a:rPr lang="en-US" sz="1400" b="1" dirty="0">
                <a:effectLst/>
                <a:latin typeface="Times New Roman" panose="02020603050405020304" pitchFamily="18" charset="0"/>
                <a:ea typeface="SimSun" panose="02010600030101010101" pitchFamily="2" charset="-122"/>
              </a:rPr>
              <a:t> Pro Builder: </a:t>
            </a:r>
            <a:r>
              <a:rPr lang="en-US" sz="1400" dirty="0">
                <a:effectLst/>
                <a:latin typeface="Times New Roman" panose="02020603050405020304" pitchFamily="18" charset="0"/>
                <a:ea typeface="SimSun" panose="02010600030101010101" pitchFamily="2" charset="-122"/>
              </a:rPr>
              <a:t>Pro Builder is a versatile 3D modeling tool integrated into Unity for creating and editing 3D geometry directly within the editor. It's useful for prototyping levels, props, and environmental elements. Install it </a:t>
            </a:r>
            <a:endParaRPr lang="en-US" sz="1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154B41-DBA1-7929-C02F-506874988121}"/>
              </a:ext>
            </a:extLst>
          </p:cNvPr>
          <p:cNvSpPr>
            <a:spLocks noChangeArrowheads="1"/>
          </p:cNvSpPr>
          <p:nvPr/>
        </p:nvSpPr>
        <p:spPr bwMode="auto">
          <a:xfrm>
            <a:off x="914400" y="381000"/>
            <a:ext cx="541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1pPr>
            <a:lvl2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2pPr>
            <a:lvl3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3pPr>
            <a:lvl4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4pPr>
            <a:lvl5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5pPr>
            <a:lvl6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6pPr>
            <a:lvl7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7pPr>
            <a:lvl8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8pPr>
            <a:lvl9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2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through the Unity Package Manager to streamline level design workflows.</a:t>
            </a: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200" b="1" i="0" u="sng" strike="noStrike" cap="none" normalizeH="0" baseline="0" dirty="0">
                <a:ln>
                  <a:noFill/>
                </a:ln>
                <a:solidFill>
                  <a:schemeClr val="tx1"/>
                </a:solidFill>
                <a:effectLst/>
                <a:latin typeface="Arial" panose="020B0604020202020204" pitchFamily="34" charset="0"/>
                <a:ea typeface="SimSun" panose="02010600030101010101" pitchFamily="2" charset="-122"/>
              </a:rPr>
              <a:t>Setting up the Environment:</a:t>
            </a: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13BE9422-009A-2638-1CE2-4B81A79D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593725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7200C6-706E-46BC-B0DD-8C3717123242}"/>
              </a:ext>
            </a:extLst>
          </p:cNvPr>
          <p:cNvSpPr>
            <a:spLocks noChangeArrowheads="1"/>
          </p:cNvSpPr>
          <p:nvPr/>
        </p:nvSpPr>
        <p:spPr bwMode="auto">
          <a:xfrm>
            <a:off x="609600" y="3854679"/>
            <a:ext cx="61118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1pPr>
            <a:lvl2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2pPr>
            <a:lvl3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3pPr>
            <a:lvl4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4pPr>
            <a:lvl5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5pPr>
            <a:lvl6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6pPr>
            <a:lvl7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7pPr>
            <a:lvl8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8pPr>
            <a:lvl9pPr eaLnBrk="0" fontAlgn="base" hangingPunct="0">
              <a:spcBef>
                <a:spcPct val="0"/>
              </a:spcBef>
              <a:spcAft>
                <a:spcPct val="0"/>
              </a:spcAft>
              <a:tabLst>
                <a:tab pos="365125" algn="l"/>
                <a:tab pos="577691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Create a New Unity Project</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Open Unity Hub, create a new project, and select the 3D template. Choose a project name and location on your system.</a:t>
            </a:r>
            <a:endParaRPr kumimoji="0" lang="en-US" altLang="zh-CN"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Import Necessary Packages</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Once inside the Unity editor, navigate to the Package Manager window. Install the Standard Assets, Cine machine, and Pro Builder packages if they're not already included in your project.</a:t>
            </a:r>
            <a:endParaRPr kumimoji="0" lang="en-US" altLang="zh-CN"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Set Up Scene and Assets</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Design your game scene by importing assets such as terrain, props, and character models. Utilize Pro Builder to create custom level geometry or modify existing meshes.</a:t>
            </a:r>
            <a:endParaRPr kumimoji="0" lang="en-US" altLang="zh-CN"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Scripting</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Begin scripting enemy behaviors, player controls, weapon mechanics, and game logic using C# scripts. Attach scripts to appropriate Game Objects to define their functionality within the game.</a:t>
            </a:r>
            <a:endParaRPr kumimoji="0" lang="en-US" altLang="zh-CN"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65125" algn="l"/>
                <a:tab pos="5776913" algn="r"/>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Testing and Iteration</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Test your game frequently to identify bugs, refine gameplay mechanics, and optimize performance. Use Unity's built-in debugging tools to diagnose issues and make necessary adjustments.</a:t>
            </a:r>
            <a:endParaRPr kumimoji="0" lang="en-US" altLang="zh-CN"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800" b="1" i="0" u="sng" strike="noStrike" cap="none" normalizeH="0" baseline="0" dirty="0">
                <a:ln>
                  <a:noFill/>
                </a:ln>
                <a:solidFill>
                  <a:schemeClr val="tx1"/>
                </a:solidFill>
                <a:effectLst/>
                <a:latin typeface="Arial" panose="020B0604020202020204" pitchFamily="34" charset="0"/>
                <a:ea typeface="SimSun" panose="02010600030101010101" pitchFamily="2" charset="-122"/>
              </a:rPr>
              <a:t>Conclusion:</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65125" algn="l"/>
                <a:tab pos="5776913" algn="r"/>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With Unity 3D, an appropriate IDE, and essential Plugins/packages installed, you're ready to embark on the exciting journey of Gun Game development. Follow these setup instructions to create a captivating gaming experience where players must eliminate enemies to emerge victorious.</a:t>
            </a:r>
            <a:r>
              <a:rPr kumimoji="0" lang="en-US" altLang="zh-CN" sz="500" b="0" i="0" u="none" strike="noStrike" cap="none" normalizeH="0" baseline="0" dirty="0">
                <a:ln>
                  <a:noFill/>
                </a:ln>
                <a:solidFill>
                  <a:schemeClr val="tx1"/>
                </a:solidFill>
                <a:effectLst/>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350D5-17A1-EA65-AD50-A487F25C4E05}"/>
              </a:ext>
            </a:extLst>
          </p:cNvPr>
          <p:cNvSpPr txBox="1"/>
          <p:nvPr/>
        </p:nvSpPr>
        <p:spPr>
          <a:xfrm>
            <a:off x="304800" y="609600"/>
            <a:ext cx="7010400" cy="7314823"/>
          </a:xfrm>
          <a:prstGeom prst="rect">
            <a:avLst/>
          </a:prstGeom>
          <a:noFill/>
        </p:spPr>
        <p:txBody>
          <a:bodyPr wrap="square">
            <a:spAutoFit/>
          </a:bodyPr>
          <a:lstStyle/>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3. Scene Setup for Gun Game Development</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1. Terrain Creation:</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Create a new terrain by selecting Game Object -&gt; 3D Object -&gt; Terrain.</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Use the Terrain Tools to sculpt the terrain to fit your level design, including hills, valleys, and obstacles.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Apply textures and foliage to the terrain to enhance visual appeal and provide cover for players and enemies.</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2. Lighting Setup:</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Add directional light to simulate sunlight and create shadows in the scene.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Adjust light settings such as intensity, color, and shadows to achieve the desired ambiance.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Utilize additional light sources (point lights, spotlights) to illuminate specific areas or enhance visual effects.</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3. Camera Setup:</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Create a new camera Game Object to serve as the player's perspective.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Adjust the camera's position, rotation, and field of view to provide optimal visibility and gameplay experience.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Implement camera controls (e.g., mouse or joystick input) to enable players to move the camera view freely or focus on specific targets.</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4. Environment Assets: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Populate the scene with environmental assets such as buildings, foliage, rocks, and other props to create a realistic and immersive setting.</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975"/>
              </a:spcBef>
              <a:spcAft>
                <a:spcPts val="0"/>
              </a:spcAft>
              <a:buFont typeface="Symbol" panose="05050102010706020507" pitchFamily="18" charset="2"/>
              <a:buChar char=""/>
              <a:tabLst>
                <a:tab pos="365760" algn="l"/>
                <a:tab pos="5776595" algn="r"/>
              </a:tabLst>
            </a:pPr>
            <a:r>
              <a:rPr lang="en-US" sz="1400" dirty="0">
                <a:effectLst/>
                <a:latin typeface="Times New Roman" panose="02020603050405020304" pitchFamily="18" charset="0"/>
                <a:ea typeface="SimSun" panose="02010600030101010101" pitchFamily="2" charset="-122"/>
              </a:rPr>
              <a:t>Place interactive objects like doors, switches, or destructible elements to add depth to the gameplay and encourage exploration.</a:t>
            </a:r>
            <a:endParaRPr lang="en-US" sz="1400" dirty="0">
              <a:effectLst/>
              <a:latin typeface="Times New Roman" panose="02020603050405020304" pitchFamily="18" charset="0"/>
              <a:ea typeface="Times New Roman" panose="02020603050405020304" pitchFamily="18" charset="0"/>
            </a:endParaRPr>
          </a:p>
          <a:p>
            <a:pPr marL="365125" marR="0" indent="-226060">
              <a:spcBef>
                <a:spcPts val="975"/>
              </a:spcBef>
              <a:spcAft>
                <a:spcPts val="0"/>
              </a:spcAft>
              <a:tabLst>
                <a:tab pos="365760" algn="l"/>
                <a:tab pos="5776595" algn="r"/>
              </a:tabLst>
            </a:pPr>
            <a:r>
              <a:rPr lang="en-US" sz="1400" b="1" dirty="0">
                <a:effectLst/>
                <a:latin typeface="Times New Roman" panose="02020603050405020304" pitchFamily="18" charset="0"/>
                <a:ea typeface="SimSun" panose="02010600030101010101" pitchFamily="2" charset="-122"/>
              </a:rPr>
              <a:t>5. Player and Enemy Spawning:</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105</TotalTime>
  <Words>1790</Words>
  <Application>Microsoft Office PowerPoint</Application>
  <PresentationFormat>Custom</PresentationFormat>
  <Paragraphs>124</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Arial MT</vt:lpstr>
      <vt:lpstr>Calibri</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Archit Sharma</cp:lastModifiedBy>
  <cp:revision>4</cp:revision>
  <dcterms:created xsi:type="dcterms:W3CDTF">2023-05-26T12:04:42Z</dcterms:created>
  <dcterms:modified xsi:type="dcterms:W3CDTF">2024-05-26T14:39:56Z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2023-05-26T00:00:00Z</vt:filetime>
  </property>
  <property fmtid="{D5CDD505-2E9C-101B-9397-08002B2CF9AE}" pid="3" name="Creator">
    <vt:lpwstr>Microsoft® Word for Microsoft 365</vt:lpwstr>
  </property>
  <property fmtid="{D5CDD505-2E9C-101B-9397-08002B2CF9AE}" pid="4" name="LastSaved">
    <vt:filetime>2023-05-26T00:00:00Z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2024-05-26T13:50:55Z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75c5090a-b436-4e05-a54e-06c32e203be7</vt:lpwstr>
  </property>
  <property fmtid="{D5CDD505-2E9C-101B-9397-08002B2CF9AE}" pid="10" name="MSIP_Label_defa4170-0d19-0005-0004-bc88714345d2_ActionId">
    <vt:lpwstr>86bcad5f-8952-4a25-93f4-30a16f84387a</vt:lpwstr>
  </property>
  <property fmtid="{D5CDD505-2E9C-101B-9397-08002B2CF9AE}" pid="11" name="MSIP_Label_defa4170-0d19-0005-0004-bc88714345d2_ContentBits">
    <vt:lpwstr>0</vt:lpwstr>
  </property>
</Properties>
</file>