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5" r:id="rId3"/>
    <p:sldId id="266" r:id="rId4"/>
    <p:sldId id="260" r:id="rId5"/>
    <p:sldId id="261" r:id="rId6"/>
    <p:sldId id="262" r:id="rId7"/>
    <p:sldId id="263" r:id="rId8"/>
    <p:sldId id="267"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45" autoAdjust="0"/>
    <p:restoredTop sz="94660"/>
  </p:normalViewPr>
  <p:slideViewPr>
    <p:cSldViewPr>
      <p:cViewPr varScale="1">
        <p:scale>
          <a:sx n="83" d="100"/>
          <a:sy n="83" d="100"/>
        </p:scale>
        <p:origin x="-79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5CF700-0CE9-409F-B251-6FE9C578BC0F}" type="datetimeFigureOut">
              <a:rPr lang="en-US" smtClean="0"/>
              <a:t>6/6/2024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CF700-0CE9-409F-B251-6FE9C578BC0F}"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CF700-0CE9-409F-B251-6FE9C578BC0F}"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CF700-0CE9-409F-B251-6FE9C578BC0F}"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5CF700-0CE9-409F-B251-6FE9C578BC0F}"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5CF700-0CE9-409F-B251-6FE9C578BC0F}"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5CF700-0CE9-409F-B251-6FE9C578BC0F}" type="datetimeFigureOut">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5CF700-0CE9-409F-B251-6FE9C578BC0F}" type="datetimeFigureOut">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CF700-0CE9-409F-B251-6FE9C578BC0F}" type="datetimeFigureOut">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5CF700-0CE9-409F-B251-6FE9C578BC0F}"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5CF700-0CE9-409F-B251-6FE9C578BC0F}"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48C7B8F-F5A2-4999-B520-F856825B63B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C5CF700-0CE9-409F-B251-6FE9C578BC0F}" type="datetimeFigureOut">
              <a:rPr lang="en-US" smtClean="0"/>
              <a:t>6/6/2024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48C7B8F-F5A2-4999-B520-F856825B63B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descr="blob:https://web.whatsapp.com/0883789a-01e8-4165-b4d0-4628adf485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blob:https://web.whatsapp.com/0883789a-01e8-4165-b4d0-4628adf485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blob:https://web.whatsapp.com/0883789a-01e8-4165-b4d0-4628adf485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6" name="AutoShape 8" descr="blob:https://web.whatsapp.com/0883789a-01e8-4165-b4d0-4628adf485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8" name="AutoShape 10" descr="blob:https://web.whatsapp.com/0883789a-01e8-4165-b4d0-4628adf485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300" name="Picture 12" descr="Swades Foundation – Empowering Rural Women for Holistic Rural Development |  CSR Mandate"/>
          <p:cNvPicPr>
            <a:picLocks noChangeAspect="1" noChangeArrowheads="1"/>
          </p:cNvPicPr>
          <p:nvPr/>
        </p:nvPicPr>
        <p:blipFill>
          <a:blip r:embed="rId2" cstate="print"/>
          <a:srcRect/>
          <a:stretch>
            <a:fillRect/>
          </a:stretch>
        </p:blipFill>
        <p:spPr bwMode="auto">
          <a:xfrm>
            <a:off x="2643174" y="1285860"/>
            <a:ext cx="3510263" cy="19388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TextBox 13"/>
          <p:cNvSpPr txBox="1"/>
          <p:nvPr/>
        </p:nvSpPr>
        <p:spPr>
          <a:xfrm>
            <a:off x="1214414" y="285728"/>
            <a:ext cx="7929586" cy="584775"/>
          </a:xfrm>
          <a:prstGeom prst="rect">
            <a:avLst/>
          </a:prstGeom>
          <a:noFill/>
        </p:spPr>
        <p:txBody>
          <a:bodyPr wrap="square" rtlCol="0">
            <a:spAutoFit/>
          </a:bodyPr>
          <a:lstStyle/>
          <a:p>
            <a:r>
              <a:rPr lang="en-US" sz="3200" b="1" dirty="0" smtClean="0"/>
              <a:t>SMT. B. D. JAIN GIRLS P.G COLLEDE</a:t>
            </a:r>
            <a:endParaRPr lang="en-US" sz="3200" b="1" dirty="0"/>
          </a:p>
        </p:txBody>
      </p:sp>
      <p:sp>
        <p:nvSpPr>
          <p:cNvPr id="15" name="TextBox 14"/>
          <p:cNvSpPr txBox="1"/>
          <p:nvPr/>
        </p:nvSpPr>
        <p:spPr>
          <a:xfrm>
            <a:off x="1285852" y="3571876"/>
            <a:ext cx="7358114" cy="1015663"/>
          </a:xfrm>
          <a:prstGeom prst="rect">
            <a:avLst/>
          </a:prstGeom>
          <a:noFill/>
        </p:spPr>
        <p:txBody>
          <a:bodyPr wrap="square" rtlCol="0">
            <a:spAutoFit/>
          </a:bodyPr>
          <a:lstStyle/>
          <a:p>
            <a:r>
              <a:rPr lang="en-US" dirty="0" smtClean="0"/>
              <a:t>                  </a:t>
            </a:r>
            <a:r>
              <a:rPr lang="en-US" sz="2000" b="1" dirty="0" smtClean="0"/>
              <a:t>WELCOME TO MY RESEARCH PROJECT ON </a:t>
            </a:r>
          </a:p>
          <a:p>
            <a:endParaRPr lang="en-US" sz="2000" b="1" dirty="0" smtClean="0"/>
          </a:p>
          <a:p>
            <a:r>
              <a:rPr lang="en-US" sz="2000" b="1" dirty="0" smtClean="0"/>
              <a:t>            ECONOMICS  DEVELOPMENT ON RURAL WOMEN</a:t>
            </a:r>
            <a:endParaRPr lang="en-US" sz="2000" b="1" dirty="0"/>
          </a:p>
        </p:txBody>
      </p:sp>
      <p:sp>
        <p:nvSpPr>
          <p:cNvPr id="17" name="TextBox 16"/>
          <p:cNvSpPr txBox="1"/>
          <p:nvPr/>
        </p:nvSpPr>
        <p:spPr>
          <a:xfrm>
            <a:off x="571472" y="4929198"/>
            <a:ext cx="3143272" cy="1477328"/>
          </a:xfrm>
          <a:prstGeom prst="rect">
            <a:avLst/>
          </a:prstGeom>
          <a:noFill/>
        </p:spPr>
        <p:txBody>
          <a:bodyPr wrap="square" rtlCol="0">
            <a:spAutoFit/>
          </a:bodyPr>
          <a:lstStyle/>
          <a:p>
            <a:r>
              <a:rPr lang="en-US" b="1" dirty="0" smtClean="0"/>
              <a:t>SUBMITTED BY:</a:t>
            </a:r>
          </a:p>
          <a:p>
            <a:r>
              <a:rPr lang="en-US" b="1" dirty="0" smtClean="0"/>
              <a:t>SANOVER USMANI</a:t>
            </a:r>
          </a:p>
          <a:p>
            <a:r>
              <a:rPr lang="en-US" b="1" dirty="0" smtClean="0"/>
              <a:t>D/O MR. SAEED USMANI</a:t>
            </a:r>
          </a:p>
          <a:p>
            <a:r>
              <a:rPr lang="en-US" b="1" dirty="0" smtClean="0"/>
              <a:t>B.A( SIXTH SEMESTER)</a:t>
            </a:r>
          </a:p>
          <a:p>
            <a:r>
              <a:rPr lang="en-US" b="1" dirty="0" smtClean="0"/>
              <a:t>ROLL NO : 2200050011276</a:t>
            </a:r>
            <a:endParaRPr lang="en-US" b="1" dirty="0"/>
          </a:p>
        </p:txBody>
      </p:sp>
      <p:sp>
        <p:nvSpPr>
          <p:cNvPr id="18" name="TextBox 17"/>
          <p:cNvSpPr txBox="1"/>
          <p:nvPr/>
        </p:nvSpPr>
        <p:spPr>
          <a:xfrm>
            <a:off x="5572132" y="4857760"/>
            <a:ext cx="2643206" cy="923330"/>
          </a:xfrm>
          <a:prstGeom prst="rect">
            <a:avLst/>
          </a:prstGeom>
          <a:noFill/>
        </p:spPr>
        <p:txBody>
          <a:bodyPr wrap="square" rtlCol="0">
            <a:spAutoFit/>
          </a:bodyPr>
          <a:lstStyle/>
          <a:p>
            <a:r>
              <a:rPr lang="en-US" b="1" dirty="0" smtClean="0"/>
              <a:t>SUBMITTED BY</a:t>
            </a:r>
          </a:p>
          <a:p>
            <a:r>
              <a:rPr lang="en-US" b="1" dirty="0" smtClean="0"/>
              <a:t>MRS. GARIMA MAM &amp;</a:t>
            </a:r>
          </a:p>
          <a:p>
            <a:r>
              <a:rPr lang="en-US" b="1" dirty="0" smtClean="0"/>
              <a:t>ANURADHA MAM</a:t>
            </a:r>
          </a:p>
        </p:txBody>
      </p:sp>
    </p:spTree>
  </p:cSld>
  <p:clrMapOvr>
    <a:masterClrMapping/>
  </p:clrMapOvr>
  <p:transition advTm="7000">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143008"/>
          </a:xfrm>
        </p:spPr>
        <p:txBody>
          <a:bodyPr/>
          <a:lstStyle/>
          <a:p>
            <a:r>
              <a:rPr lang="en-US" dirty="0" smtClean="0"/>
              <a:t>      </a:t>
            </a:r>
            <a:r>
              <a:rPr lang="en-US" b="1" dirty="0" smtClean="0"/>
              <a:t>   ACKNOWLEDEMENT</a:t>
            </a:r>
            <a:endParaRPr lang="en-US" b="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600" dirty="0" smtClean="0"/>
              <a:t>Everyone who support me to do this wonderful research report  and I know lots of new things while doing  this research first and foremost, I am deeply grateful to        </a:t>
            </a:r>
            <a:r>
              <a:rPr lang="en-US" sz="2600" b="1" dirty="0" smtClean="0"/>
              <a:t>Dr. GARIMA MAM </a:t>
            </a:r>
            <a:r>
              <a:rPr lang="en-US" sz="2600" dirty="0" smtClean="0"/>
              <a:t>our </a:t>
            </a:r>
            <a:r>
              <a:rPr lang="en-US" sz="2600" b="1" dirty="0" smtClean="0"/>
              <a:t>Economics Instructor</a:t>
            </a:r>
            <a:r>
              <a:rPr lang="en-US" sz="2600" dirty="0" smtClean="0"/>
              <a:t>, for their invaluable guidance, support and encouragement throughout this project. Their expertise and insights have been instrumental in shaping my understanding and execution of the practical. I would also like to acknowledge the support of my classmates and friend</a:t>
            </a:r>
            <a:endParaRPr lang="en-US" sz="2600" dirty="0"/>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t>                    </a:t>
            </a:r>
            <a:r>
              <a:rPr lang="en-US" sz="6000" b="1" dirty="0" smtClean="0"/>
              <a:t>CERTIFICATE</a:t>
            </a:r>
            <a:endParaRPr lang="en-US" sz="6000" b="1" dirty="0"/>
          </a:p>
        </p:txBody>
      </p:sp>
      <p:sp>
        <p:nvSpPr>
          <p:cNvPr id="3" name="Content Placeholder 2"/>
          <p:cNvSpPr>
            <a:spLocks noGrp="1"/>
          </p:cNvSpPr>
          <p:nvPr>
            <p:ph idx="1"/>
          </p:nvPr>
        </p:nvSpPr>
        <p:spPr/>
        <p:txBody>
          <a:bodyPr>
            <a:normAutofit fontScale="92500"/>
          </a:bodyPr>
          <a:lstStyle/>
          <a:p>
            <a:r>
              <a:rPr lang="en-US" sz="2800" dirty="0" smtClean="0"/>
              <a:t>This is certificate that </a:t>
            </a:r>
            <a:r>
              <a:rPr lang="en-US" sz="2800" b="1" dirty="0" smtClean="0"/>
              <a:t>SANOVER USMANI </a:t>
            </a:r>
            <a:r>
              <a:rPr lang="en-US" sz="2800" dirty="0" smtClean="0"/>
              <a:t>student of (</a:t>
            </a:r>
            <a:r>
              <a:rPr lang="en-US" sz="2800" b="1" dirty="0" smtClean="0"/>
              <a:t>sixth semester</a:t>
            </a:r>
            <a:r>
              <a:rPr lang="en-US" sz="2800" dirty="0" smtClean="0"/>
              <a:t>).</a:t>
            </a:r>
          </a:p>
          <a:p>
            <a:r>
              <a:rPr lang="en-US" sz="2800" dirty="0" smtClean="0"/>
              <a:t>Has successfully completed the research report of Economics Development Of Rural Women.</a:t>
            </a:r>
          </a:p>
          <a:p>
            <a:r>
              <a:rPr lang="en-US" sz="2800" dirty="0" smtClean="0"/>
              <a:t>Under my super vision. She has in partial fulfillment of the requirement of the degree of </a:t>
            </a:r>
            <a:r>
              <a:rPr lang="en-US" sz="2800" dirty="0" err="1" smtClean="0"/>
              <a:t>Becholor</a:t>
            </a:r>
            <a:r>
              <a:rPr lang="en-US" sz="2800" dirty="0" smtClean="0"/>
              <a:t> of Art.</a:t>
            </a:r>
          </a:p>
          <a:p>
            <a:r>
              <a:rPr lang="en-US" sz="2800" dirty="0" smtClean="0"/>
              <a:t>At </a:t>
            </a:r>
            <a:r>
              <a:rPr lang="en-US" sz="2800" b="1" dirty="0" smtClean="0"/>
              <a:t>SMT. B.D. JAIN GIRLS P.G COLLEGE</a:t>
            </a:r>
            <a:r>
              <a:rPr lang="en-US" sz="2800" dirty="0" smtClean="0"/>
              <a:t>. We acknowledge the diligent effort, dedication and comprehensive research demonstrated in this report.</a:t>
            </a:r>
          </a:p>
          <a:p>
            <a:endParaRPr lang="en-US" sz="2800" dirty="0"/>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28694"/>
          </a:xfrm>
        </p:spPr>
        <p:txBody>
          <a:bodyPr>
            <a:normAutofit/>
          </a:bodyPr>
          <a:lstStyle/>
          <a:p>
            <a:r>
              <a:rPr lang="en-US" sz="3200" b="1" dirty="0" smtClean="0"/>
              <a:t>ECONOMIC DEVELOPMENT OF RURAL WOMEN</a:t>
            </a:r>
            <a:endParaRPr lang="en-US" sz="3200" b="1" dirty="0"/>
          </a:p>
        </p:txBody>
      </p:sp>
      <p:sp>
        <p:nvSpPr>
          <p:cNvPr id="3" name="Content Placeholder 2"/>
          <p:cNvSpPr>
            <a:spLocks noGrp="1"/>
          </p:cNvSpPr>
          <p:nvPr>
            <p:ph idx="1"/>
          </p:nvPr>
        </p:nvSpPr>
        <p:spPr/>
        <p:txBody>
          <a:bodyPr/>
          <a:lstStyle/>
          <a:p>
            <a:pPr>
              <a:buNone/>
            </a:pPr>
            <a:r>
              <a:rPr lang="en-US" dirty="0" smtClean="0"/>
              <a:t>    Rural women are key agents for development. They play a catalytic role towards achievement of transformational economic, environmental and social changes required for sustainable development. But limited access to credit, health care and education are among the many challenges they face.</a:t>
            </a:r>
          </a:p>
          <a:p>
            <a:endParaRPr lang="en-US" dirty="0"/>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Women empowerment and economic development – A two way street in Rural  India - WOTR"/>
          <p:cNvPicPr>
            <a:picLocks noChangeAspect="1" noChangeArrowheads="1"/>
          </p:cNvPicPr>
          <p:nvPr/>
        </p:nvPicPr>
        <p:blipFill>
          <a:blip r:embed="rId2"/>
          <a:srcRect/>
          <a:stretch>
            <a:fillRect/>
          </a:stretch>
        </p:blipFill>
        <p:spPr bwMode="auto">
          <a:xfrm>
            <a:off x="714348" y="1000108"/>
            <a:ext cx="7929618" cy="4770162"/>
          </a:xfrm>
          <a:prstGeom prst="rect">
            <a:avLst/>
          </a:prstGeom>
          <a:ln>
            <a:noFill/>
          </a:ln>
          <a:effectLst>
            <a:softEdge rad="112500"/>
          </a:effectLst>
        </p:spPr>
      </p:pic>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dirty="0" smtClean="0"/>
              <a:t>             </a:t>
            </a:r>
            <a:r>
              <a:rPr lang="en-US" b="1" dirty="0" smtClean="0"/>
              <a:t>GLOBAL INITIATION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A global initiative, the Economic Empowerment of Rural Women MPTF aims to accelerate progress towards securing the livelihoods, rights and resilience of rural women by building on the comparative advantages of partners to improve socioeconomic opportunities for women in rural areas. </a:t>
            </a:r>
            <a:endParaRPr lang="en-US" dirty="0" smtClean="0"/>
          </a:p>
          <a:p>
            <a:endParaRPr lang="en-US" dirty="0"/>
          </a:p>
          <a:p>
            <a:r>
              <a:rPr lang="en-US" dirty="0" smtClean="0"/>
              <a:t>Initiatives </a:t>
            </a:r>
            <a:r>
              <a:rPr lang="en-US" dirty="0"/>
              <a:t>help rural women enhance food security status, leadership opportunities, community participation, access to social protection, legal, and economic services, and boosting their productive potential</a:t>
            </a:r>
            <a:r>
              <a:rPr lang="en-US" dirty="0" smtClean="0"/>
              <a:t>.</a:t>
            </a:r>
            <a:r>
              <a:rPr lang="en-US" dirty="0"/>
              <a:t/>
            </a:r>
            <a:br>
              <a:rPr lang="en-US" dirty="0"/>
            </a:br>
            <a:endParaRPr lang="en-US" dirty="0"/>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0"/>
            <a:ext cx="8229600" cy="867524"/>
          </a:xfrm>
        </p:spPr>
        <p:txBody>
          <a:bodyPr/>
          <a:lstStyle/>
          <a:p>
            <a:r>
              <a:rPr lang="en-US" b="1" dirty="0" smtClean="0"/>
              <a:t>WOMEN ROLE IN ECONOMIC </a:t>
            </a:r>
            <a:endParaRPr lang="en-US" b="1" dirty="0"/>
          </a:p>
        </p:txBody>
      </p:sp>
      <p:sp>
        <p:nvSpPr>
          <p:cNvPr id="3" name="Content Placeholder 2"/>
          <p:cNvSpPr>
            <a:spLocks noGrp="1"/>
          </p:cNvSpPr>
          <p:nvPr>
            <p:ph idx="1"/>
          </p:nvPr>
        </p:nvSpPr>
        <p:spPr/>
        <p:txBody>
          <a:bodyPr>
            <a:normAutofit fontScale="92500" lnSpcReduction="10000"/>
          </a:bodyPr>
          <a:lstStyle/>
          <a:p>
            <a:r>
              <a:rPr lang="en-US" sz="2800" dirty="0" smtClean="0"/>
              <a:t>Women's economic participation promotes agricultural productivity, enterprise development at the micro, small, and medium enterprise levels, as well as enhances business management and returns on investment.</a:t>
            </a:r>
            <a:r>
              <a:rPr lang="en-US" sz="2800" dirty="0"/>
              <a:t> </a:t>
            </a:r>
            <a:endParaRPr lang="en-US" sz="2800" dirty="0" smtClean="0"/>
          </a:p>
          <a:p>
            <a:r>
              <a:rPr lang="en-US" sz="2800" dirty="0" smtClean="0"/>
              <a:t>Rural </a:t>
            </a:r>
            <a:r>
              <a:rPr lang="en-US" sz="2800" dirty="0"/>
              <a:t>development usually refers to the method of enhancing the quality of life and financial well-being of individuals, specifically living in populated and remote areas. Traditionally, rural development was </a:t>
            </a:r>
            <a:r>
              <a:rPr lang="en-US" sz="2800" dirty="0" err="1"/>
              <a:t>centred</a:t>
            </a:r>
            <a:r>
              <a:rPr lang="en-US" sz="2800" dirty="0"/>
              <a:t> on the misuse of land-intensive natural resources such as forestry and agriculture.</a:t>
            </a:r>
          </a:p>
        </p:txBody>
      </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29600" cy="1143000"/>
          </a:xfrm>
        </p:spPr>
        <p:txBody>
          <a:bodyPr/>
          <a:lstStyle/>
          <a:p>
            <a:r>
              <a:rPr lang="en-US" b="1" dirty="0" smtClean="0"/>
              <a:t>                CONCLUTION</a:t>
            </a:r>
            <a:endParaRPr lang="en-US" b="1" dirty="0"/>
          </a:p>
        </p:txBody>
      </p:sp>
      <p:sp>
        <p:nvSpPr>
          <p:cNvPr id="3" name="Content Placeholder 2"/>
          <p:cNvSpPr>
            <a:spLocks noGrp="1"/>
          </p:cNvSpPr>
          <p:nvPr>
            <p:ph idx="1"/>
          </p:nvPr>
        </p:nvSpPr>
        <p:spPr>
          <a:xfrm>
            <a:off x="571472" y="1928802"/>
            <a:ext cx="8229600" cy="4389120"/>
          </a:xfrm>
        </p:spPr>
        <p:txBody>
          <a:bodyPr/>
          <a:lstStyle/>
          <a:p>
            <a:pPr>
              <a:buNone/>
            </a:pPr>
            <a:r>
              <a:rPr lang="en-US" dirty="0" smtClean="0"/>
              <a:t>   India has a range of provisions and laws for women in India, that safeguard their rights across various aspects of life such, as criminal offenses, family issues etc.</a:t>
            </a:r>
          </a:p>
          <a:p>
            <a:pPr>
              <a:buNone/>
            </a:pPr>
            <a:r>
              <a:rPr lang="en-US" dirty="0" smtClean="0"/>
              <a:t>    These law have played a role in shielding women from discrimination and violence while fostering gender equality.</a:t>
            </a:r>
            <a:endParaRPr lang="en-US" dirty="0"/>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7430"/>
            <a:ext cx="8305800" cy="1214446"/>
          </a:xfrm>
        </p:spPr>
        <p:txBody>
          <a:bodyPr/>
          <a:lstStyle/>
          <a:p>
            <a:r>
              <a:rPr lang="en-US" dirty="0" smtClean="0"/>
              <a:t>                </a:t>
            </a:r>
            <a:r>
              <a:rPr lang="en-US" sz="6600" b="1" dirty="0" smtClean="0"/>
              <a:t>THANK YOU</a:t>
            </a:r>
            <a:endParaRPr lang="en-US" sz="6600" b="1" dirty="0"/>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105</TotalTime>
  <Words>305</Words>
  <Application>Microsoft Office PowerPoint</Application>
  <PresentationFormat>On-screen Show (4:3)</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Slide 1</vt:lpstr>
      <vt:lpstr>         ACKNOWLEDEMENT</vt:lpstr>
      <vt:lpstr>                    CERTIFICATE</vt:lpstr>
      <vt:lpstr>ECONOMIC DEVELOPMENT OF RURAL WOMEN</vt:lpstr>
      <vt:lpstr>Slide 5</vt:lpstr>
      <vt:lpstr>             GLOBAL INITIATION</vt:lpstr>
      <vt:lpstr>WOMEN ROLE IN ECONOMIC </vt:lpstr>
      <vt:lpstr>                CONCLUTION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MOHSIN USMANI</dc:creator>
  <cp:lastModifiedBy>MOHSIN USMANI</cp:lastModifiedBy>
  <cp:revision>11</cp:revision>
  <dcterms:created xsi:type="dcterms:W3CDTF">2024-06-06T16:38:30Z</dcterms:created>
  <dcterms:modified xsi:type="dcterms:W3CDTF">2024-06-06T18:24:21Z</dcterms:modified>
</cp:coreProperties>
</file>