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73" r:id="rId2"/>
    <p:sldId id="272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7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273EF5-8C17-4C2B-9A6A-F744AF047DE7}">
          <p14:sldIdLst>
            <p14:sldId id="273"/>
          </p14:sldIdLst>
        </p14:section>
        <p14:section name="Untitled Section" id="{7EE13593-1474-467A-9D66-2AF117F39EE6}">
          <p14:sldIdLst>
            <p14:sldId id="272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77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CC879-99C6-4589-A4A6-29301D2FB9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E4A93D-F9DB-44DE-8A4B-681527E7FBB8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• Detect and classify motion</a:t>
          </a:r>
        </a:p>
      </dgm:t>
    </dgm:pt>
    <dgm:pt modelId="{FDED345D-66CD-494D-B3B7-0AA68A214F06}" type="parTrans" cxnId="{5B707941-76F9-4BEE-8F1D-63EDC1F94C80}">
      <dgm:prSet/>
      <dgm:spPr/>
      <dgm:t>
        <a:bodyPr/>
        <a:lstStyle/>
        <a:p>
          <a:endParaRPr lang="en-US"/>
        </a:p>
      </dgm:t>
    </dgm:pt>
    <dgm:pt modelId="{EEAD6214-780D-4A68-A3D4-F65BD78BBDBE}" type="sibTrans" cxnId="{5B707941-76F9-4BEE-8F1D-63EDC1F94C80}">
      <dgm:prSet/>
      <dgm:spPr/>
      <dgm:t>
        <a:bodyPr/>
        <a:lstStyle/>
        <a:p>
          <a:endParaRPr lang="en-US"/>
        </a:p>
      </dgm:t>
    </dgm:pt>
    <dgm:pt modelId="{0942D9D8-CE2F-42A7-B291-DB3CEB81FD3F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• Detect direction &amp; zone</a:t>
          </a:r>
        </a:p>
      </dgm:t>
    </dgm:pt>
    <dgm:pt modelId="{573C5CE8-AD3E-435F-AFBC-C8494FEE6924}" type="parTrans" cxnId="{4729601D-BECD-4D02-9795-D222E23DCD9B}">
      <dgm:prSet/>
      <dgm:spPr/>
      <dgm:t>
        <a:bodyPr/>
        <a:lstStyle/>
        <a:p>
          <a:endParaRPr lang="en-US"/>
        </a:p>
      </dgm:t>
    </dgm:pt>
    <dgm:pt modelId="{973C73D5-DC6D-4EDE-B43E-5A76FFD183CC}" type="sibTrans" cxnId="{4729601D-BECD-4D02-9795-D222E23DCD9B}">
      <dgm:prSet/>
      <dgm:spPr/>
      <dgm:t>
        <a:bodyPr/>
        <a:lstStyle/>
        <a:p>
          <a:endParaRPr lang="en-US"/>
        </a:p>
      </dgm:t>
    </dgm:pt>
    <dgm:pt modelId="{4CC8B516-24CA-4EFB-92CE-E71D873A8538}">
      <dgm:prSet/>
      <dgm:spPr/>
      <dgm:t>
        <a:bodyPr/>
        <a:lstStyle/>
        <a:p>
          <a:pPr>
            <a:defRPr cap="all"/>
          </a:pPr>
          <a:r>
            <a:rPr lang="en-US" dirty="0">
              <a:latin typeface="Comic Sans MS" panose="030F0702030302020204" pitchFamily="66" charset="0"/>
            </a:rPr>
            <a:t>• Log and store motion intelligently</a:t>
          </a:r>
        </a:p>
      </dgm:t>
    </dgm:pt>
    <dgm:pt modelId="{D7346268-8679-45AD-A13C-30FCEAFD9DB9}" type="parTrans" cxnId="{5B01E1A2-06FE-48A1-AC4F-3E9367C42322}">
      <dgm:prSet/>
      <dgm:spPr/>
      <dgm:t>
        <a:bodyPr/>
        <a:lstStyle/>
        <a:p>
          <a:endParaRPr lang="en-US"/>
        </a:p>
      </dgm:t>
    </dgm:pt>
    <dgm:pt modelId="{982EF684-BA05-48DE-A4AF-A4B08CEC8048}" type="sibTrans" cxnId="{5B01E1A2-06FE-48A1-AC4F-3E9367C42322}">
      <dgm:prSet/>
      <dgm:spPr/>
      <dgm:t>
        <a:bodyPr/>
        <a:lstStyle/>
        <a:p>
          <a:endParaRPr lang="en-US"/>
        </a:p>
      </dgm:t>
    </dgm:pt>
    <dgm:pt modelId="{DEF35A1F-62FD-475D-A80C-E66CC5DFD36E}" type="pres">
      <dgm:prSet presAssocID="{EA5CC879-99C6-4589-A4A6-29301D2FB98D}" presName="root" presStyleCnt="0">
        <dgm:presLayoutVars>
          <dgm:dir/>
          <dgm:resizeHandles val="exact"/>
        </dgm:presLayoutVars>
      </dgm:prSet>
      <dgm:spPr/>
    </dgm:pt>
    <dgm:pt modelId="{9908BC7C-A2E6-4067-B8E9-830D5941DDE2}" type="pres">
      <dgm:prSet presAssocID="{B0E4A93D-F9DB-44DE-8A4B-681527E7FBB8}" presName="compNode" presStyleCnt="0"/>
      <dgm:spPr/>
    </dgm:pt>
    <dgm:pt modelId="{22CF4803-5349-49BA-9C8D-D7D819D0EC54}" type="pres">
      <dgm:prSet presAssocID="{B0E4A93D-F9DB-44DE-8A4B-681527E7FBB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B5B324-6580-44E2-920E-867BB628D29F}" type="pres">
      <dgm:prSet presAssocID="{B0E4A93D-F9DB-44DE-8A4B-681527E7FB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FFDA3D2-EBE9-43DD-8FC1-89D8DF3AE9B3}" type="pres">
      <dgm:prSet presAssocID="{B0E4A93D-F9DB-44DE-8A4B-681527E7FBB8}" presName="spaceRect" presStyleCnt="0"/>
      <dgm:spPr/>
    </dgm:pt>
    <dgm:pt modelId="{7FA7A0F5-7580-49B2-A60A-F2070AF97225}" type="pres">
      <dgm:prSet presAssocID="{B0E4A93D-F9DB-44DE-8A4B-681527E7FBB8}" presName="textRect" presStyleLbl="revTx" presStyleIdx="0" presStyleCnt="3">
        <dgm:presLayoutVars>
          <dgm:chMax val="1"/>
          <dgm:chPref val="1"/>
        </dgm:presLayoutVars>
      </dgm:prSet>
      <dgm:spPr/>
    </dgm:pt>
    <dgm:pt modelId="{2F057B52-AB9A-41CE-9115-3CBA2DDDADA8}" type="pres">
      <dgm:prSet presAssocID="{EEAD6214-780D-4A68-A3D4-F65BD78BBDBE}" presName="sibTrans" presStyleCnt="0"/>
      <dgm:spPr/>
    </dgm:pt>
    <dgm:pt modelId="{100AA42B-53C7-49F5-B5BC-9B2BA148C106}" type="pres">
      <dgm:prSet presAssocID="{0942D9D8-CE2F-42A7-B291-DB3CEB81FD3F}" presName="compNode" presStyleCnt="0"/>
      <dgm:spPr/>
    </dgm:pt>
    <dgm:pt modelId="{F2C6B000-AD2D-4FC1-8C55-ABF04DCFA055}" type="pres">
      <dgm:prSet presAssocID="{0942D9D8-CE2F-42A7-B291-DB3CEB81FD3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6F4E12-515C-41D9-84FE-A5D1BB8D1D0C}" type="pres">
      <dgm:prSet presAssocID="{0942D9D8-CE2F-42A7-B291-DB3CEB81FD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FD34905-A3EC-47AE-AC40-B695F278177E}" type="pres">
      <dgm:prSet presAssocID="{0942D9D8-CE2F-42A7-B291-DB3CEB81FD3F}" presName="spaceRect" presStyleCnt="0"/>
      <dgm:spPr/>
    </dgm:pt>
    <dgm:pt modelId="{3FB96D52-7437-478F-A591-AF44D587DAD3}" type="pres">
      <dgm:prSet presAssocID="{0942D9D8-CE2F-42A7-B291-DB3CEB81FD3F}" presName="textRect" presStyleLbl="revTx" presStyleIdx="1" presStyleCnt="3">
        <dgm:presLayoutVars>
          <dgm:chMax val="1"/>
          <dgm:chPref val="1"/>
        </dgm:presLayoutVars>
      </dgm:prSet>
      <dgm:spPr/>
    </dgm:pt>
    <dgm:pt modelId="{9EF4D496-D34D-436A-8F1C-512F3E79CA7F}" type="pres">
      <dgm:prSet presAssocID="{973C73D5-DC6D-4EDE-B43E-5A76FFD183CC}" presName="sibTrans" presStyleCnt="0"/>
      <dgm:spPr/>
    </dgm:pt>
    <dgm:pt modelId="{514D1BB7-FDB7-45AB-A195-5A3FA340980D}" type="pres">
      <dgm:prSet presAssocID="{4CC8B516-24CA-4EFB-92CE-E71D873A8538}" presName="compNode" presStyleCnt="0"/>
      <dgm:spPr/>
    </dgm:pt>
    <dgm:pt modelId="{4D392095-C8DE-4FE3-A184-A6C95009A60C}" type="pres">
      <dgm:prSet presAssocID="{4CC8B516-24CA-4EFB-92CE-E71D873A853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605BBF-7653-406F-B4B2-1BA64017D979}" type="pres">
      <dgm:prSet presAssocID="{4CC8B516-24CA-4EFB-92CE-E71D873A85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585BA4-2852-44CF-8B4E-07C984C9AD80}" type="pres">
      <dgm:prSet presAssocID="{4CC8B516-24CA-4EFB-92CE-E71D873A8538}" presName="spaceRect" presStyleCnt="0"/>
      <dgm:spPr/>
    </dgm:pt>
    <dgm:pt modelId="{6C7B5E96-8D9D-4F57-86B0-7C0E6CF43BF0}" type="pres">
      <dgm:prSet presAssocID="{4CC8B516-24CA-4EFB-92CE-E71D873A85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E01F1C-4FB8-4D9C-AAF4-55F084E83E49}" type="presOf" srcId="{0942D9D8-CE2F-42A7-B291-DB3CEB81FD3F}" destId="{3FB96D52-7437-478F-A591-AF44D587DAD3}" srcOrd="0" destOrd="0" presId="urn:microsoft.com/office/officeart/2018/5/layout/IconLeafLabelList"/>
    <dgm:cxn modelId="{4729601D-BECD-4D02-9795-D222E23DCD9B}" srcId="{EA5CC879-99C6-4589-A4A6-29301D2FB98D}" destId="{0942D9D8-CE2F-42A7-B291-DB3CEB81FD3F}" srcOrd="1" destOrd="0" parTransId="{573C5CE8-AD3E-435F-AFBC-C8494FEE6924}" sibTransId="{973C73D5-DC6D-4EDE-B43E-5A76FFD183CC}"/>
    <dgm:cxn modelId="{5B707941-76F9-4BEE-8F1D-63EDC1F94C80}" srcId="{EA5CC879-99C6-4589-A4A6-29301D2FB98D}" destId="{B0E4A93D-F9DB-44DE-8A4B-681527E7FBB8}" srcOrd="0" destOrd="0" parTransId="{FDED345D-66CD-494D-B3B7-0AA68A214F06}" sibTransId="{EEAD6214-780D-4A68-A3D4-F65BD78BBDBE}"/>
    <dgm:cxn modelId="{1D51F469-CA92-40C5-ABE3-55B91DF29772}" type="presOf" srcId="{B0E4A93D-F9DB-44DE-8A4B-681527E7FBB8}" destId="{7FA7A0F5-7580-49B2-A60A-F2070AF97225}" srcOrd="0" destOrd="0" presId="urn:microsoft.com/office/officeart/2018/5/layout/IconLeafLabelList"/>
    <dgm:cxn modelId="{7A6F45A0-AD52-4B45-A70E-4CE1E08FC312}" type="presOf" srcId="{EA5CC879-99C6-4589-A4A6-29301D2FB98D}" destId="{DEF35A1F-62FD-475D-A80C-E66CC5DFD36E}" srcOrd="0" destOrd="0" presId="urn:microsoft.com/office/officeart/2018/5/layout/IconLeafLabelList"/>
    <dgm:cxn modelId="{D11351A1-2BFB-413E-8728-F9EA2B8A9663}" type="presOf" srcId="{4CC8B516-24CA-4EFB-92CE-E71D873A8538}" destId="{6C7B5E96-8D9D-4F57-86B0-7C0E6CF43BF0}" srcOrd="0" destOrd="0" presId="urn:microsoft.com/office/officeart/2018/5/layout/IconLeafLabelList"/>
    <dgm:cxn modelId="{5B01E1A2-06FE-48A1-AC4F-3E9367C42322}" srcId="{EA5CC879-99C6-4589-A4A6-29301D2FB98D}" destId="{4CC8B516-24CA-4EFB-92CE-E71D873A8538}" srcOrd="2" destOrd="0" parTransId="{D7346268-8679-45AD-A13C-30FCEAFD9DB9}" sibTransId="{982EF684-BA05-48DE-A4AF-A4B08CEC8048}"/>
    <dgm:cxn modelId="{3EF14A2F-4251-46CE-BF36-CE48CE40FF6F}" type="presParOf" srcId="{DEF35A1F-62FD-475D-A80C-E66CC5DFD36E}" destId="{9908BC7C-A2E6-4067-B8E9-830D5941DDE2}" srcOrd="0" destOrd="0" presId="urn:microsoft.com/office/officeart/2018/5/layout/IconLeafLabelList"/>
    <dgm:cxn modelId="{38A71768-C9B5-4DC7-8491-7FE3405F5618}" type="presParOf" srcId="{9908BC7C-A2E6-4067-B8E9-830D5941DDE2}" destId="{22CF4803-5349-49BA-9C8D-D7D819D0EC54}" srcOrd="0" destOrd="0" presId="urn:microsoft.com/office/officeart/2018/5/layout/IconLeafLabelList"/>
    <dgm:cxn modelId="{73701B71-799A-431E-B0F2-D8919A34675B}" type="presParOf" srcId="{9908BC7C-A2E6-4067-B8E9-830D5941DDE2}" destId="{01B5B324-6580-44E2-920E-867BB628D29F}" srcOrd="1" destOrd="0" presId="urn:microsoft.com/office/officeart/2018/5/layout/IconLeafLabelList"/>
    <dgm:cxn modelId="{742848D2-62A6-46AC-AF1D-9488CEAEC6CC}" type="presParOf" srcId="{9908BC7C-A2E6-4067-B8E9-830D5941DDE2}" destId="{9FFDA3D2-EBE9-43DD-8FC1-89D8DF3AE9B3}" srcOrd="2" destOrd="0" presId="urn:microsoft.com/office/officeart/2018/5/layout/IconLeafLabelList"/>
    <dgm:cxn modelId="{70CAA88F-2F11-4FA6-9BEA-33CBA6453E0B}" type="presParOf" srcId="{9908BC7C-A2E6-4067-B8E9-830D5941DDE2}" destId="{7FA7A0F5-7580-49B2-A60A-F2070AF97225}" srcOrd="3" destOrd="0" presId="urn:microsoft.com/office/officeart/2018/5/layout/IconLeafLabelList"/>
    <dgm:cxn modelId="{DEB54C1E-C2C8-46F0-BFF5-85DED79F1CEA}" type="presParOf" srcId="{DEF35A1F-62FD-475D-A80C-E66CC5DFD36E}" destId="{2F057B52-AB9A-41CE-9115-3CBA2DDDADA8}" srcOrd="1" destOrd="0" presId="urn:microsoft.com/office/officeart/2018/5/layout/IconLeafLabelList"/>
    <dgm:cxn modelId="{754BBA8A-6E48-4563-9DD3-8E3B0806233F}" type="presParOf" srcId="{DEF35A1F-62FD-475D-A80C-E66CC5DFD36E}" destId="{100AA42B-53C7-49F5-B5BC-9B2BA148C106}" srcOrd="2" destOrd="0" presId="urn:microsoft.com/office/officeart/2018/5/layout/IconLeafLabelList"/>
    <dgm:cxn modelId="{F69D3AFB-0FE3-41B8-A06D-3FE60C6C33B8}" type="presParOf" srcId="{100AA42B-53C7-49F5-B5BC-9B2BA148C106}" destId="{F2C6B000-AD2D-4FC1-8C55-ABF04DCFA055}" srcOrd="0" destOrd="0" presId="urn:microsoft.com/office/officeart/2018/5/layout/IconLeafLabelList"/>
    <dgm:cxn modelId="{FAB7544A-BAB9-468D-BA6D-FD500FAFA337}" type="presParOf" srcId="{100AA42B-53C7-49F5-B5BC-9B2BA148C106}" destId="{F76F4E12-515C-41D9-84FE-A5D1BB8D1D0C}" srcOrd="1" destOrd="0" presId="urn:microsoft.com/office/officeart/2018/5/layout/IconLeafLabelList"/>
    <dgm:cxn modelId="{C6608E0F-52FE-4469-BAFB-FAF8EAC989C3}" type="presParOf" srcId="{100AA42B-53C7-49F5-B5BC-9B2BA148C106}" destId="{EFD34905-A3EC-47AE-AC40-B695F278177E}" srcOrd="2" destOrd="0" presId="urn:microsoft.com/office/officeart/2018/5/layout/IconLeafLabelList"/>
    <dgm:cxn modelId="{8E216C87-A225-4F3B-890E-3F870060B514}" type="presParOf" srcId="{100AA42B-53C7-49F5-B5BC-9B2BA148C106}" destId="{3FB96D52-7437-478F-A591-AF44D587DAD3}" srcOrd="3" destOrd="0" presId="urn:microsoft.com/office/officeart/2018/5/layout/IconLeafLabelList"/>
    <dgm:cxn modelId="{35B9227D-0A9B-43C5-8343-55989D44BC32}" type="presParOf" srcId="{DEF35A1F-62FD-475D-A80C-E66CC5DFD36E}" destId="{9EF4D496-D34D-436A-8F1C-512F3E79CA7F}" srcOrd="3" destOrd="0" presId="urn:microsoft.com/office/officeart/2018/5/layout/IconLeafLabelList"/>
    <dgm:cxn modelId="{19C6D737-3F4D-462B-9707-0922B7573276}" type="presParOf" srcId="{DEF35A1F-62FD-475D-A80C-E66CC5DFD36E}" destId="{514D1BB7-FDB7-45AB-A195-5A3FA340980D}" srcOrd="4" destOrd="0" presId="urn:microsoft.com/office/officeart/2018/5/layout/IconLeafLabelList"/>
    <dgm:cxn modelId="{2C584C39-4C65-4325-BCEC-14270EC92234}" type="presParOf" srcId="{514D1BB7-FDB7-45AB-A195-5A3FA340980D}" destId="{4D392095-C8DE-4FE3-A184-A6C95009A60C}" srcOrd="0" destOrd="0" presId="urn:microsoft.com/office/officeart/2018/5/layout/IconLeafLabelList"/>
    <dgm:cxn modelId="{AE61461A-1E02-41D0-8B8F-1CEBCDA6A560}" type="presParOf" srcId="{514D1BB7-FDB7-45AB-A195-5A3FA340980D}" destId="{75605BBF-7653-406F-B4B2-1BA64017D979}" srcOrd="1" destOrd="0" presId="urn:microsoft.com/office/officeart/2018/5/layout/IconLeafLabelList"/>
    <dgm:cxn modelId="{A02A5477-E732-4DAF-A57B-CF4456B742C3}" type="presParOf" srcId="{514D1BB7-FDB7-45AB-A195-5A3FA340980D}" destId="{1C585BA4-2852-44CF-8B4E-07C984C9AD80}" srcOrd="2" destOrd="0" presId="urn:microsoft.com/office/officeart/2018/5/layout/IconLeafLabelList"/>
    <dgm:cxn modelId="{26FF667F-7F46-49AF-BE32-DC13777A87EC}" type="presParOf" srcId="{514D1BB7-FDB7-45AB-A195-5A3FA340980D}" destId="{6C7B5E96-8D9D-4F57-86B0-7C0E6CF43B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99F55-C812-4DD4-98D1-DF215C43CB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8890D5-94DC-44CA-BF79-FB03AC0501E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• Python 3.x</a:t>
          </a:r>
        </a:p>
      </dgm:t>
    </dgm:pt>
    <dgm:pt modelId="{A8A2A4D5-E7D1-44A4-9718-AFDB5FE63974}" type="parTrans" cxnId="{5F20411C-BC92-4589-A352-544E4A9E38B4}">
      <dgm:prSet/>
      <dgm:spPr/>
      <dgm:t>
        <a:bodyPr/>
        <a:lstStyle/>
        <a:p>
          <a:endParaRPr lang="en-US"/>
        </a:p>
      </dgm:t>
    </dgm:pt>
    <dgm:pt modelId="{34A118DD-E823-43D2-A351-E3FC72E576C5}" type="sibTrans" cxnId="{5F20411C-BC92-4589-A352-544E4A9E38B4}">
      <dgm:prSet/>
      <dgm:spPr/>
      <dgm:t>
        <a:bodyPr/>
        <a:lstStyle/>
        <a:p>
          <a:endParaRPr lang="en-US"/>
        </a:p>
      </dgm:t>
    </dgm:pt>
    <dgm:pt modelId="{B8F04BAF-C688-40D3-AF10-2BF75B60F66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OpenCV</a:t>
          </a:r>
        </a:p>
      </dgm:t>
    </dgm:pt>
    <dgm:pt modelId="{AE2E3ABB-1F87-4E0A-B310-BBFE391FB2D6}" type="parTrans" cxnId="{90E42F69-F63C-404F-86EC-907AD3FD9937}">
      <dgm:prSet/>
      <dgm:spPr/>
      <dgm:t>
        <a:bodyPr/>
        <a:lstStyle/>
        <a:p>
          <a:endParaRPr lang="en-US"/>
        </a:p>
      </dgm:t>
    </dgm:pt>
    <dgm:pt modelId="{7CC20EAC-919C-4012-A968-4D3887E1578E}" type="sibTrans" cxnId="{90E42F69-F63C-404F-86EC-907AD3FD9937}">
      <dgm:prSet/>
      <dgm:spPr/>
      <dgm:t>
        <a:bodyPr/>
        <a:lstStyle/>
        <a:p>
          <a:endParaRPr lang="en-US"/>
        </a:p>
      </dgm:t>
    </dgm:pt>
    <dgm:pt modelId="{D290D3AD-804E-4ADA-AC47-44945FFBDC2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NumPy</a:t>
          </a:r>
        </a:p>
      </dgm:t>
    </dgm:pt>
    <dgm:pt modelId="{C79733AE-42AA-4D12-94AC-0111D32BC42C}" type="parTrans" cxnId="{35FDC4A8-00EA-405E-83BB-34FD54BA93CE}">
      <dgm:prSet/>
      <dgm:spPr/>
      <dgm:t>
        <a:bodyPr/>
        <a:lstStyle/>
        <a:p>
          <a:endParaRPr lang="en-US"/>
        </a:p>
      </dgm:t>
    </dgm:pt>
    <dgm:pt modelId="{EA83408E-38F9-4644-94F3-89DE3DFD96A6}" type="sibTrans" cxnId="{35FDC4A8-00EA-405E-83BB-34FD54BA93CE}">
      <dgm:prSet/>
      <dgm:spPr/>
      <dgm:t>
        <a:bodyPr/>
        <a:lstStyle/>
        <a:p>
          <a:endParaRPr lang="en-US"/>
        </a:p>
      </dgm:t>
    </dgm:pt>
    <dgm:pt modelId="{46D1AE9A-1BCC-4CE5-A203-812FADF9AB3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Winsound</a:t>
          </a:r>
        </a:p>
      </dgm:t>
    </dgm:pt>
    <dgm:pt modelId="{23FBEBA7-2F8F-4BB9-BD48-EE82BD813F1B}" type="parTrans" cxnId="{388B7296-A97E-4003-9D1E-3053BC04792B}">
      <dgm:prSet/>
      <dgm:spPr/>
      <dgm:t>
        <a:bodyPr/>
        <a:lstStyle/>
        <a:p>
          <a:endParaRPr lang="en-US"/>
        </a:p>
      </dgm:t>
    </dgm:pt>
    <dgm:pt modelId="{F691FA4B-1654-4A97-B456-FA2D0BD29BE8}" type="sibTrans" cxnId="{388B7296-A97E-4003-9D1E-3053BC04792B}">
      <dgm:prSet/>
      <dgm:spPr/>
      <dgm:t>
        <a:bodyPr/>
        <a:lstStyle/>
        <a:p>
          <a:endParaRPr lang="en-US"/>
        </a:p>
      </dgm:t>
    </dgm:pt>
    <dgm:pt modelId="{6F75DC17-3F04-49EF-9A57-5AF6CE21C90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• Datetime</a:t>
          </a:r>
        </a:p>
      </dgm:t>
    </dgm:pt>
    <dgm:pt modelId="{A4907F6E-B4A4-4896-BA0A-F12116EB2B9A}" type="parTrans" cxnId="{CFC694BF-2D7A-482B-888B-5DE737A1ACB4}">
      <dgm:prSet/>
      <dgm:spPr/>
      <dgm:t>
        <a:bodyPr/>
        <a:lstStyle/>
        <a:p>
          <a:endParaRPr lang="en-US"/>
        </a:p>
      </dgm:t>
    </dgm:pt>
    <dgm:pt modelId="{1CC3126E-F5DA-43E1-BE87-7D65E4EC1D4B}" type="sibTrans" cxnId="{CFC694BF-2D7A-482B-888B-5DE737A1ACB4}">
      <dgm:prSet/>
      <dgm:spPr/>
      <dgm:t>
        <a:bodyPr/>
        <a:lstStyle/>
        <a:p>
          <a:endParaRPr lang="en-US"/>
        </a:p>
      </dgm:t>
    </dgm:pt>
    <dgm:pt modelId="{63FA3E1C-4675-45DD-9AB9-75DBDECB372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• OS &amp; Threading</a:t>
          </a:r>
        </a:p>
      </dgm:t>
    </dgm:pt>
    <dgm:pt modelId="{A20CA190-E50E-4B12-8EE1-D765F7AF82F6}" type="parTrans" cxnId="{ACE89D67-288B-4BDE-B573-23458FB77687}">
      <dgm:prSet/>
      <dgm:spPr/>
      <dgm:t>
        <a:bodyPr/>
        <a:lstStyle/>
        <a:p>
          <a:endParaRPr lang="en-US"/>
        </a:p>
      </dgm:t>
    </dgm:pt>
    <dgm:pt modelId="{D3ADE923-7F70-4119-8132-D48FC24FD45B}" type="sibTrans" cxnId="{ACE89D67-288B-4BDE-B573-23458FB77687}">
      <dgm:prSet/>
      <dgm:spPr/>
      <dgm:t>
        <a:bodyPr/>
        <a:lstStyle/>
        <a:p>
          <a:endParaRPr lang="en-US"/>
        </a:p>
      </dgm:t>
    </dgm:pt>
    <dgm:pt modelId="{DC907650-37CB-495B-92E6-ECEB57E35FC3}" type="pres">
      <dgm:prSet presAssocID="{7FE99F55-C812-4DD4-98D1-DF215C43CB2B}" presName="linear" presStyleCnt="0">
        <dgm:presLayoutVars>
          <dgm:animLvl val="lvl"/>
          <dgm:resizeHandles val="exact"/>
        </dgm:presLayoutVars>
      </dgm:prSet>
      <dgm:spPr/>
    </dgm:pt>
    <dgm:pt modelId="{77A26F55-9350-4AE6-8FAA-6C74CC2E4B01}" type="pres">
      <dgm:prSet presAssocID="{C78890D5-94DC-44CA-BF79-FB03AC0501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6824A56-B1F0-4A98-A8D0-6A753EB4374E}" type="pres">
      <dgm:prSet presAssocID="{34A118DD-E823-43D2-A351-E3FC72E576C5}" presName="spacer" presStyleCnt="0"/>
      <dgm:spPr/>
    </dgm:pt>
    <dgm:pt modelId="{1BD5F5DF-D728-4939-93E5-234982D7E90C}" type="pres">
      <dgm:prSet presAssocID="{B8F04BAF-C688-40D3-AF10-2BF75B60F66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739F17-D73F-4641-B725-A4EDD5679BE6}" type="pres">
      <dgm:prSet presAssocID="{7CC20EAC-919C-4012-A968-4D3887E1578E}" presName="spacer" presStyleCnt="0"/>
      <dgm:spPr/>
    </dgm:pt>
    <dgm:pt modelId="{4F7D79D5-64D7-4D30-9D28-3C5176243DE5}" type="pres">
      <dgm:prSet presAssocID="{D290D3AD-804E-4ADA-AC47-44945FFBDC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750921C-9044-41EC-816F-6576D8D65532}" type="pres">
      <dgm:prSet presAssocID="{EA83408E-38F9-4644-94F3-89DE3DFD96A6}" presName="spacer" presStyleCnt="0"/>
      <dgm:spPr/>
    </dgm:pt>
    <dgm:pt modelId="{197FC90C-9223-4023-999E-47C06DAD6F80}" type="pres">
      <dgm:prSet presAssocID="{46D1AE9A-1BCC-4CE5-A203-812FADF9AB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DB68EF0-458C-4EB4-9162-5A5D58F247D1}" type="pres">
      <dgm:prSet presAssocID="{F691FA4B-1654-4A97-B456-FA2D0BD29BE8}" presName="spacer" presStyleCnt="0"/>
      <dgm:spPr/>
    </dgm:pt>
    <dgm:pt modelId="{C6AF805A-55B1-45C5-89C8-425CEC08F27E}" type="pres">
      <dgm:prSet presAssocID="{6F75DC17-3F04-49EF-9A57-5AF6CE21C9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B2B4BB7-A0F1-40E4-937C-51FE8A7FC3E2}" type="pres">
      <dgm:prSet presAssocID="{1CC3126E-F5DA-43E1-BE87-7D65E4EC1D4B}" presName="spacer" presStyleCnt="0"/>
      <dgm:spPr/>
    </dgm:pt>
    <dgm:pt modelId="{0DFF5AB0-FAEF-42CC-BE12-B556B548EE9C}" type="pres">
      <dgm:prSet presAssocID="{63FA3E1C-4675-45DD-9AB9-75DBDECB372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7E4204-4802-4242-AC10-44CB8608350A}" type="presOf" srcId="{B8F04BAF-C688-40D3-AF10-2BF75B60F66B}" destId="{1BD5F5DF-D728-4939-93E5-234982D7E90C}" srcOrd="0" destOrd="0" presId="urn:microsoft.com/office/officeart/2005/8/layout/vList2"/>
    <dgm:cxn modelId="{5F20411C-BC92-4589-A352-544E4A9E38B4}" srcId="{7FE99F55-C812-4DD4-98D1-DF215C43CB2B}" destId="{C78890D5-94DC-44CA-BF79-FB03AC0501E4}" srcOrd="0" destOrd="0" parTransId="{A8A2A4D5-E7D1-44A4-9718-AFDB5FE63974}" sibTransId="{34A118DD-E823-43D2-A351-E3FC72E576C5}"/>
    <dgm:cxn modelId="{39D7C229-42AE-49F2-B601-D38C973935D6}" type="presOf" srcId="{7FE99F55-C812-4DD4-98D1-DF215C43CB2B}" destId="{DC907650-37CB-495B-92E6-ECEB57E35FC3}" srcOrd="0" destOrd="0" presId="urn:microsoft.com/office/officeart/2005/8/layout/vList2"/>
    <dgm:cxn modelId="{ACE89D67-288B-4BDE-B573-23458FB77687}" srcId="{7FE99F55-C812-4DD4-98D1-DF215C43CB2B}" destId="{63FA3E1C-4675-45DD-9AB9-75DBDECB372A}" srcOrd="5" destOrd="0" parTransId="{A20CA190-E50E-4B12-8EE1-D765F7AF82F6}" sibTransId="{D3ADE923-7F70-4119-8132-D48FC24FD45B}"/>
    <dgm:cxn modelId="{90E42F69-F63C-404F-86EC-907AD3FD9937}" srcId="{7FE99F55-C812-4DD4-98D1-DF215C43CB2B}" destId="{B8F04BAF-C688-40D3-AF10-2BF75B60F66B}" srcOrd="1" destOrd="0" parTransId="{AE2E3ABB-1F87-4E0A-B310-BBFE391FB2D6}" sibTransId="{7CC20EAC-919C-4012-A968-4D3887E1578E}"/>
    <dgm:cxn modelId="{7527537A-A0B6-400E-AF44-4E537B783E91}" type="presOf" srcId="{46D1AE9A-1BCC-4CE5-A203-812FADF9AB3E}" destId="{197FC90C-9223-4023-999E-47C06DAD6F80}" srcOrd="0" destOrd="0" presId="urn:microsoft.com/office/officeart/2005/8/layout/vList2"/>
    <dgm:cxn modelId="{BC425481-AE73-4887-91B9-2BBB1453E3BB}" type="presOf" srcId="{6F75DC17-3F04-49EF-9A57-5AF6CE21C904}" destId="{C6AF805A-55B1-45C5-89C8-425CEC08F27E}" srcOrd="0" destOrd="0" presId="urn:microsoft.com/office/officeart/2005/8/layout/vList2"/>
    <dgm:cxn modelId="{388B7296-A97E-4003-9D1E-3053BC04792B}" srcId="{7FE99F55-C812-4DD4-98D1-DF215C43CB2B}" destId="{46D1AE9A-1BCC-4CE5-A203-812FADF9AB3E}" srcOrd="3" destOrd="0" parTransId="{23FBEBA7-2F8F-4BB9-BD48-EE82BD813F1B}" sibTransId="{F691FA4B-1654-4A97-B456-FA2D0BD29BE8}"/>
    <dgm:cxn modelId="{0DF968A0-6A63-4C5D-901E-1D497B4AD099}" type="presOf" srcId="{C78890D5-94DC-44CA-BF79-FB03AC0501E4}" destId="{77A26F55-9350-4AE6-8FAA-6C74CC2E4B01}" srcOrd="0" destOrd="0" presId="urn:microsoft.com/office/officeart/2005/8/layout/vList2"/>
    <dgm:cxn modelId="{35FDC4A8-00EA-405E-83BB-34FD54BA93CE}" srcId="{7FE99F55-C812-4DD4-98D1-DF215C43CB2B}" destId="{D290D3AD-804E-4ADA-AC47-44945FFBDC29}" srcOrd="2" destOrd="0" parTransId="{C79733AE-42AA-4D12-94AC-0111D32BC42C}" sibTransId="{EA83408E-38F9-4644-94F3-89DE3DFD96A6}"/>
    <dgm:cxn modelId="{CFC694BF-2D7A-482B-888B-5DE737A1ACB4}" srcId="{7FE99F55-C812-4DD4-98D1-DF215C43CB2B}" destId="{6F75DC17-3F04-49EF-9A57-5AF6CE21C904}" srcOrd="4" destOrd="0" parTransId="{A4907F6E-B4A4-4896-BA0A-F12116EB2B9A}" sibTransId="{1CC3126E-F5DA-43E1-BE87-7D65E4EC1D4B}"/>
    <dgm:cxn modelId="{9E152BFC-8C28-4324-B143-C8BD61CA56C9}" type="presOf" srcId="{63FA3E1C-4675-45DD-9AB9-75DBDECB372A}" destId="{0DFF5AB0-FAEF-42CC-BE12-B556B548EE9C}" srcOrd="0" destOrd="0" presId="urn:microsoft.com/office/officeart/2005/8/layout/vList2"/>
    <dgm:cxn modelId="{F54304FE-96B7-42C5-BFC7-239682DB8E59}" type="presOf" srcId="{D290D3AD-804E-4ADA-AC47-44945FFBDC29}" destId="{4F7D79D5-64D7-4D30-9D28-3C5176243DE5}" srcOrd="0" destOrd="0" presId="urn:microsoft.com/office/officeart/2005/8/layout/vList2"/>
    <dgm:cxn modelId="{FF7DC1EB-F4A5-4E5F-B7F3-FEF95E9E9517}" type="presParOf" srcId="{DC907650-37CB-495B-92E6-ECEB57E35FC3}" destId="{77A26F55-9350-4AE6-8FAA-6C74CC2E4B01}" srcOrd="0" destOrd="0" presId="urn:microsoft.com/office/officeart/2005/8/layout/vList2"/>
    <dgm:cxn modelId="{7BB451F6-A9DB-4729-9EBD-4E3E66ACD1C3}" type="presParOf" srcId="{DC907650-37CB-495B-92E6-ECEB57E35FC3}" destId="{86824A56-B1F0-4A98-A8D0-6A753EB4374E}" srcOrd="1" destOrd="0" presId="urn:microsoft.com/office/officeart/2005/8/layout/vList2"/>
    <dgm:cxn modelId="{D56FEEF3-F628-4C3F-AACD-D7888074DBB4}" type="presParOf" srcId="{DC907650-37CB-495B-92E6-ECEB57E35FC3}" destId="{1BD5F5DF-D728-4939-93E5-234982D7E90C}" srcOrd="2" destOrd="0" presId="urn:microsoft.com/office/officeart/2005/8/layout/vList2"/>
    <dgm:cxn modelId="{93107935-80FB-430C-A23E-16DB07F614ED}" type="presParOf" srcId="{DC907650-37CB-495B-92E6-ECEB57E35FC3}" destId="{EF739F17-D73F-4641-B725-A4EDD5679BE6}" srcOrd="3" destOrd="0" presId="urn:microsoft.com/office/officeart/2005/8/layout/vList2"/>
    <dgm:cxn modelId="{196E2A63-8574-4792-A5B7-ED43D5AA4863}" type="presParOf" srcId="{DC907650-37CB-495B-92E6-ECEB57E35FC3}" destId="{4F7D79D5-64D7-4D30-9D28-3C5176243DE5}" srcOrd="4" destOrd="0" presId="urn:microsoft.com/office/officeart/2005/8/layout/vList2"/>
    <dgm:cxn modelId="{00DCB455-CCDA-4D88-9D6B-5E2F474B432F}" type="presParOf" srcId="{DC907650-37CB-495B-92E6-ECEB57E35FC3}" destId="{D750921C-9044-41EC-816F-6576D8D65532}" srcOrd="5" destOrd="0" presId="urn:microsoft.com/office/officeart/2005/8/layout/vList2"/>
    <dgm:cxn modelId="{B7AA1970-C5BF-4343-99C2-D2043612C507}" type="presParOf" srcId="{DC907650-37CB-495B-92E6-ECEB57E35FC3}" destId="{197FC90C-9223-4023-999E-47C06DAD6F80}" srcOrd="6" destOrd="0" presId="urn:microsoft.com/office/officeart/2005/8/layout/vList2"/>
    <dgm:cxn modelId="{72BF1DCB-F32D-4517-92BE-4EC9448A22A0}" type="presParOf" srcId="{DC907650-37CB-495B-92E6-ECEB57E35FC3}" destId="{9DB68EF0-458C-4EB4-9162-5A5D58F247D1}" srcOrd="7" destOrd="0" presId="urn:microsoft.com/office/officeart/2005/8/layout/vList2"/>
    <dgm:cxn modelId="{00E020E4-E07D-48D4-AD1F-6EB17321DC38}" type="presParOf" srcId="{DC907650-37CB-495B-92E6-ECEB57E35FC3}" destId="{C6AF805A-55B1-45C5-89C8-425CEC08F27E}" srcOrd="8" destOrd="0" presId="urn:microsoft.com/office/officeart/2005/8/layout/vList2"/>
    <dgm:cxn modelId="{2621F403-A255-498C-B1C1-3C24F48473D1}" type="presParOf" srcId="{DC907650-37CB-495B-92E6-ECEB57E35FC3}" destId="{9B2B4BB7-A0F1-40E4-937C-51FE8A7FC3E2}" srcOrd="9" destOrd="0" presId="urn:microsoft.com/office/officeart/2005/8/layout/vList2"/>
    <dgm:cxn modelId="{611F8D7E-D29D-4D93-A2E3-FBE953FCF386}" type="presParOf" srcId="{DC907650-37CB-495B-92E6-ECEB57E35FC3}" destId="{0DFF5AB0-FAEF-42CC-BE12-B556B548EE9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689597-D04C-48C9-A0C7-A4958D115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DFFCE24-1470-46ED-B5EC-A0537BCC0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Sound Alerts</a:t>
          </a:r>
        </a:p>
      </dgm:t>
    </dgm:pt>
    <dgm:pt modelId="{E3E35B72-FDDA-4E01-9316-76CD94922F8D}" type="parTrans" cxnId="{FACE1E81-B996-46F9-9902-81C23F670F9D}">
      <dgm:prSet/>
      <dgm:spPr/>
      <dgm:t>
        <a:bodyPr/>
        <a:lstStyle/>
        <a:p>
          <a:endParaRPr lang="en-US"/>
        </a:p>
      </dgm:t>
    </dgm:pt>
    <dgm:pt modelId="{9B8BB6C8-3530-47AC-9676-6A0C1330C909}" type="sibTrans" cxnId="{FACE1E81-B996-46F9-9902-81C23F670F9D}">
      <dgm:prSet/>
      <dgm:spPr/>
      <dgm:t>
        <a:bodyPr/>
        <a:lstStyle/>
        <a:p>
          <a:endParaRPr lang="en-US"/>
        </a:p>
      </dgm:t>
    </dgm:pt>
    <dgm:pt modelId="{8EA49E57-BC51-4EE9-98BE-82A913FFA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Email/Telegram Alerts</a:t>
          </a:r>
        </a:p>
      </dgm:t>
    </dgm:pt>
    <dgm:pt modelId="{1D94AFD7-4073-4B79-B3BA-248A8FF4299C}" type="parTrans" cxnId="{A68DE010-A332-4A6A-9977-0632F34CD3CF}">
      <dgm:prSet/>
      <dgm:spPr/>
      <dgm:t>
        <a:bodyPr/>
        <a:lstStyle/>
        <a:p>
          <a:endParaRPr lang="en-US"/>
        </a:p>
      </dgm:t>
    </dgm:pt>
    <dgm:pt modelId="{2512A03A-46DF-487E-8DD4-9A9C21D07785}" type="sibTrans" cxnId="{A68DE010-A332-4A6A-9977-0632F34CD3CF}">
      <dgm:prSet/>
      <dgm:spPr/>
      <dgm:t>
        <a:bodyPr/>
        <a:lstStyle/>
        <a:p>
          <a:endParaRPr lang="en-US"/>
        </a:p>
      </dgm:t>
    </dgm:pt>
    <dgm:pt modelId="{6FDCB4DD-55CB-4AE4-B08D-D80475D94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Cloud Storage</a:t>
          </a:r>
        </a:p>
      </dgm:t>
    </dgm:pt>
    <dgm:pt modelId="{F06B1544-4B70-405D-BD47-B53EFCF5AFB3}" type="parTrans" cxnId="{DBF6B0C1-F62E-4752-8FF2-AFED15DFADC0}">
      <dgm:prSet/>
      <dgm:spPr/>
      <dgm:t>
        <a:bodyPr/>
        <a:lstStyle/>
        <a:p>
          <a:endParaRPr lang="en-US"/>
        </a:p>
      </dgm:t>
    </dgm:pt>
    <dgm:pt modelId="{85E6743B-F312-4A21-BEB1-24C080CB86FA}" type="sibTrans" cxnId="{DBF6B0C1-F62E-4752-8FF2-AFED15DFADC0}">
      <dgm:prSet/>
      <dgm:spPr/>
      <dgm:t>
        <a:bodyPr/>
        <a:lstStyle/>
        <a:p>
          <a:endParaRPr lang="en-US"/>
        </a:p>
      </dgm:t>
    </dgm:pt>
    <dgm:pt modelId="{8319271A-BA3E-42B1-87EB-E7C15170F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Multi-Camera Support</a:t>
          </a:r>
        </a:p>
      </dgm:t>
    </dgm:pt>
    <dgm:pt modelId="{9DF9571D-9DDC-446E-ABB5-ABC68FA5E334}" type="parTrans" cxnId="{A65FCB8C-D23A-4A34-8587-2954F038477B}">
      <dgm:prSet/>
      <dgm:spPr/>
      <dgm:t>
        <a:bodyPr/>
        <a:lstStyle/>
        <a:p>
          <a:endParaRPr lang="en-US"/>
        </a:p>
      </dgm:t>
    </dgm:pt>
    <dgm:pt modelId="{79597C44-4755-47A7-A660-573A56083D8A}" type="sibTrans" cxnId="{A65FCB8C-D23A-4A34-8587-2954F038477B}">
      <dgm:prSet/>
      <dgm:spPr/>
      <dgm:t>
        <a:bodyPr/>
        <a:lstStyle/>
        <a:p>
          <a:endParaRPr lang="en-US"/>
        </a:p>
      </dgm:t>
    </dgm:pt>
    <dgm:pt modelId="{C7807CFC-F209-4334-AADD-EC3DCC603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Object Detection</a:t>
          </a:r>
        </a:p>
      </dgm:t>
    </dgm:pt>
    <dgm:pt modelId="{FEE334BF-654F-4810-888C-8FB54A6292F8}" type="parTrans" cxnId="{266ECFE6-5266-4D63-AA3B-636D3775E632}">
      <dgm:prSet/>
      <dgm:spPr/>
      <dgm:t>
        <a:bodyPr/>
        <a:lstStyle/>
        <a:p>
          <a:endParaRPr lang="en-US"/>
        </a:p>
      </dgm:t>
    </dgm:pt>
    <dgm:pt modelId="{B461AB80-E7EE-429E-A478-DE1D7930F9A8}" type="sibTrans" cxnId="{266ECFE6-5266-4D63-AA3B-636D3775E632}">
      <dgm:prSet/>
      <dgm:spPr/>
      <dgm:t>
        <a:bodyPr/>
        <a:lstStyle/>
        <a:p>
          <a:endParaRPr lang="en-US"/>
        </a:p>
      </dgm:t>
    </dgm:pt>
    <dgm:pt modelId="{9F8BB9C0-38ED-4320-80E6-152DB8ACC2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mic Sans MS" panose="030F0702030302020204" pitchFamily="66" charset="0"/>
            </a:rPr>
            <a:t>• Web Dashboard</a:t>
          </a:r>
        </a:p>
      </dgm:t>
    </dgm:pt>
    <dgm:pt modelId="{8DC5E365-329E-41CD-BC9E-ECAF0B39A376}" type="parTrans" cxnId="{F9FC20FF-B622-45BA-BD57-AD522A35E522}">
      <dgm:prSet/>
      <dgm:spPr/>
      <dgm:t>
        <a:bodyPr/>
        <a:lstStyle/>
        <a:p>
          <a:endParaRPr lang="en-US"/>
        </a:p>
      </dgm:t>
    </dgm:pt>
    <dgm:pt modelId="{515E3642-9855-4B4B-AAB9-C31130D394D6}" type="sibTrans" cxnId="{F9FC20FF-B622-45BA-BD57-AD522A35E522}">
      <dgm:prSet/>
      <dgm:spPr/>
      <dgm:t>
        <a:bodyPr/>
        <a:lstStyle/>
        <a:p>
          <a:endParaRPr lang="en-US"/>
        </a:p>
      </dgm:t>
    </dgm:pt>
    <dgm:pt modelId="{5C15D5A3-C84F-4B6B-8899-EEBB9EA68CBF}" type="pres">
      <dgm:prSet presAssocID="{FC689597-D04C-48C9-A0C7-A4958D115181}" presName="root" presStyleCnt="0">
        <dgm:presLayoutVars>
          <dgm:dir/>
          <dgm:resizeHandles val="exact"/>
        </dgm:presLayoutVars>
      </dgm:prSet>
      <dgm:spPr/>
    </dgm:pt>
    <dgm:pt modelId="{875BE36D-220F-4D44-B0A9-E418D7CBD2DA}" type="pres">
      <dgm:prSet presAssocID="{9DFFCE24-1470-46ED-B5EC-A0537BCC0D03}" presName="compNode" presStyleCnt="0"/>
      <dgm:spPr/>
    </dgm:pt>
    <dgm:pt modelId="{3C108419-1E73-43DA-B6F6-55C214774B49}" type="pres">
      <dgm:prSet presAssocID="{9DFFCE24-1470-46ED-B5EC-A0537BCC0D03}" presName="bgRect" presStyleLbl="bgShp" presStyleIdx="0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2F55BDA2-08F0-4FBE-90B2-BBF06C172673}" type="pres">
      <dgm:prSet presAssocID="{9DFFCE24-1470-46ED-B5EC-A0537BCC0D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A0149568-0690-4238-BC65-F41C53B04177}" type="pres">
      <dgm:prSet presAssocID="{9DFFCE24-1470-46ED-B5EC-A0537BCC0D03}" presName="spaceRect" presStyleCnt="0"/>
      <dgm:spPr/>
    </dgm:pt>
    <dgm:pt modelId="{8230FD11-51A4-4AE8-91C8-0D8862914D24}" type="pres">
      <dgm:prSet presAssocID="{9DFFCE24-1470-46ED-B5EC-A0537BCC0D03}" presName="parTx" presStyleLbl="revTx" presStyleIdx="0" presStyleCnt="6">
        <dgm:presLayoutVars>
          <dgm:chMax val="0"/>
          <dgm:chPref val="0"/>
        </dgm:presLayoutVars>
      </dgm:prSet>
      <dgm:spPr/>
    </dgm:pt>
    <dgm:pt modelId="{412FC5AD-BF5A-47A2-B71C-117C071E6F83}" type="pres">
      <dgm:prSet presAssocID="{9B8BB6C8-3530-47AC-9676-6A0C1330C909}" presName="sibTrans" presStyleCnt="0"/>
      <dgm:spPr/>
    </dgm:pt>
    <dgm:pt modelId="{A300B7AB-6A1E-47A2-90EF-016A3968822A}" type="pres">
      <dgm:prSet presAssocID="{8EA49E57-BC51-4EE9-98BE-82A913FFA5B4}" presName="compNode" presStyleCnt="0"/>
      <dgm:spPr/>
    </dgm:pt>
    <dgm:pt modelId="{AAC71632-E91E-4770-9EA4-886B8A91408F}" type="pres">
      <dgm:prSet presAssocID="{8EA49E57-BC51-4EE9-98BE-82A913FFA5B4}" presName="bgRect" presStyleLbl="bgShp" presStyleIdx="1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F2AE7CFE-ED54-434C-B3C0-77AC6EA02A20}" type="pres">
      <dgm:prSet presAssocID="{8EA49E57-BC51-4EE9-98BE-82A913FFA5B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9681D30-C7D2-44DE-96DB-77739173F841}" type="pres">
      <dgm:prSet presAssocID="{8EA49E57-BC51-4EE9-98BE-82A913FFA5B4}" presName="spaceRect" presStyleCnt="0"/>
      <dgm:spPr/>
    </dgm:pt>
    <dgm:pt modelId="{451096B1-0370-481B-8F98-8BD5AF5A8988}" type="pres">
      <dgm:prSet presAssocID="{8EA49E57-BC51-4EE9-98BE-82A913FFA5B4}" presName="parTx" presStyleLbl="revTx" presStyleIdx="1" presStyleCnt="6">
        <dgm:presLayoutVars>
          <dgm:chMax val="0"/>
          <dgm:chPref val="0"/>
        </dgm:presLayoutVars>
      </dgm:prSet>
      <dgm:spPr/>
    </dgm:pt>
    <dgm:pt modelId="{13219FBD-74FE-4AA9-A0EA-E800D48C77B6}" type="pres">
      <dgm:prSet presAssocID="{2512A03A-46DF-487E-8DD4-9A9C21D07785}" presName="sibTrans" presStyleCnt="0"/>
      <dgm:spPr/>
    </dgm:pt>
    <dgm:pt modelId="{4EF71699-7B38-424B-BB5C-A2AA3D57B12E}" type="pres">
      <dgm:prSet presAssocID="{6FDCB4DD-55CB-4AE4-B08D-D80475D940BD}" presName="compNode" presStyleCnt="0"/>
      <dgm:spPr/>
    </dgm:pt>
    <dgm:pt modelId="{CFCB6D28-9505-4B70-A37B-373BFDA8C1F3}" type="pres">
      <dgm:prSet presAssocID="{6FDCB4DD-55CB-4AE4-B08D-D80475D940BD}" presName="bgRect" presStyleLbl="bgShp" presStyleIdx="2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A1865FD1-70AD-4B8C-A3FD-74142A951B62}" type="pres">
      <dgm:prSet presAssocID="{6FDCB4DD-55CB-4AE4-B08D-D80475D940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C6BF751-283C-4F7C-A2BC-49B93797DA95}" type="pres">
      <dgm:prSet presAssocID="{6FDCB4DD-55CB-4AE4-B08D-D80475D940BD}" presName="spaceRect" presStyleCnt="0"/>
      <dgm:spPr/>
    </dgm:pt>
    <dgm:pt modelId="{77C1BA68-60C9-492D-B0DC-CDD696E5BEDE}" type="pres">
      <dgm:prSet presAssocID="{6FDCB4DD-55CB-4AE4-B08D-D80475D940BD}" presName="parTx" presStyleLbl="revTx" presStyleIdx="2" presStyleCnt="6">
        <dgm:presLayoutVars>
          <dgm:chMax val="0"/>
          <dgm:chPref val="0"/>
        </dgm:presLayoutVars>
      </dgm:prSet>
      <dgm:spPr/>
    </dgm:pt>
    <dgm:pt modelId="{E252522C-6E5E-4EBE-B629-D26AC0BCD1E7}" type="pres">
      <dgm:prSet presAssocID="{85E6743B-F312-4A21-BEB1-24C080CB86FA}" presName="sibTrans" presStyleCnt="0"/>
      <dgm:spPr/>
    </dgm:pt>
    <dgm:pt modelId="{5276659B-4A6A-4EF4-8D69-DE60217A34A6}" type="pres">
      <dgm:prSet presAssocID="{8319271A-BA3E-42B1-87EB-E7C15170F3FC}" presName="compNode" presStyleCnt="0"/>
      <dgm:spPr/>
    </dgm:pt>
    <dgm:pt modelId="{54922162-5D85-47FA-9F44-49C9D1BCAF4B}" type="pres">
      <dgm:prSet presAssocID="{8319271A-BA3E-42B1-87EB-E7C15170F3FC}" presName="bgRect" presStyleLbl="bgShp" presStyleIdx="3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96FBA498-68FB-482F-94F8-7889CE8D4DD3}" type="pres">
      <dgm:prSet presAssocID="{8319271A-BA3E-42B1-87EB-E7C15170F3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92F7732-34F8-450E-97B9-E91293AE8A03}" type="pres">
      <dgm:prSet presAssocID="{8319271A-BA3E-42B1-87EB-E7C15170F3FC}" presName="spaceRect" presStyleCnt="0"/>
      <dgm:spPr/>
    </dgm:pt>
    <dgm:pt modelId="{CD3D8755-5795-4BBC-9D1B-6AD98446A20E}" type="pres">
      <dgm:prSet presAssocID="{8319271A-BA3E-42B1-87EB-E7C15170F3FC}" presName="parTx" presStyleLbl="revTx" presStyleIdx="3" presStyleCnt="6">
        <dgm:presLayoutVars>
          <dgm:chMax val="0"/>
          <dgm:chPref val="0"/>
        </dgm:presLayoutVars>
      </dgm:prSet>
      <dgm:spPr/>
    </dgm:pt>
    <dgm:pt modelId="{892C695E-FA4D-4FB9-A9C3-D390AFB5FB0A}" type="pres">
      <dgm:prSet presAssocID="{79597C44-4755-47A7-A660-573A56083D8A}" presName="sibTrans" presStyleCnt="0"/>
      <dgm:spPr/>
    </dgm:pt>
    <dgm:pt modelId="{6F234C68-D2D2-4548-A073-5266F2A7D24E}" type="pres">
      <dgm:prSet presAssocID="{C7807CFC-F209-4334-AADD-EC3DCC603EF1}" presName="compNode" presStyleCnt="0"/>
      <dgm:spPr/>
    </dgm:pt>
    <dgm:pt modelId="{664B0B9A-5BA9-4C1E-9493-F19849A2EB4B}" type="pres">
      <dgm:prSet presAssocID="{C7807CFC-F209-4334-AADD-EC3DCC603EF1}" presName="bgRect" presStyleLbl="bgShp" presStyleIdx="4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6EE1507A-18B3-44B6-AAE5-F264C5D6CC2D}" type="pres">
      <dgm:prSet presAssocID="{C7807CFC-F209-4334-AADD-EC3DCC603EF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EF129A7-9DC1-4A09-B80A-CB93381C3A92}" type="pres">
      <dgm:prSet presAssocID="{C7807CFC-F209-4334-AADD-EC3DCC603EF1}" presName="spaceRect" presStyleCnt="0"/>
      <dgm:spPr/>
    </dgm:pt>
    <dgm:pt modelId="{B4ED92E4-2DA0-4A98-98BE-EF3AA4AD3D26}" type="pres">
      <dgm:prSet presAssocID="{C7807CFC-F209-4334-AADD-EC3DCC603EF1}" presName="parTx" presStyleLbl="revTx" presStyleIdx="4" presStyleCnt="6">
        <dgm:presLayoutVars>
          <dgm:chMax val="0"/>
          <dgm:chPref val="0"/>
        </dgm:presLayoutVars>
      </dgm:prSet>
      <dgm:spPr/>
    </dgm:pt>
    <dgm:pt modelId="{0607CC51-9CAC-4D69-A353-C1AB3C5D2F91}" type="pres">
      <dgm:prSet presAssocID="{B461AB80-E7EE-429E-A478-DE1D7930F9A8}" presName="sibTrans" presStyleCnt="0"/>
      <dgm:spPr/>
    </dgm:pt>
    <dgm:pt modelId="{B5AA6633-3F39-4CC8-8CAF-0214CB5868C4}" type="pres">
      <dgm:prSet presAssocID="{9F8BB9C0-38ED-4320-80E6-152DB8ACC288}" presName="compNode" presStyleCnt="0"/>
      <dgm:spPr/>
    </dgm:pt>
    <dgm:pt modelId="{81586090-4790-4339-B727-86A1E641186D}" type="pres">
      <dgm:prSet presAssocID="{9F8BB9C0-38ED-4320-80E6-152DB8ACC288}" presName="bgRect" presStyleLbl="bgShp" presStyleIdx="5" presStyleCnt="6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</dgm:pt>
    <dgm:pt modelId="{E61BA913-3608-481B-A0AA-43E9F1BB611A}" type="pres">
      <dgm:prSet presAssocID="{9F8BB9C0-38ED-4320-80E6-152DB8ACC2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FF2C0C3-FDCB-49CF-BAEE-C46D2E3005FF}" type="pres">
      <dgm:prSet presAssocID="{9F8BB9C0-38ED-4320-80E6-152DB8ACC288}" presName="spaceRect" presStyleCnt="0"/>
      <dgm:spPr/>
    </dgm:pt>
    <dgm:pt modelId="{ED3A819D-CE28-4AA2-9794-167AC2BA35B7}" type="pres">
      <dgm:prSet presAssocID="{9F8BB9C0-38ED-4320-80E6-152DB8ACC28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E9F4F07-A4DA-4123-9BE9-95B903DC396C}" type="presOf" srcId="{C7807CFC-F209-4334-AADD-EC3DCC603EF1}" destId="{B4ED92E4-2DA0-4A98-98BE-EF3AA4AD3D26}" srcOrd="0" destOrd="0" presId="urn:microsoft.com/office/officeart/2018/2/layout/IconVerticalSolidList"/>
    <dgm:cxn modelId="{A68DE010-A332-4A6A-9977-0632F34CD3CF}" srcId="{FC689597-D04C-48C9-A0C7-A4958D115181}" destId="{8EA49E57-BC51-4EE9-98BE-82A913FFA5B4}" srcOrd="1" destOrd="0" parTransId="{1D94AFD7-4073-4B79-B3BA-248A8FF4299C}" sibTransId="{2512A03A-46DF-487E-8DD4-9A9C21D07785}"/>
    <dgm:cxn modelId="{64FA6720-5BB0-4080-AB22-24A121935AE7}" type="presOf" srcId="{9F8BB9C0-38ED-4320-80E6-152DB8ACC288}" destId="{ED3A819D-CE28-4AA2-9794-167AC2BA35B7}" srcOrd="0" destOrd="0" presId="urn:microsoft.com/office/officeart/2018/2/layout/IconVerticalSolidList"/>
    <dgm:cxn modelId="{99E34353-89A3-481F-9F3C-4830D32FF9E4}" type="presOf" srcId="{9DFFCE24-1470-46ED-B5EC-A0537BCC0D03}" destId="{8230FD11-51A4-4AE8-91C8-0D8862914D24}" srcOrd="0" destOrd="0" presId="urn:microsoft.com/office/officeart/2018/2/layout/IconVerticalSolidList"/>
    <dgm:cxn modelId="{FACE1E81-B996-46F9-9902-81C23F670F9D}" srcId="{FC689597-D04C-48C9-A0C7-A4958D115181}" destId="{9DFFCE24-1470-46ED-B5EC-A0537BCC0D03}" srcOrd="0" destOrd="0" parTransId="{E3E35B72-FDDA-4E01-9316-76CD94922F8D}" sibTransId="{9B8BB6C8-3530-47AC-9676-6A0C1330C909}"/>
    <dgm:cxn modelId="{0A4C0187-E005-4B4B-9F9B-B15656D2E9C4}" type="presOf" srcId="{FC689597-D04C-48C9-A0C7-A4958D115181}" destId="{5C15D5A3-C84F-4B6B-8899-EEBB9EA68CBF}" srcOrd="0" destOrd="0" presId="urn:microsoft.com/office/officeart/2018/2/layout/IconVerticalSolidList"/>
    <dgm:cxn modelId="{A65FCB8C-D23A-4A34-8587-2954F038477B}" srcId="{FC689597-D04C-48C9-A0C7-A4958D115181}" destId="{8319271A-BA3E-42B1-87EB-E7C15170F3FC}" srcOrd="3" destOrd="0" parTransId="{9DF9571D-9DDC-446E-ABB5-ABC68FA5E334}" sibTransId="{79597C44-4755-47A7-A660-573A56083D8A}"/>
    <dgm:cxn modelId="{DBF6B0C1-F62E-4752-8FF2-AFED15DFADC0}" srcId="{FC689597-D04C-48C9-A0C7-A4958D115181}" destId="{6FDCB4DD-55CB-4AE4-B08D-D80475D940BD}" srcOrd="2" destOrd="0" parTransId="{F06B1544-4B70-405D-BD47-B53EFCF5AFB3}" sibTransId="{85E6743B-F312-4A21-BEB1-24C080CB86FA}"/>
    <dgm:cxn modelId="{EF16A6D1-E876-4C80-84AB-BE32F7D50DE0}" type="presOf" srcId="{8EA49E57-BC51-4EE9-98BE-82A913FFA5B4}" destId="{451096B1-0370-481B-8F98-8BD5AF5A8988}" srcOrd="0" destOrd="0" presId="urn:microsoft.com/office/officeart/2018/2/layout/IconVerticalSolidList"/>
    <dgm:cxn modelId="{E82C9AD5-E6AD-4E81-812F-29F4C4BB9C14}" type="presOf" srcId="{8319271A-BA3E-42B1-87EB-E7C15170F3FC}" destId="{CD3D8755-5795-4BBC-9D1B-6AD98446A20E}" srcOrd="0" destOrd="0" presId="urn:microsoft.com/office/officeart/2018/2/layout/IconVerticalSolidList"/>
    <dgm:cxn modelId="{266ECFE6-5266-4D63-AA3B-636D3775E632}" srcId="{FC689597-D04C-48C9-A0C7-A4958D115181}" destId="{C7807CFC-F209-4334-AADD-EC3DCC603EF1}" srcOrd="4" destOrd="0" parTransId="{FEE334BF-654F-4810-888C-8FB54A6292F8}" sibTransId="{B461AB80-E7EE-429E-A478-DE1D7930F9A8}"/>
    <dgm:cxn modelId="{F9FC20FF-B622-45BA-BD57-AD522A35E522}" srcId="{FC689597-D04C-48C9-A0C7-A4958D115181}" destId="{9F8BB9C0-38ED-4320-80E6-152DB8ACC288}" srcOrd="5" destOrd="0" parTransId="{8DC5E365-329E-41CD-BC9E-ECAF0B39A376}" sibTransId="{515E3642-9855-4B4B-AAB9-C31130D394D6}"/>
    <dgm:cxn modelId="{499382FF-E10A-41A0-8DC3-F4D9DEA660CE}" type="presOf" srcId="{6FDCB4DD-55CB-4AE4-B08D-D80475D940BD}" destId="{77C1BA68-60C9-492D-B0DC-CDD696E5BEDE}" srcOrd="0" destOrd="0" presId="urn:microsoft.com/office/officeart/2018/2/layout/IconVerticalSolidList"/>
    <dgm:cxn modelId="{95922779-B880-4FA6-AFF3-0DC9931DA155}" type="presParOf" srcId="{5C15D5A3-C84F-4B6B-8899-EEBB9EA68CBF}" destId="{875BE36D-220F-4D44-B0A9-E418D7CBD2DA}" srcOrd="0" destOrd="0" presId="urn:microsoft.com/office/officeart/2018/2/layout/IconVerticalSolidList"/>
    <dgm:cxn modelId="{0E708BFE-F783-4E6A-977A-CF7FC70F9787}" type="presParOf" srcId="{875BE36D-220F-4D44-B0A9-E418D7CBD2DA}" destId="{3C108419-1E73-43DA-B6F6-55C214774B49}" srcOrd="0" destOrd="0" presId="urn:microsoft.com/office/officeart/2018/2/layout/IconVerticalSolidList"/>
    <dgm:cxn modelId="{DBCEF23D-A2A6-4401-898E-18758A8B303D}" type="presParOf" srcId="{875BE36D-220F-4D44-B0A9-E418D7CBD2DA}" destId="{2F55BDA2-08F0-4FBE-90B2-BBF06C172673}" srcOrd="1" destOrd="0" presId="urn:microsoft.com/office/officeart/2018/2/layout/IconVerticalSolidList"/>
    <dgm:cxn modelId="{C70A0522-55C4-4136-B195-B104C414AFCF}" type="presParOf" srcId="{875BE36D-220F-4D44-B0A9-E418D7CBD2DA}" destId="{A0149568-0690-4238-BC65-F41C53B04177}" srcOrd="2" destOrd="0" presId="urn:microsoft.com/office/officeart/2018/2/layout/IconVerticalSolidList"/>
    <dgm:cxn modelId="{33B1F4A6-685A-4CE8-9E81-3869E2686CF7}" type="presParOf" srcId="{875BE36D-220F-4D44-B0A9-E418D7CBD2DA}" destId="{8230FD11-51A4-4AE8-91C8-0D8862914D24}" srcOrd="3" destOrd="0" presId="urn:microsoft.com/office/officeart/2018/2/layout/IconVerticalSolidList"/>
    <dgm:cxn modelId="{333A0C95-2864-42D7-87A1-F1D83DBB082F}" type="presParOf" srcId="{5C15D5A3-C84F-4B6B-8899-EEBB9EA68CBF}" destId="{412FC5AD-BF5A-47A2-B71C-117C071E6F83}" srcOrd="1" destOrd="0" presId="urn:microsoft.com/office/officeart/2018/2/layout/IconVerticalSolidList"/>
    <dgm:cxn modelId="{01E0EBCD-F3A2-4E54-956C-D3D97EEA5DB3}" type="presParOf" srcId="{5C15D5A3-C84F-4B6B-8899-EEBB9EA68CBF}" destId="{A300B7AB-6A1E-47A2-90EF-016A3968822A}" srcOrd="2" destOrd="0" presId="urn:microsoft.com/office/officeart/2018/2/layout/IconVerticalSolidList"/>
    <dgm:cxn modelId="{869992B2-6819-421A-8651-C1DFA030396A}" type="presParOf" srcId="{A300B7AB-6A1E-47A2-90EF-016A3968822A}" destId="{AAC71632-E91E-4770-9EA4-886B8A91408F}" srcOrd="0" destOrd="0" presId="urn:microsoft.com/office/officeart/2018/2/layout/IconVerticalSolidList"/>
    <dgm:cxn modelId="{668A950F-A9B6-4F79-866F-AA47A8E14480}" type="presParOf" srcId="{A300B7AB-6A1E-47A2-90EF-016A3968822A}" destId="{F2AE7CFE-ED54-434C-B3C0-77AC6EA02A20}" srcOrd="1" destOrd="0" presId="urn:microsoft.com/office/officeart/2018/2/layout/IconVerticalSolidList"/>
    <dgm:cxn modelId="{D99A553E-DD90-4115-925A-12A4D5413346}" type="presParOf" srcId="{A300B7AB-6A1E-47A2-90EF-016A3968822A}" destId="{C9681D30-C7D2-44DE-96DB-77739173F841}" srcOrd="2" destOrd="0" presId="urn:microsoft.com/office/officeart/2018/2/layout/IconVerticalSolidList"/>
    <dgm:cxn modelId="{635007CF-0881-4D70-B24C-F782C37EF9F4}" type="presParOf" srcId="{A300B7AB-6A1E-47A2-90EF-016A3968822A}" destId="{451096B1-0370-481B-8F98-8BD5AF5A8988}" srcOrd="3" destOrd="0" presId="urn:microsoft.com/office/officeart/2018/2/layout/IconVerticalSolidList"/>
    <dgm:cxn modelId="{F99CFCCF-1E26-4171-A3CE-521B7A9EE524}" type="presParOf" srcId="{5C15D5A3-C84F-4B6B-8899-EEBB9EA68CBF}" destId="{13219FBD-74FE-4AA9-A0EA-E800D48C77B6}" srcOrd="3" destOrd="0" presId="urn:microsoft.com/office/officeart/2018/2/layout/IconVerticalSolidList"/>
    <dgm:cxn modelId="{78853985-191E-4C99-ADEF-B6F14824448B}" type="presParOf" srcId="{5C15D5A3-C84F-4B6B-8899-EEBB9EA68CBF}" destId="{4EF71699-7B38-424B-BB5C-A2AA3D57B12E}" srcOrd="4" destOrd="0" presId="urn:microsoft.com/office/officeart/2018/2/layout/IconVerticalSolidList"/>
    <dgm:cxn modelId="{BE4BD76F-3B38-4E1B-8AAA-7F7FF545BB70}" type="presParOf" srcId="{4EF71699-7B38-424B-BB5C-A2AA3D57B12E}" destId="{CFCB6D28-9505-4B70-A37B-373BFDA8C1F3}" srcOrd="0" destOrd="0" presId="urn:microsoft.com/office/officeart/2018/2/layout/IconVerticalSolidList"/>
    <dgm:cxn modelId="{259B5916-8B33-43B8-8BA2-7AF9B7204FC8}" type="presParOf" srcId="{4EF71699-7B38-424B-BB5C-A2AA3D57B12E}" destId="{A1865FD1-70AD-4B8C-A3FD-74142A951B62}" srcOrd="1" destOrd="0" presId="urn:microsoft.com/office/officeart/2018/2/layout/IconVerticalSolidList"/>
    <dgm:cxn modelId="{552AB853-0A7D-4FE6-B73B-3E322C8E7C3F}" type="presParOf" srcId="{4EF71699-7B38-424B-BB5C-A2AA3D57B12E}" destId="{6C6BF751-283C-4F7C-A2BC-49B93797DA95}" srcOrd="2" destOrd="0" presId="urn:microsoft.com/office/officeart/2018/2/layout/IconVerticalSolidList"/>
    <dgm:cxn modelId="{A138374F-B3E6-463B-B114-2E7F803038A0}" type="presParOf" srcId="{4EF71699-7B38-424B-BB5C-A2AA3D57B12E}" destId="{77C1BA68-60C9-492D-B0DC-CDD696E5BEDE}" srcOrd="3" destOrd="0" presId="urn:microsoft.com/office/officeart/2018/2/layout/IconVerticalSolidList"/>
    <dgm:cxn modelId="{AFDCC5E4-F6FA-454C-A799-AFF5C9D82F17}" type="presParOf" srcId="{5C15D5A3-C84F-4B6B-8899-EEBB9EA68CBF}" destId="{E252522C-6E5E-4EBE-B629-D26AC0BCD1E7}" srcOrd="5" destOrd="0" presId="urn:microsoft.com/office/officeart/2018/2/layout/IconVerticalSolidList"/>
    <dgm:cxn modelId="{3ED3EEF6-86DB-4C8B-8C99-F7EEC754A898}" type="presParOf" srcId="{5C15D5A3-C84F-4B6B-8899-EEBB9EA68CBF}" destId="{5276659B-4A6A-4EF4-8D69-DE60217A34A6}" srcOrd="6" destOrd="0" presId="urn:microsoft.com/office/officeart/2018/2/layout/IconVerticalSolidList"/>
    <dgm:cxn modelId="{A3FD0E3E-E3A0-4256-A1B9-ACB5BDCA9F39}" type="presParOf" srcId="{5276659B-4A6A-4EF4-8D69-DE60217A34A6}" destId="{54922162-5D85-47FA-9F44-49C9D1BCAF4B}" srcOrd="0" destOrd="0" presId="urn:microsoft.com/office/officeart/2018/2/layout/IconVerticalSolidList"/>
    <dgm:cxn modelId="{36120825-DBE8-4A13-A809-5C1189EA9E8B}" type="presParOf" srcId="{5276659B-4A6A-4EF4-8D69-DE60217A34A6}" destId="{96FBA498-68FB-482F-94F8-7889CE8D4DD3}" srcOrd="1" destOrd="0" presId="urn:microsoft.com/office/officeart/2018/2/layout/IconVerticalSolidList"/>
    <dgm:cxn modelId="{410B8900-09B5-4EE1-A28D-67A0333AC050}" type="presParOf" srcId="{5276659B-4A6A-4EF4-8D69-DE60217A34A6}" destId="{A92F7732-34F8-450E-97B9-E91293AE8A03}" srcOrd="2" destOrd="0" presId="urn:microsoft.com/office/officeart/2018/2/layout/IconVerticalSolidList"/>
    <dgm:cxn modelId="{64B066F6-594E-449B-9712-F7302080C516}" type="presParOf" srcId="{5276659B-4A6A-4EF4-8D69-DE60217A34A6}" destId="{CD3D8755-5795-4BBC-9D1B-6AD98446A20E}" srcOrd="3" destOrd="0" presId="urn:microsoft.com/office/officeart/2018/2/layout/IconVerticalSolidList"/>
    <dgm:cxn modelId="{B9F84F25-3E9A-46BC-8678-103326E4BF99}" type="presParOf" srcId="{5C15D5A3-C84F-4B6B-8899-EEBB9EA68CBF}" destId="{892C695E-FA4D-4FB9-A9C3-D390AFB5FB0A}" srcOrd="7" destOrd="0" presId="urn:microsoft.com/office/officeart/2018/2/layout/IconVerticalSolidList"/>
    <dgm:cxn modelId="{32918490-1A90-4ABB-9503-448E50C6DEBB}" type="presParOf" srcId="{5C15D5A3-C84F-4B6B-8899-EEBB9EA68CBF}" destId="{6F234C68-D2D2-4548-A073-5266F2A7D24E}" srcOrd="8" destOrd="0" presId="urn:microsoft.com/office/officeart/2018/2/layout/IconVerticalSolidList"/>
    <dgm:cxn modelId="{25B839F6-FC5F-419B-9C40-98C0232F1693}" type="presParOf" srcId="{6F234C68-D2D2-4548-A073-5266F2A7D24E}" destId="{664B0B9A-5BA9-4C1E-9493-F19849A2EB4B}" srcOrd="0" destOrd="0" presId="urn:microsoft.com/office/officeart/2018/2/layout/IconVerticalSolidList"/>
    <dgm:cxn modelId="{CE6D3438-3861-4754-803A-39A75804670D}" type="presParOf" srcId="{6F234C68-D2D2-4548-A073-5266F2A7D24E}" destId="{6EE1507A-18B3-44B6-AAE5-F264C5D6CC2D}" srcOrd="1" destOrd="0" presId="urn:microsoft.com/office/officeart/2018/2/layout/IconVerticalSolidList"/>
    <dgm:cxn modelId="{07E47B78-309E-44C6-8F5E-AC326F6E78EE}" type="presParOf" srcId="{6F234C68-D2D2-4548-A073-5266F2A7D24E}" destId="{7EF129A7-9DC1-4A09-B80A-CB93381C3A92}" srcOrd="2" destOrd="0" presId="urn:microsoft.com/office/officeart/2018/2/layout/IconVerticalSolidList"/>
    <dgm:cxn modelId="{3F65D373-2998-4C49-9E6A-C794ABF158D1}" type="presParOf" srcId="{6F234C68-D2D2-4548-A073-5266F2A7D24E}" destId="{B4ED92E4-2DA0-4A98-98BE-EF3AA4AD3D26}" srcOrd="3" destOrd="0" presId="urn:microsoft.com/office/officeart/2018/2/layout/IconVerticalSolidList"/>
    <dgm:cxn modelId="{AE7637E5-6007-46AF-836F-535A0FD05D74}" type="presParOf" srcId="{5C15D5A3-C84F-4B6B-8899-EEBB9EA68CBF}" destId="{0607CC51-9CAC-4D69-A353-C1AB3C5D2F91}" srcOrd="9" destOrd="0" presId="urn:microsoft.com/office/officeart/2018/2/layout/IconVerticalSolidList"/>
    <dgm:cxn modelId="{4DB8C298-2B9D-43B1-978B-F776BA772340}" type="presParOf" srcId="{5C15D5A3-C84F-4B6B-8899-EEBB9EA68CBF}" destId="{B5AA6633-3F39-4CC8-8CAF-0214CB5868C4}" srcOrd="10" destOrd="0" presId="urn:microsoft.com/office/officeart/2018/2/layout/IconVerticalSolidList"/>
    <dgm:cxn modelId="{BBF89EF7-4427-47F6-AEC7-D7AA39B3E325}" type="presParOf" srcId="{B5AA6633-3F39-4CC8-8CAF-0214CB5868C4}" destId="{81586090-4790-4339-B727-86A1E641186D}" srcOrd="0" destOrd="0" presId="urn:microsoft.com/office/officeart/2018/2/layout/IconVerticalSolidList"/>
    <dgm:cxn modelId="{63CCE1F7-CB51-40F1-B19F-99C8DD99509B}" type="presParOf" srcId="{B5AA6633-3F39-4CC8-8CAF-0214CB5868C4}" destId="{E61BA913-3608-481B-A0AA-43E9F1BB611A}" srcOrd="1" destOrd="0" presId="urn:microsoft.com/office/officeart/2018/2/layout/IconVerticalSolidList"/>
    <dgm:cxn modelId="{3559509D-0934-4D87-8AA5-656693BB42A8}" type="presParOf" srcId="{B5AA6633-3F39-4CC8-8CAF-0214CB5868C4}" destId="{FFF2C0C3-FDCB-49CF-BAEE-C46D2E3005FF}" srcOrd="2" destOrd="0" presId="urn:microsoft.com/office/officeart/2018/2/layout/IconVerticalSolidList"/>
    <dgm:cxn modelId="{EEE16621-2A31-4D54-9C41-67101AE324C6}" type="presParOf" srcId="{B5AA6633-3F39-4CC8-8CAF-0214CB5868C4}" destId="{ED3A819D-CE28-4AA2-9794-167AC2BA35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4803-5349-49BA-9C8D-D7D819D0EC54}">
      <dsp:nvSpPr>
        <dsp:cNvPr id="0" name=""/>
        <dsp:cNvSpPr/>
      </dsp:nvSpPr>
      <dsp:spPr>
        <a:xfrm>
          <a:off x="445681" y="391749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5B324-6580-44E2-920E-867BB628D29F}">
      <dsp:nvSpPr>
        <dsp:cNvPr id="0" name=""/>
        <dsp:cNvSpPr/>
      </dsp:nvSpPr>
      <dsp:spPr>
        <a:xfrm>
          <a:off x="723556" y="669624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7A0F5-7580-49B2-A60A-F2070AF97225}">
      <dsp:nvSpPr>
        <dsp:cNvPr id="0" name=""/>
        <dsp:cNvSpPr/>
      </dsp:nvSpPr>
      <dsp:spPr>
        <a:xfrm>
          <a:off x="28869" y="210174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omic Sans MS" panose="030F0702030302020204" pitchFamily="66" charset="0"/>
            </a:rPr>
            <a:t>• Detect and classify motion</a:t>
          </a:r>
        </a:p>
      </dsp:txBody>
      <dsp:txXfrm>
        <a:off x="28869" y="2101749"/>
        <a:ext cx="2137500" cy="720000"/>
      </dsp:txXfrm>
    </dsp:sp>
    <dsp:sp modelId="{F2C6B000-AD2D-4FC1-8C55-ABF04DCFA055}">
      <dsp:nvSpPr>
        <dsp:cNvPr id="0" name=""/>
        <dsp:cNvSpPr/>
      </dsp:nvSpPr>
      <dsp:spPr>
        <a:xfrm>
          <a:off x="2957244" y="391749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4E12-515C-41D9-84FE-A5D1BB8D1D0C}">
      <dsp:nvSpPr>
        <dsp:cNvPr id="0" name=""/>
        <dsp:cNvSpPr/>
      </dsp:nvSpPr>
      <dsp:spPr>
        <a:xfrm>
          <a:off x="3235119" y="669624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96D52-7437-478F-A591-AF44D587DAD3}">
      <dsp:nvSpPr>
        <dsp:cNvPr id="0" name=""/>
        <dsp:cNvSpPr/>
      </dsp:nvSpPr>
      <dsp:spPr>
        <a:xfrm>
          <a:off x="2540431" y="210174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omic Sans MS" panose="030F0702030302020204" pitchFamily="66" charset="0"/>
            </a:rPr>
            <a:t>• Detect direction &amp; zone</a:t>
          </a:r>
        </a:p>
      </dsp:txBody>
      <dsp:txXfrm>
        <a:off x="2540431" y="2101749"/>
        <a:ext cx="2137500" cy="720000"/>
      </dsp:txXfrm>
    </dsp:sp>
    <dsp:sp modelId="{4D392095-C8DE-4FE3-A184-A6C95009A60C}">
      <dsp:nvSpPr>
        <dsp:cNvPr id="0" name=""/>
        <dsp:cNvSpPr/>
      </dsp:nvSpPr>
      <dsp:spPr>
        <a:xfrm>
          <a:off x="5468806" y="391749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05BBF-7653-406F-B4B2-1BA64017D979}">
      <dsp:nvSpPr>
        <dsp:cNvPr id="0" name=""/>
        <dsp:cNvSpPr/>
      </dsp:nvSpPr>
      <dsp:spPr>
        <a:xfrm>
          <a:off x="5746681" y="669624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B5E96-8D9D-4F57-86B0-7C0E6CF43BF0}">
      <dsp:nvSpPr>
        <dsp:cNvPr id="0" name=""/>
        <dsp:cNvSpPr/>
      </dsp:nvSpPr>
      <dsp:spPr>
        <a:xfrm>
          <a:off x="5051994" y="210174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Comic Sans MS" panose="030F0702030302020204" pitchFamily="66" charset="0"/>
            </a:rPr>
            <a:t>• Log and store motion intelligently</a:t>
          </a:r>
        </a:p>
      </dsp:txBody>
      <dsp:txXfrm>
        <a:off x="5051994" y="2101749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26F55-9350-4AE6-8FAA-6C74CC2E4B01}">
      <dsp:nvSpPr>
        <dsp:cNvPr id="0" name=""/>
        <dsp:cNvSpPr/>
      </dsp:nvSpPr>
      <dsp:spPr>
        <a:xfrm>
          <a:off x="0" y="58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Python 3.x</a:t>
          </a:r>
        </a:p>
      </dsp:txBody>
      <dsp:txXfrm>
        <a:off x="28557" y="87288"/>
        <a:ext cx="6236686" cy="527886"/>
      </dsp:txXfrm>
    </dsp:sp>
    <dsp:sp modelId="{1BD5F5DF-D728-4939-93E5-234982D7E90C}">
      <dsp:nvSpPr>
        <dsp:cNvPr id="0" name=""/>
        <dsp:cNvSpPr/>
      </dsp:nvSpPr>
      <dsp:spPr>
        <a:xfrm>
          <a:off x="0" y="715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OpenCV</a:t>
          </a:r>
        </a:p>
      </dsp:txBody>
      <dsp:txXfrm>
        <a:off x="28557" y="744288"/>
        <a:ext cx="6236686" cy="527886"/>
      </dsp:txXfrm>
    </dsp:sp>
    <dsp:sp modelId="{4F7D79D5-64D7-4D30-9D28-3C5176243DE5}">
      <dsp:nvSpPr>
        <dsp:cNvPr id="0" name=""/>
        <dsp:cNvSpPr/>
      </dsp:nvSpPr>
      <dsp:spPr>
        <a:xfrm>
          <a:off x="0" y="1372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NumPy</a:t>
          </a:r>
        </a:p>
      </dsp:txBody>
      <dsp:txXfrm>
        <a:off x="28557" y="1401288"/>
        <a:ext cx="6236686" cy="527886"/>
      </dsp:txXfrm>
    </dsp:sp>
    <dsp:sp modelId="{197FC90C-9223-4023-999E-47C06DAD6F80}">
      <dsp:nvSpPr>
        <dsp:cNvPr id="0" name=""/>
        <dsp:cNvSpPr/>
      </dsp:nvSpPr>
      <dsp:spPr>
        <a:xfrm>
          <a:off x="0" y="2029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Winsound</a:t>
          </a:r>
        </a:p>
      </dsp:txBody>
      <dsp:txXfrm>
        <a:off x="28557" y="2058288"/>
        <a:ext cx="6236686" cy="527886"/>
      </dsp:txXfrm>
    </dsp:sp>
    <dsp:sp modelId="{C6AF805A-55B1-45C5-89C8-425CEC08F27E}">
      <dsp:nvSpPr>
        <dsp:cNvPr id="0" name=""/>
        <dsp:cNvSpPr/>
      </dsp:nvSpPr>
      <dsp:spPr>
        <a:xfrm>
          <a:off x="0" y="2686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Datetime</a:t>
          </a:r>
        </a:p>
      </dsp:txBody>
      <dsp:txXfrm>
        <a:off x="28557" y="2715288"/>
        <a:ext cx="6236686" cy="527886"/>
      </dsp:txXfrm>
    </dsp:sp>
    <dsp:sp modelId="{0DFF5AB0-FAEF-42CC-BE12-B556B548EE9C}">
      <dsp:nvSpPr>
        <dsp:cNvPr id="0" name=""/>
        <dsp:cNvSpPr/>
      </dsp:nvSpPr>
      <dsp:spPr>
        <a:xfrm>
          <a:off x="0" y="3343731"/>
          <a:ext cx="6293800" cy="58500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OS &amp; Threading</a:t>
          </a:r>
        </a:p>
      </dsp:txBody>
      <dsp:txXfrm>
        <a:off x="28557" y="3372288"/>
        <a:ext cx="623668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08419-1E73-43DA-B6F6-55C214774B49}">
      <dsp:nvSpPr>
        <dsp:cNvPr id="0" name=""/>
        <dsp:cNvSpPr/>
      </dsp:nvSpPr>
      <dsp:spPr>
        <a:xfrm>
          <a:off x="0" y="1590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2F55BDA2-08F0-4FBE-90B2-BBF06C172673}">
      <dsp:nvSpPr>
        <dsp:cNvPr id="0" name=""/>
        <dsp:cNvSpPr/>
      </dsp:nvSpPr>
      <dsp:spPr>
        <a:xfrm>
          <a:off x="205055" y="154111"/>
          <a:ext cx="372828" cy="372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0FD11-51A4-4AE8-91C8-0D8862914D24}">
      <dsp:nvSpPr>
        <dsp:cNvPr id="0" name=""/>
        <dsp:cNvSpPr/>
      </dsp:nvSpPr>
      <dsp:spPr>
        <a:xfrm>
          <a:off x="782940" y="1590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Sound Alerts</a:t>
          </a:r>
        </a:p>
      </dsp:txBody>
      <dsp:txXfrm>
        <a:off x="782940" y="1590"/>
        <a:ext cx="3708038" cy="677870"/>
      </dsp:txXfrm>
    </dsp:sp>
    <dsp:sp modelId="{AAC71632-E91E-4770-9EA4-886B8A91408F}">
      <dsp:nvSpPr>
        <dsp:cNvPr id="0" name=""/>
        <dsp:cNvSpPr/>
      </dsp:nvSpPr>
      <dsp:spPr>
        <a:xfrm>
          <a:off x="0" y="848928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F2AE7CFE-ED54-434C-B3C0-77AC6EA02A20}">
      <dsp:nvSpPr>
        <dsp:cNvPr id="0" name=""/>
        <dsp:cNvSpPr/>
      </dsp:nvSpPr>
      <dsp:spPr>
        <a:xfrm>
          <a:off x="205055" y="1001449"/>
          <a:ext cx="372828" cy="372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96B1-0370-481B-8F98-8BD5AF5A8988}">
      <dsp:nvSpPr>
        <dsp:cNvPr id="0" name=""/>
        <dsp:cNvSpPr/>
      </dsp:nvSpPr>
      <dsp:spPr>
        <a:xfrm>
          <a:off x="782940" y="848928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Email/Telegram Alerts</a:t>
          </a:r>
        </a:p>
      </dsp:txBody>
      <dsp:txXfrm>
        <a:off x="782940" y="848928"/>
        <a:ext cx="3708038" cy="677870"/>
      </dsp:txXfrm>
    </dsp:sp>
    <dsp:sp modelId="{CFCB6D28-9505-4B70-A37B-373BFDA8C1F3}">
      <dsp:nvSpPr>
        <dsp:cNvPr id="0" name=""/>
        <dsp:cNvSpPr/>
      </dsp:nvSpPr>
      <dsp:spPr>
        <a:xfrm>
          <a:off x="0" y="1696266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A1865FD1-70AD-4B8C-A3FD-74142A951B62}">
      <dsp:nvSpPr>
        <dsp:cNvPr id="0" name=""/>
        <dsp:cNvSpPr/>
      </dsp:nvSpPr>
      <dsp:spPr>
        <a:xfrm>
          <a:off x="205055" y="1848787"/>
          <a:ext cx="372828" cy="3728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BA68-60C9-492D-B0DC-CDD696E5BEDE}">
      <dsp:nvSpPr>
        <dsp:cNvPr id="0" name=""/>
        <dsp:cNvSpPr/>
      </dsp:nvSpPr>
      <dsp:spPr>
        <a:xfrm>
          <a:off x="782940" y="1696266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Cloud Storage</a:t>
          </a:r>
        </a:p>
      </dsp:txBody>
      <dsp:txXfrm>
        <a:off x="782940" y="1696266"/>
        <a:ext cx="3708038" cy="677870"/>
      </dsp:txXfrm>
    </dsp:sp>
    <dsp:sp modelId="{54922162-5D85-47FA-9F44-49C9D1BCAF4B}">
      <dsp:nvSpPr>
        <dsp:cNvPr id="0" name=""/>
        <dsp:cNvSpPr/>
      </dsp:nvSpPr>
      <dsp:spPr>
        <a:xfrm>
          <a:off x="0" y="2543604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96FBA498-68FB-482F-94F8-7889CE8D4DD3}">
      <dsp:nvSpPr>
        <dsp:cNvPr id="0" name=""/>
        <dsp:cNvSpPr/>
      </dsp:nvSpPr>
      <dsp:spPr>
        <a:xfrm>
          <a:off x="205055" y="2696125"/>
          <a:ext cx="372828" cy="372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D8755-5795-4BBC-9D1B-6AD98446A20E}">
      <dsp:nvSpPr>
        <dsp:cNvPr id="0" name=""/>
        <dsp:cNvSpPr/>
      </dsp:nvSpPr>
      <dsp:spPr>
        <a:xfrm>
          <a:off x="782940" y="2543604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Multi-Camera Support</a:t>
          </a:r>
        </a:p>
      </dsp:txBody>
      <dsp:txXfrm>
        <a:off x="782940" y="2543604"/>
        <a:ext cx="3708038" cy="677870"/>
      </dsp:txXfrm>
    </dsp:sp>
    <dsp:sp modelId="{664B0B9A-5BA9-4C1E-9493-F19849A2EB4B}">
      <dsp:nvSpPr>
        <dsp:cNvPr id="0" name=""/>
        <dsp:cNvSpPr/>
      </dsp:nvSpPr>
      <dsp:spPr>
        <a:xfrm>
          <a:off x="0" y="3390942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6EE1507A-18B3-44B6-AAE5-F264C5D6CC2D}">
      <dsp:nvSpPr>
        <dsp:cNvPr id="0" name=""/>
        <dsp:cNvSpPr/>
      </dsp:nvSpPr>
      <dsp:spPr>
        <a:xfrm>
          <a:off x="205055" y="3543462"/>
          <a:ext cx="372828" cy="3728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D92E4-2DA0-4A98-98BE-EF3AA4AD3D26}">
      <dsp:nvSpPr>
        <dsp:cNvPr id="0" name=""/>
        <dsp:cNvSpPr/>
      </dsp:nvSpPr>
      <dsp:spPr>
        <a:xfrm>
          <a:off x="782940" y="3390942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Object Detection</a:t>
          </a:r>
        </a:p>
      </dsp:txBody>
      <dsp:txXfrm>
        <a:off x="782940" y="3390942"/>
        <a:ext cx="3708038" cy="677870"/>
      </dsp:txXfrm>
    </dsp:sp>
    <dsp:sp modelId="{81586090-4790-4339-B727-86A1E641186D}">
      <dsp:nvSpPr>
        <dsp:cNvPr id="0" name=""/>
        <dsp:cNvSpPr/>
      </dsp:nvSpPr>
      <dsp:spPr>
        <a:xfrm>
          <a:off x="0" y="4238279"/>
          <a:ext cx="4490979" cy="6778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E61BA913-3608-481B-A0AA-43E9F1BB611A}">
      <dsp:nvSpPr>
        <dsp:cNvPr id="0" name=""/>
        <dsp:cNvSpPr/>
      </dsp:nvSpPr>
      <dsp:spPr>
        <a:xfrm>
          <a:off x="205055" y="4390800"/>
          <a:ext cx="372828" cy="3728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A819D-CE28-4AA2-9794-167AC2BA35B7}">
      <dsp:nvSpPr>
        <dsp:cNvPr id="0" name=""/>
        <dsp:cNvSpPr/>
      </dsp:nvSpPr>
      <dsp:spPr>
        <a:xfrm>
          <a:off x="782940" y="4238279"/>
          <a:ext cx="3708038" cy="67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41" tIns="71741" rIns="71741" bIns="7174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mic Sans MS" panose="030F0702030302020204" pitchFamily="66" charset="0"/>
            </a:rPr>
            <a:t>• Web Dashboard</a:t>
          </a:r>
        </a:p>
      </dsp:txBody>
      <dsp:txXfrm>
        <a:off x="782940" y="4238279"/>
        <a:ext cx="3708038" cy="67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EC6F-D9F9-410F-9FC9-4CD358544BF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097D6-AC52-44A9-AC08-E4E802684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097D6-AC52-44A9-AC08-E4E8026840A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1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C736-2AAE-4525-245D-CF985EA9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8B0C1-F849-9374-16BD-00D4BE133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1F5EC-3860-FE7B-332A-DDE6C26C3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5552-DBA7-7611-882A-ED0A0D5BF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097D6-AC52-44A9-AC08-E4E8026840A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1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8C411-9ABF-DA98-E545-5F621FBB7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7DD1-C392-FD96-7F10-7B0F6919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90285"/>
            <a:ext cx="8110728" cy="15137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Bodoni MT" panose="02070603080606020203" pitchFamily="18" charset="0"/>
              </a:rPr>
              <a:t>Vision: Real-Time Motion Detection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998B-804A-CC5D-D246-BDE7F375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5225794"/>
            <a:ext cx="2697480" cy="17693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/>
              <a:t>Archit (2401410009)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Chanchal </a:t>
            </a:r>
            <a:r>
              <a:rPr lang="en-US" sz="1600" dirty="0"/>
              <a:t>(2401410011)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Alishna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dirty="0"/>
              <a:t>(2401410013)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Chetna </a:t>
            </a:r>
            <a:r>
              <a:rPr lang="en-US" sz="1600" dirty="0"/>
              <a:t>(2401410028)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FBF3-B266-C66E-0A57-BBAD4442EA97}"/>
              </a:ext>
            </a:extLst>
          </p:cNvPr>
          <p:cNvSpPr txBox="1"/>
          <p:nvPr/>
        </p:nvSpPr>
        <p:spPr>
          <a:xfrm>
            <a:off x="-82296" y="5337792"/>
            <a:ext cx="1188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Project By:</a:t>
            </a:r>
            <a:endParaRPr lang="en-IN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74597-F2FB-E99B-1E19-E7BC595BD6FA}"/>
              </a:ext>
            </a:extLst>
          </p:cNvPr>
          <p:cNvSpPr txBox="1"/>
          <p:nvPr/>
        </p:nvSpPr>
        <p:spPr>
          <a:xfrm>
            <a:off x="2361438" y="2678251"/>
            <a:ext cx="44211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Mini Project Presentation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133076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61E900BA-F7F1-6595-AC31-E3B36633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0" y="0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678" y="102923"/>
            <a:ext cx="3865945" cy="11373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latin typeface="Arial Black" panose="020B0A04020102020204" pitchFamily="34" charset="0"/>
              </a:rPr>
              <a:t>System Setup &amp; Folder Creation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AABFA1-2988-5B1F-39DB-A3042031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69" y="1067231"/>
            <a:ext cx="7313328" cy="57907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52937E28-71CB-FA98-225A-5BF7B324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41" y="32864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619" y="164319"/>
            <a:ext cx="5011837" cy="1080303"/>
          </a:xfrm>
        </p:spPr>
        <p:txBody>
          <a:bodyPr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Motion Detection &amp;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31CE8-694C-0A5F-A08A-811C939C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41" y="1116645"/>
            <a:ext cx="6387354" cy="5741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69FEF2-B12C-A105-FF30-A8C9DB2A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2F98C87F-365F-8A36-97F8-8F811454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41" y="32864"/>
            <a:ext cx="1686160" cy="1343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8C636B-3820-ECA5-72DC-9D770D51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19" y="164319"/>
            <a:ext cx="5011837" cy="1080303"/>
          </a:xfrm>
        </p:spPr>
        <p:txBody>
          <a:bodyPr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Motion Detection &amp;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E776-2BBA-A034-ED87-5C324F5F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4"/>
            <a:ext cx="9144000" cy="67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226C6EF0-E0D1-DAE1-4159-B88EE770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42" y="106792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042" y="0"/>
            <a:ext cx="4365171" cy="1624520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Snapshot Saving &amp; GUI overlay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A68809-CD28-1241-3F78-A8001594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113"/>
            <a:ext cx="9144000" cy="50228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59" y="2361236"/>
            <a:ext cx="6018835" cy="1886673"/>
          </a:xfrm>
        </p:spPr>
        <p:txBody>
          <a:bodyPr>
            <a:normAutofit/>
          </a:bodyPr>
          <a:lstStyle/>
          <a:p>
            <a:r>
              <a:rPr lang="en-IN" sz="10000" dirty="0">
                <a:solidFill>
                  <a:schemeClr val="bg2">
                    <a:lumMod val="25000"/>
                    <a:lumOff val="75000"/>
                  </a:schemeClr>
                </a:solidFill>
                <a:latin typeface="Forte" panose="03060902040502070203" pitchFamily="66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04C8E-799E-AAC3-D4F1-84A1C9E9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61" y="291888"/>
            <a:ext cx="1400370" cy="1019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2AFC3-2ABA-EFB9-2B4B-6E469B509A6C}"/>
              </a:ext>
            </a:extLst>
          </p:cNvPr>
          <p:cNvSpPr txBox="1"/>
          <p:nvPr/>
        </p:nvSpPr>
        <p:spPr>
          <a:xfrm>
            <a:off x="960616" y="5642659"/>
            <a:ext cx="3460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Archit (2401410009)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Chanchal (2401410011)</a:t>
            </a:r>
          </a:p>
          <a:p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Alishna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(2401410013)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Chetna (2401410028)</a:t>
            </a:r>
            <a:endParaRPr lang="en-IN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3DF6-665C-48CE-C3FB-DC01001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552" y="2273700"/>
            <a:ext cx="7676968" cy="3532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This project implements a real-time motion detection and analysis system using a webcam, built with Python and OpenCV.</a:t>
            </a:r>
          </a:p>
          <a:p>
            <a:endParaRPr lang="en-IN" sz="3000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F3F4B-C361-4D5E-B98C-27D2582B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52" y="476444"/>
            <a:ext cx="1686160" cy="1343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294E1-EEF4-6B2B-4277-526B804D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43" y="699606"/>
            <a:ext cx="3206138" cy="575684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738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822" y="2093977"/>
            <a:ext cx="7417098" cy="34655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 panose="030F0702030302020204" pitchFamily="66" charset="0"/>
              </a:rPr>
              <a:t>Traditional surveillance creates redundant data and lacks motion classification and intelligent response. Our system addresses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0C869-77CC-C704-9B37-C5C660CC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50" y="367496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48" y="226842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Arial Black" panose="020B0A04020102020204" pitchFamily="34" charset="0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E9B71-37A0-40BC-9B8A-47EC935AB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692774"/>
              </p:ext>
            </p:extLst>
          </p:nvPr>
        </p:nvGraphicFramePr>
        <p:xfrm>
          <a:off x="962818" y="2925247"/>
          <a:ext cx="7218363" cy="3213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79E345C-7A0B-2A71-26DA-0F2E332A7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295" y="465482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295" y="719255"/>
            <a:ext cx="2770408" cy="443751"/>
          </a:xfrm>
        </p:spPr>
        <p:txBody>
          <a:bodyPr anchor="ctr">
            <a:no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Arial Black" panose="020B0A04020102020204" pitchFamily="34" charset="0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CD312-0437-F02A-8876-A223E8F09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567109"/>
              </p:ext>
            </p:extLst>
          </p:nvPr>
        </p:nvGraphicFramePr>
        <p:xfrm>
          <a:off x="1542261" y="2147119"/>
          <a:ext cx="6293800" cy="398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C918A93-D3ED-289A-25D7-EBD9BA8B4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359" y="517952"/>
            <a:ext cx="1671841" cy="1511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16" y="809777"/>
            <a:ext cx="4826643" cy="603603"/>
          </a:xfrm>
          <a:noFill/>
        </p:spPr>
        <p:txBody>
          <a:bodyPr anchor="ctr">
            <a:noAutofit/>
          </a:bodyPr>
          <a:lstStyle/>
          <a:p>
            <a:pPr algn="l"/>
            <a:r>
              <a:rPr lang="en-IN" sz="3500" dirty="0">
                <a:latin typeface="Arial Black" panose="020B0A04020102020204" pitchFamily="34" charset="0"/>
              </a:rPr>
              <a:t>Technologies Used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2A7EB4A6-71BB-198D-9E7C-7A0CEE3C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"/>
          <a:stretch/>
        </p:blipFill>
        <p:spPr>
          <a:xfrm>
            <a:off x="20" y="10"/>
            <a:ext cx="9143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80" y="680086"/>
            <a:ext cx="6721275" cy="20631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Motion Detection              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440FA-9807-C4EC-6EB8-9A694CE7B6E9}"/>
              </a:ext>
            </a:extLst>
          </p:cNvPr>
          <p:cNvSpPr txBox="1"/>
          <p:nvPr/>
        </p:nvSpPr>
        <p:spPr>
          <a:xfrm rot="10800000" flipV="1">
            <a:off x="416539" y="3219271"/>
            <a:ext cx="383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omic Sans MS" panose="030F0702030302020204" pitchFamily="66" charset="0"/>
              </a:rPr>
              <a:t>Uses frame differencing and contour detection on live webcam feed to identify moving objects.</a:t>
            </a:r>
          </a:p>
          <a:p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camera&#10;&#10;AI-generated content may be incorrect.">
            <a:extLst>
              <a:ext uri="{FF2B5EF4-FFF2-40B4-BE49-F238E27FC236}">
                <a16:creationId xmlns:a16="http://schemas.microsoft.com/office/drawing/2014/main" id="{C7502EE4-4B31-B301-53A8-DBBB8327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5019"/>
          <a:stretch/>
        </p:blipFill>
        <p:spPr>
          <a:xfrm>
            <a:off x="20" y="10"/>
            <a:ext cx="914169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738" y="1759791"/>
            <a:ext cx="4253089" cy="1738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>
                <a:solidFill>
                  <a:schemeClr val="bg2">
                    <a:lumMod val="25000"/>
                    <a:lumOff val="75000"/>
                  </a:schemeClr>
                </a:solidFill>
                <a:latin typeface="Arial Black" panose="020B0A04020102020204" pitchFamily="34" charset="0"/>
              </a:rPr>
              <a:t>Snapshot &amp;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286" y="4773052"/>
            <a:ext cx="6858000" cy="122752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Snapshots are saved in categorized folders and motion events are logged with timestamps.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ircular Flowchart">
            <a:extLst>
              <a:ext uri="{FF2B5EF4-FFF2-40B4-BE49-F238E27FC236}">
                <a16:creationId xmlns:a16="http://schemas.microsoft.com/office/drawing/2014/main" id="{55CDE088-0C9C-44CD-20ED-A3A507B8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949" y="361157"/>
            <a:ext cx="5050600" cy="1796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000" kern="1200" dirty="0">
                <a:solidFill>
                  <a:srgbClr val="FFFFFF"/>
                </a:solidFill>
                <a:latin typeface="Arial Black" panose="020B0A04020102020204" pitchFamily="34" charset="0"/>
              </a:rPr>
              <a:t>Real-Time GUI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619" y="4312561"/>
            <a:ext cx="5928109" cy="19886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 dirty="0">
                <a:solidFill>
                  <a:srgbClr val="FFFFFF"/>
                </a:solidFill>
                <a:latin typeface="Comic Sans MS" panose="030F0702030302020204" pitchFamily="66" charset="0"/>
              </a:rPr>
              <a:t>Overlay shows time, motion count, intensity, direction, and zone in real-time.</a:t>
            </a:r>
          </a:p>
        </p:txBody>
      </p:sp>
      <p:pic>
        <p:nvPicPr>
          <p:cNvPr id="5" name="Picture 4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57C892E5-8F90-F619-D468-DCBB4FE3E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89" y="556755"/>
            <a:ext cx="1686160" cy="1343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EF3041-588B-3312-F7FE-CF7E798DB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402015"/>
              </p:ext>
            </p:extLst>
          </p:nvPr>
        </p:nvGraphicFramePr>
        <p:xfrm>
          <a:off x="2361235" y="1742406"/>
          <a:ext cx="4490979" cy="4917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7F5120FC-7CC4-783C-CE83-96DEB71A3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275" y="399194"/>
            <a:ext cx="1686160" cy="1343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8" y="625740"/>
            <a:ext cx="4831949" cy="7230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 defTabSz="914400">
              <a:lnSpc>
                <a:spcPct val="90000"/>
              </a:lnSpc>
            </a:pPr>
            <a:r>
              <a:rPr lang="en-US" sz="5000" dirty="0">
                <a:latin typeface="Arial Black" panose="020B0A04020102020204" pitchFamily="34" charset="0"/>
              </a:rPr>
              <a:t>Future Scope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193</TotalTime>
  <Words>220</Words>
  <Application>Microsoft Office PowerPoint</Application>
  <PresentationFormat>On-screen Show (4:3)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Arial Black</vt:lpstr>
      <vt:lpstr>Bodoni MT</vt:lpstr>
      <vt:lpstr>Comic Sans MS</vt:lpstr>
      <vt:lpstr>Forte</vt:lpstr>
      <vt:lpstr>MS Shell Dlg 2</vt:lpstr>
      <vt:lpstr>Wingdings</vt:lpstr>
      <vt:lpstr>Wingdings 3</vt:lpstr>
      <vt:lpstr>Madison</vt:lpstr>
      <vt:lpstr>Vision: Real-Time Motion Detection and Analysis</vt:lpstr>
      <vt:lpstr>Introduction</vt:lpstr>
      <vt:lpstr>Problem Statement</vt:lpstr>
      <vt:lpstr>Objectives</vt:lpstr>
      <vt:lpstr>Technologies Used</vt:lpstr>
      <vt:lpstr>Motion Detection               Logic</vt:lpstr>
      <vt:lpstr>Snapshot &amp; Logging</vt:lpstr>
      <vt:lpstr>Real-Time GUI Overlay</vt:lpstr>
      <vt:lpstr>Future Scope</vt:lpstr>
      <vt:lpstr>System Setup &amp; Folder Creation</vt:lpstr>
      <vt:lpstr>Motion Detection &amp; Classification</vt:lpstr>
      <vt:lpstr>Motion Detection &amp; Classification</vt:lpstr>
      <vt:lpstr>Snapshot Saving &amp; GUI overlay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Archit Srivastava</dc:creator>
  <cp:keywords/>
  <dc:description>generated using python-pptx</dc:description>
  <cp:lastModifiedBy>Archit Srivastava</cp:lastModifiedBy>
  <cp:revision>4</cp:revision>
  <dcterms:created xsi:type="dcterms:W3CDTF">2013-01-27T09:14:16Z</dcterms:created>
  <dcterms:modified xsi:type="dcterms:W3CDTF">2025-05-08T17:08:36Z</dcterms:modified>
  <cp:category/>
</cp:coreProperties>
</file>