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D0F4B7C-091D-4215-8327-59F61A0C129B}" type="datetimeFigureOut">
              <a:rPr lang="en-US" smtClean="0"/>
              <a:t>8/3/2021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218C7E2-413B-4074-BF9D-629C3D1BCA9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0F4B7C-091D-4215-8327-59F61A0C129B}"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8C7E2-413B-4074-BF9D-629C3D1BCA9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0F4B7C-091D-4215-8327-59F61A0C129B}"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8C7E2-413B-4074-BF9D-629C3D1BCA9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0F4B7C-091D-4215-8327-59F61A0C129B}"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8C7E2-413B-4074-BF9D-629C3D1BCA9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D0F4B7C-091D-4215-8327-59F61A0C129B}"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8C7E2-413B-4074-BF9D-629C3D1BCA9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D0F4B7C-091D-4215-8327-59F61A0C129B}"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8C7E2-413B-4074-BF9D-629C3D1BCA9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D0F4B7C-091D-4215-8327-59F61A0C129B}" type="datetimeFigureOut">
              <a:rPr lang="en-US" smtClean="0"/>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8C7E2-413B-4074-BF9D-629C3D1BCA9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0F4B7C-091D-4215-8327-59F61A0C129B}" type="datetimeFigureOut">
              <a:rPr lang="en-US" smtClean="0"/>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8C7E2-413B-4074-BF9D-629C3D1BCA9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F4B7C-091D-4215-8327-59F61A0C129B}" type="datetimeFigureOut">
              <a:rPr lang="en-US" smtClean="0"/>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8C7E2-413B-4074-BF9D-629C3D1BCA9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D0F4B7C-091D-4215-8327-59F61A0C129B}"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8C7E2-413B-4074-BF9D-629C3D1BCA9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D0F4B7C-091D-4215-8327-59F61A0C129B}"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218C7E2-413B-4074-BF9D-629C3D1BCA9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D0F4B7C-091D-4215-8327-59F61A0C129B}" type="datetimeFigureOut">
              <a:rPr lang="en-US" smtClean="0"/>
              <a:t>8/3/2021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218C7E2-413B-4074-BF9D-629C3D1BCA9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636912"/>
            <a:ext cx="7851648" cy="1828800"/>
          </a:xfrm>
        </p:spPr>
        <p:txBody>
          <a:bodyPr>
            <a:noAutofit/>
          </a:bodyPr>
          <a:lstStyle/>
          <a:p>
            <a:pPr algn="ct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Predicting the appropriate location for ‘Medical Supply Store’ in Bronx, NY</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sz="2800" dirty="0"/>
          </a:p>
        </p:txBody>
      </p:sp>
      <p:sp>
        <p:nvSpPr>
          <p:cNvPr id="3" name="Subtitle 2"/>
          <p:cNvSpPr>
            <a:spLocks noGrp="1"/>
          </p:cNvSpPr>
          <p:nvPr>
            <p:ph type="subTitle" idx="1"/>
          </p:nvPr>
        </p:nvSpPr>
        <p:spPr>
          <a:xfrm>
            <a:off x="611560" y="4437112"/>
            <a:ext cx="7854696" cy="1752600"/>
          </a:xfrm>
        </p:spPr>
        <p:txBody>
          <a:bodyPr/>
          <a:lstStyle/>
          <a:p>
            <a:r>
              <a:rPr lang="en-US" sz="2400" dirty="0" smtClean="0"/>
              <a:t>Archit Banwari</a:t>
            </a:r>
            <a:br>
              <a:rPr lang="en-US" sz="2400" dirty="0" smtClean="0"/>
            </a:br>
            <a:r>
              <a:rPr lang="en-US" sz="2400" dirty="0" smtClean="0"/>
              <a:t>Aug, 2021</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normAutofit/>
          </a:bodyPr>
          <a:lstStyle/>
          <a:p>
            <a:endParaRPr lang="en-US" sz="2000" dirty="0" smtClean="0"/>
          </a:p>
          <a:p>
            <a:r>
              <a:rPr lang="en-US" sz="2000" dirty="0" smtClean="0"/>
              <a:t>Healing-Touch </a:t>
            </a:r>
            <a:r>
              <a:rPr lang="en-US" sz="2000" dirty="0" smtClean="0"/>
              <a:t>is a famous pharmaceutical company that wishes to establish a 'Medical Supply Store' somewhere in Bronx Area. </a:t>
            </a:r>
            <a:endParaRPr lang="en-US" sz="2000" dirty="0" smtClean="0"/>
          </a:p>
          <a:p>
            <a:endParaRPr lang="en-US" sz="2000" dirty="0" smtClean="0"/>
          </a:p>
          <a:p>
            <a:r>
              <a:rPr lang="en-US" sz="2000" dirty="0" smtClean="0"/>
              <a:t>To </a:t>
            </a:r>
            <a:r>
              <a:rPr lang="en-US" sz="2000" dirty="0" smtClean="0"/>
              <a:t>find an optimal location for a 'Medical Supply'. Specifically, this report will be targeted to Healing-Touch Pharmaceuticals. </a:t>
            </a:r>
            <a:endParaRPr lang="en-US" sz="2000" dirty="0" smtClean="0"/>
          </a:p>
          <a:p>
            <a:endParaRPr lang="en-US" sz="2000" dirty="0" smtClean="0"/>
          </a:p>
          <a:p>
            <a:r>
              <a:rPr lang="en-US" sz="2000" dirty="0" smtClean="0"/>
              <a:t>We </a:t>
            </a:r>
            <a:r>
              <a:rPr lang="en-US" sz="2000" dirty="0" smtClean="0"/>
              <a:t>will use data science to generate a few most neighborhoods based on these criteria and suggestions can be made to client based on our analysis.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Sources</a:t>
            </a:r>
            <a:endParaRPr lang="en-US" dirty="0"/>
          </a:p>
        </p:txBody>
      </p:sp>
      <p:sp>
        <p:nvSpPr>
          <p:cNvPr id="3" name="Content Placeholder 2"/>
          <p:cNvSpPr>
            <a:spLocks noGrp="1"/>
          </p:cNvSpPr>
          <p:nvPr>
            <p:ph idx="1"/>
          </p:nvPr>
        </p:nvSpPr>
        <p:spPr/>
        <p:txBody>
          <a:bodyPr/>
          <a:lstStyle/>
          <a:p>
            <a:pPr lvl="0"/>
            <a:endParaRPr lang="en-US" sz="2000" dirty="0" smtClean="0"/>
          </a:p>
          <a:p>
            <a:pPr lvl="0"/>
            <a:r>
              <a:rPr lang="en-US" sz="2000" dirty="0" smtClean="0"/>
              <a:t>Coordinate </a:t>
            </a:r>
            <a:r>
              <a:rPr lang="en-US" sz="2000" dirty="0" smtClean="0"/>
              <a:t>of Bronx, NY </a:t>
            </a:r>
            <a:r>
              <a:rPr lang="en-US" sz="2000" dirty="0" smtClean="0"/>
              <a:t>neighborhood </a:t>
            </a:r>
            <a:r>
              <a:rPr lang="en-US" sz="2000" dirty="0" smtClean="0"/>
              <a:t>can be extracted from the available </a:t>
            </a:r>
            <a:r>
              <a:rPr lang="en-US" sz="2000" dirty="0" err="1" smtClean="0"/>
              <a:t>newyork</a:t>
            </a:r>
            <a:r>
              <a:rPr lang="en-US" sz="2000" dirty="0" smtClean="0"/>
              <a:t> </a:t>
            </a:r>
            <a:r>
              <a:rPr lang="en-US" sz="2000" dirty="0" err="1" smtClean="0"/>
              <a:t>json</a:t>
            </a:r>
            <a:r>
              <a:rPr lang="en-US" sz="2000" dirty="0" smtClean="0"/>
              <a:t> </a:t>
            </a:r>
            <a:r>
              <a:rPr lang="en-US" sz="2000" dirty="0" smtClean="0"/>
              <a:t>data</a:t>
            </a:r>
          </a:p>
          <a:p>
            <a:pPr lvl="0">
              <a:buNone/>
            </a:pPr>
            <a:endParaRPr lang="en-US" sz="2000" dirty="0" smtClean="0"/>
          </a:p>
          <a:p>
            <a:pPr lvl="0"/>
            <a:r>
              <a:rPr lang="en-US" sz="2000" dirty="0" smtClean="0"/>
              <a:t>Coordinate of Bronx, NY city centre can be generated by using Google Maps API </a:t>
            </a:r>
            <a:r>
              <a:rPr lang="en-US" sz="2000" dirty="0" err="1" smtClean="0"/>
              <a:t>geocoding</a:t>
            </a:r>
            <a:endParaRPr lang="en-US" sz="2000" dirty="0" smtClean="0"/>
          </a:p>
          <a:p>
            <a:pPr lvl="0">
              <a:buNone/>
            </a:pPr>
            <a:endParaRPr lang="en-US" sz="2000" dirty="0" smtClean="0"/>
          </a:p>
          <a:p>
            <a:pPr lvl="0"/>
            <a:r>
              <a:rPr lang="en-US" sz="2000" dirty="0" smtClean="0"/>
              <a:t>All kind of </a:t>
            </a:r>
            <a:r>
              <a:rPr lang="en-US" sz="2000" dirty="0" smtClean="0"/>
              <a:t>Venues </a:t>
            </a:r>
            <a:r>
              <a:rPr lang="en-US" sz="2000" dirty="0" smtClean="0"/>
              <a:t>in every neighborhood will be obtained using Foursquare API</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068960"/>
            <a:ext cx="8229600" cy="1143000"/>
          </a:xfrm>
        </p:spPr>
        <p:txBody>
          <a:bodyPr>
            <a:normAutofit fontScale="90000"/>
          </a:bodyPr>
          <a:lstStyle/>
          <a:p>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Data </a:t>
            </a:r>
            <a:r>
              <a:rPr lang="en-US" sz="3600" b="1" dirty="0" smtClean="0"/>
              <a:t>exploration and Analysis – Segmentation and clustering</a:t>
            </a: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Below neighborhoods were found as the ones having ‘Medical Supply Store’ as least occurring venue</a:t>
            </a:r>
            <a:r>
              <a:rPr lang="en-US" sz="2400" dirty="0" smtClean="0"/>
              <a:t>.</a:t>
            </a:r>
            <a:r>
              <a:rPr lang="en-US" sz="2400" dirty="0" smtClean="0"/>
              <a:t/>
            </a:r>
            <a:br>
              <a:rPr lang="en-US" sz="2400" dirty="0" smtClean="0"/>
            </a:br>
            <a:endParaRPr lang="en-US" sz="2400" dirty="0"/>
          </a:p>
        </p:txBody>
      </p:sp>
      <p:pic>
        <p:nvPicPr>
          <p:cNvPr id="4" name="Picture 3"/>
          <p:cNvPicPr/>
          <p:nvPr/>
        </p:nvPicPr>
        <p:blipFill>
          <a:blip r:embed="rId2" cstate="print"/>
          <a:srcRect l="13301" t="39316" r="34776" b="11111"/>
          <a:stretch>
            <a:fillRect/>
          </a:stretch>
        </p:blipFill>
        <p:spPr bwMode="auto">
          <a:xfrm>
            <a:off x="683568" y="1960915"/>
            <a:ext cx="7920879" cy="398836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Neighborhoods on Map</a:t>
            </a:r>
            <a:endParaRPr lang="en-US" sz="3200" dirty="0"/>
          </a:p>
        </p:txBody>
      </p:sp>
      <p:pic>
        <p:nvPicPr>
          <p:cNvPr id="4" name="Picture 3"/>
          <p:cNvPicPr/>
          <p:nvPr/>
        </p:nvPicPr>
        <p:blipFill>
          <a:blip r:embed="rId2" cstate="print"/>
          <a:srcRect l="25000" t="30199" r="12500"/>
          <a:stretch>
            <a:fillRect/>
          </a:stretch>
        </p:blipFill>
        <p:spPr bwMode="auto">
          <a:xfrm>
            <a:off x="1331640" y="2204864"/>
            <a:ext cx="6305550" cy="38290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Distance from Bronx City Centre</a:t>
            </a:r>
            <a:endParaRPr lang="en-US" sz="2800" dirty="0"/>
          </a:p>
        </p:txBody>
      </p:sp>
      <p:pic>
        <p:nvPicPr>
          <p:cNvPr id="1026" name="Picture 2"/>
          <p:cNvPicPr>
            <a:picLocks noChangeAspect="1" noChangeArrowheads="1"/>
          </p:cNvPicPr>
          <p:nvPr/>
        </p:nvPicPr>
        <p:blipFill>
          <a:blip r:embed="rId2" cstate="print"/>
          <a:srcRect l="25731" t="36047" r="29722" b="24579"/>
          <a:stretch>
            <a:fillRect/>
          </a:stretch>
        </p:blipFill>
        <p:spPr bwMode="auto">
          <a:xfrm>
            <a:off x="1187624" y="2204864"/>
            <a:ext cx="6768752" cy="33636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Results and Discussion</a:t>
            </a:r>
            <a:br>
              <a:rPr lang="en-US" sz="3600" dirty="0" smtClean="0"/>
            </a:br>
            <a:endParaRPr lang="en-US" sz="3600" dirty="0"/>
          </a:p>
        </p:txBody>
      </p:sp>
      <p:sp>
        <p:nvSpPr>
          <p:cNvPr id="3" name="Content Placeholder 2"/>
          <p:cNvSpPr>
            <a:spLocks noGrp="1"/>
          </p:cNvSpPr>
          <p:nvPr>
            <p:ph idx="1"/>
          </p:nvPr>
        </p:nvSpPr>
        <p:spPr/>
        <p:txBody>
          <a:bodyPr>
            <a:normAutofit/>
          </a:bodyPr>
          <a:lstStyle/>
          <a:p>
            <a:r>
              <a:rPr lang="en-US" sz="2000" dirty="0" smtClean="0"/>
              <a:t>Our analysis shows that although there are quite many neighborhoods in Bronx where lack of Medical Supply can be found, we have shortlisted the list where 'Medical Supply' is the least found venue</a:t>
            </a:r>
            <a:r>
              <a:rPr lang="en-US" sz="2000" dirty="0" smtClean="0"/>
              <a:t>.</a:t>
            </a:r>
          </a:p>
          <a:p>
            <a:pPr>
              <a:buNone/>
            </a:pPr>
            <a:endParaRPr lang="en-US" sz="2000" dirty="0" smtClean="0"/>
          </a:p>
          <a:p>
            <a:r>
              <a:rPr lang="en-US" sz="2000" dirty="0" smtClean="0"/>
              <a:t>After directing our attention to this more narrow area of interest, we found out the distance between the shortlisted neighborhoods and the Bronx city centre</a:t>
            </a:r>
            <a:r>
              <a:rPr lang="en-US" sz="2000" dirty="0" smtClean="0"/>
              <a:t>.</a:t>
            </a:r>
          </a:p>
          <a:p>
            <a:pPr>
              <a:buNone/>
            </a:pPr>
            <a:endParaRPr lang="en-US" sz="2000" dirty="0" smtClean="0"/>
          </a:p>
          <a:p>
            <a:r>
              <a:rPr lang="en-US" sz="2000" dirty="0" smtClean="0"/>
              <a:t>Result of all this is 11 neighborhoods with the distance from city centre ranging between 1.5 to 6 </a:t>
            </a:r>
            <a:r>
              <a:rPr lang="en-US" sz="2000" dirty="0" err="1" smtClean="0"/>
              <a:t>kms</a:t>
            </a:r>
            <a:r>
              <a:rPr lang="en-US" sz="2000" dirty="0" smtClean="0"/>
              <a:t>. Client can now be provided with these options for creating a 'Medical Supply Centre'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TotalTime>
  <Words>242</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   Predicting the appropriate location for ‘Medical Supply Store’ in Bronx, NY   </vt:lpstr>
      <vt:lpstr>Introduction</vt:lpstr>
      <vt:lpstr>Data Sources</vt:lpstr>
      <vt:lpstr>     Data exploration and Analysis – Segmentation and clustering</vt:lpstr>
      <vt:lpstr>Below neighborhoods were found as the ones having ‘Medical Supply Store’ as least occurring venue. </vt:lpstr>
      <vt:lpstr>Neighborhoods on Map</vt:lpstr>
      <vt:lpstr>Distance from Bronx City Centre</vt:lpstr>
      <vt:lpstr>Results and Discussion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Archit</dc:creator>
  <cp:lastModifiedBy>Archit</cp:lastModifiedBy>
  <cp:revision>6</cp:revision>
  <dcterms:created xsi:type="dcterms:W3CDTF">2021-08-03T14:00:18Z</dcterms:created>
  <dcterms:modified xsi:type="dcterms:W3CDTF">2021-08-03T14:16:15Z</dcterms:modified>
</cp:coreProperties>
</file>