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2"/>
  </p:notesMasterIdLst>
  <p:sldIdLst>
    <p:sldId id="356" r:id="rId5"/>
    <p:sldId id="351" r:id="rId6"/>
    <p:sldId id="357" r:id="rId7"/>
    <p:sldId id="358" r:id="rId8"/>
    <p:sldId id="360" r:id="rId9"/>
    <p:sldId id="361" r:id="rId10"/>
    <p:sldId id="3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FFFFFF"/>
    <a:srgbClr val="EDEFF7"/>
    <a:srgbClr val="D0D1D9"/>
    <a:srgbClr val="F6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4634" autoAdjust="0"/>
  </p:normalViewPr>
  <p:slideViewPr>
    <p:cSldViewPr snapToGrid="0">
      <p:cViewPr varScale="1">
        <p:scale>
          <a:sx n="77" d="100"/>
          <a:sy n="77" d="100"/>
        </p:scale>
        <p:origin x="634" y="58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l Ramani" userId="49d8c76c1309da6a" providerId="LiveId" clId="{7C6A4469-996C-4258-A8D5-FCC0EE5CC0D0}"/>
    <pc:docChg chg="undo custSel addSld delSld modSld">
      <pc:chgData name="Harshil Ramani" userId="49d8c76c1309da6a" providerId="LiveId" clId="{7C6A4469-996C-4258-A8D5-FCC0EE5CC0D0}" dt="2022-01-28T16:47:05.087" v="4462"/>
      <pc:docMkLst>
        <pc:docMk/>
      </pc:docMkLst>
      <pc:sldChg chg="del">
        <pc:chgData name="Harshil Ramani" userId="49d8c76c1309da6a" providerId="LiveId" clId="{7C6A4469-996C-4258-A8D5-FCC0EE5CC0D0}" dt="2022-01-28T15:25:06.509" v="3506" actId="2696"/>
        <pc:sldMkLst>
          <pc:docMk/>
          <pc:sldMk cId="2276898735" sldId="257"/>
        </pc:sldMkLst>
      </pc:sldChg>
      <pc:sldChg chg="del">
        <pc:chgData name="Harshil Ramani" userId="49d8c76c1309da6a" providerId="LiveId" clId="{7C6A4469-996C-4258-A8D5-FCC0EE5CC0D0}" dt="2022-01-28T15:25:19.615" v="3511" actId="2696"/>
        <pc:sldMkLst>
          <pc:docMk/>
          <pc:sldMk cId="1255359701" sldId="284"/>
        </pc:sldMkLst>
      </pc:sldChg>
      <pc:sldChg chg="del">
        <pc:chgData name="Harshil Ramani" userId="49d8c76c1309da6a" providerId="LiveId" clId="{7C6A4469-996C-4258-A8D5-FCC0EE5CC0D0}" dt="2022-01-28T15:25:17.270" v="3510" actId="2696"/>
        <pc:sldMkLst>
          <pc:docMk/>
          <pc:sldMk cId="1640389276" sldId="285"/>
        </pc:sldMkLst>
      </pc:sldChg>
      <pc:sldChg chg="del">
        <pc:chgData name="Harshil Ramani" userId="49d8c76c1309da6a" providerId="LiveId" clId="{7C6A4469-996C-4258-A8D5-FCC0EE5CC0D0}" dt="2022-01-28T15:25:12.458" v="3508" actId="2696"/>
        <pc:sldMkLst>
          <pc:docMk/>
          <pc:sldMk cId="3494493743" sldId="344"/>
        </pc:sldMkLst>
      </pc:sldChg>
      <pc:sldChg chg="del">
        <pc:chgData name="Harshil Ramani" userId="49d8c76c1309da6a" providerId="LiveId" clId="{7C6A4469-996C-4258-A8D5-FCC0EE5CC0D0}" dt="2022-01-28T15:25:10.499" v="3507" actId="2696"/>
        <pc:sldMkLst>
          <pc:docMk/>
          <pc:sldMk cId="3512217245" sldId="347"/>
        </pc:sldMkLst>
      </pc:sldChg>
      <pc:sldChg chg="del">
        <pc:chgData name="Harshil Ramani" userId="49d8c76c1309da6a" providerId="LiveId" clId="{7C6A4469-996C-4258-A8D5-FCC0EE5CC0D0}" dt="2022-01-28T15:25:21.544" v="3512" actId="2696"/>
        <pc:sldMkLst>
          <pc:docMk/>
          <pc:sldMk cId="971976701" sldId="350"/>
        </pc:sldMkLst>
      </pc:sldChg>
      <pc:sldChg chg="modSp mod">
        <pc:chgData name="Harshil Ramani" userId="49d8c76c1309da6a" providerId="LiveId" clId="{7C6A4469-996C-4258-A8D5-FCC0EE5CC0D0}" dt="2022-01-28T16:44:47.751" v="4361" actId="20577"/>
        <pc:sldMkLst>
          <pc:docMk/>
          <pc:sldMk cId="2323782088" sldId="351"/>
        </pc:sldMkLst>
        <pc:spChg chg="mod">
          <ac:chgData name="Harshil Ramani" userId="49d8c76c1309da6a" providerId="LiveId" clId="{7C6A4469-996C-4258-A8D5-FCC0EE5CC0D0}" dt="2022-01-28T16:44:47.751" v="4361" actId="20577"/>
          <ac:spMkLst>
            <pc:docMk/>
            <pc:sldMk cId="2323782088" sldId="351"/>
            <ac:spMk id="2" creationId="{1517D772-EB16-4FBD-9504-365672A1530A}"/>
          </ac:spMkLst>
        </pc:spChg>
        <pc:spChg chg="mod">
          <ac:chgData name="Harshil Ramani" userId="49d8c76c1309da6a" providerId="LiveId" clId="{7C6A4469-996C-4258-A8D5-FCC0EE5CC0D0}" dt="2022-01-28T14:41:23.719" v="1128" actId="12"/>
          <ac:spMkLst>
            <pc:docMk/>
            <pc:sldMk cId="2323782088" sldId="351"/>
            <ac:spMk id="3" creationId="{4391F52C-47D7-432A-87D0-D88597D07D07}"/>
          </ac:spMkLst>
        </pc:spChg>
      </pc:sldChg>
      <pc:sldChg chg="del">
        <pc:chgData name="Harshil Ramani" userId="49d8c76c1309da6a" providerId="LiveId" clId="{7C6A4469-996C-4258-A8D5-FCC0EE5CC0D0}" dt="2022-01-28T15:25:14.348" v="3509" actId="2696"/>
        <pc:sldMkLst>
          <pc:docMk/>
          <pc:sldMk cId="2951688519" sldId="354"/>
        </pc:sldMkLst>
      </pc:sldChg>
      <pc:sldChg chg="addSp delSp modSp mod delAnim modAnim">
        <pc:chgData name="Harshil Ramani" userId="49d8c76c1309da6a" providerId="LiveId" clId="{7C6A4469-996C-4258-A8D5-FCC0EE5CC0D0}" dt="2022-01-28T14:16:24.216" v="89" actId="21"/>
        <pc:sldMkLst>
          <pc:docMk/>
          <pc:sldMk cId="3451096961" sldId="356"/>
        </pc:sldMkLst>
        <pc:spChg chg="add del mod">
          <ac:chgData name="Harshil Ramani" userId="49d8c76c1309da6a" providerId="LiveId" clId="{7C6A4469-996C-4258-A8D5-FCC0EE5CC0D0}" dt="2022-01-28T14:16:24.216" v="89" actId="21"/>
          <ac:spMkLst>
            <pc:docMk/>
            <pc:sldMk cId="3451096961" sldId="356"/>
            <ac:spMk id="2" creationId="{78180C22-BE3C-43E6-BA1D-C27226CED13E}"/>
          </ac:spMkLst>
        </pc:spChg>
      </pc:sldChg>
      <pc:sldChg chg="addSp delSp modSp mod">
        <pc:chgData name="Harshil Ramani" userId="49d8c76c1309da6a" providerId="LiveId" clId="{7C6A4469-996C-4258-A8D5-FCC0EE5CC0D0}" dt="2022-01-28T16:43:44.332" v="4351" actId="207"/>
        <pc:sldMkLst>
          <pc:docMk/>
          <pc:sldMk cId="1156871255" sldId="357"/>
        </pc:sldMkLst>
        <pc:spChg chg="mod">
          <ac:chgData name="Harshil Ramani" userId="49d8c76c1309da6a" providerId="LiveId" clId="{7C6A4469-996C-4258-A8D5-FCC0EE5CC0D0}" dt="2022-01-28T16:43:44.332" v="4351" actId="207"/>
          <ac:spMkLst>
            <pc:docMk/>
            <pc:sldMk cId="1156871255" sldId="357"/>
            <ac:spMk id="2" creationId="{C8D15911-F3F0-4FAB-A6EE-8CE53EB0A1FF}"/>
          </ac:spMkLst>
        </pc:spChg>
        <pc:spChg chg="mod">
          <ac:chgData name="Harshil Ramani" userId="49d8c76c1309da6a" providerId="LiveId" clId="{7C6A4469-996C-4258-A8D5-FCC0EE5CC0D0}" dt="2022-01-28T14:41:52.725" v="1151" actId="20577"/>
          <ac:spMkLst>
            <pc:docMk/>
            <pc:sldMk cId="1156871255" sldId="357"/>
            <ac:spMk id="3" creationId="{D137AD69-886D-4CD1-B90D-D7204CA26E3F}"/>
          </ac:spMkLst>
        </pc:spChg>
        <pc:spChg chg="add del">
          <ac:chgData name="Harshil Ramani" userId="49d8c76c1309da6a" providerId="LiveId" clId="{7C6A4469-996C-4258-A8D5-FCC0EE5CC0D0}" dt="2022-01-28T14:18:54.950" v="131" actId="21"/>
          <ac:spMkLst>
            <pc:docMk/>
            <pc:sldMk cId="1156871255" sldId="357"/>
            <ac:spMk id="5" creationId="{EFC092A2-F098-45A9-B656-135997F8C2CB}"/>
          </ac:spMkLst>
        </pc:spChg>
      </pc:sldChg>
      <pc:sldChg chg="modSp mod">
        <pc:chgData name="Harshil Ramani" userId="49d8c76c1309da6a" providerId="LiveId" clId="{7C6A4469-996C-4258-A8D5-FCC0EE5CC0D0}" dt="2022-01-28T16:44:05.074" v="4353" actId="207"/>
        <pc:sldMkLst>
          <pc:docMk/>
          <pc:sldMk cId="4239205013" sldId="358"/>
        </pc:sldMkLst>
        <pc:spChg chg="mod">
          <ac:chgData name="Harshil Ramani" userId="49d8c76c1309da6a" providerId="LiveId" clId="{7C6A4469-996C-4258-A8D5-FCC0EE5CC0D0}" dt="2022-01-28T16:44:05.074" v="4353" actId="207"/>
          <ac:spMkLst>
            <pc:docMk/>
            <pc:sldMk cId="4239205013" sldId="358"/>
            <ac:spMk id="2" creationId="{C500138E-58D9-44E3-BE14-A5364F2EC699}"/>
          </ac:spMkLst>
        </pc:spChg>
        <pc:spChg chg="mod">
          <ac:chgData name="Harshil Ramani" userId="49d8c76c1309da6a" providerId="LiveId" clId="{7C6A4469-996C-4258-A8D5-FCC0EE5CC0D0}" dt="2022-01-28T14:54:26.128" v="1394" actId="207"/>
          <ac:spMkLst>
            <pc:docMk/>
            <pc:sldMk cId="4239205013" sldId="358"/>
            <ac:spMk id="3" creationId="{7CD4164B-23B3-4604-8BA9-1BE417EEF00B}"/>
          </ac:spMkLst>
        </pc:spChg>
      </pc:sldChg>
      <pc:sldChg chg="delSp modSp new mod">
        <pc:chgData name="Harshil Ramani" userId="49d8c76c1309da6a" providerId="LiveId" clId="{7C6A4469-996C-4258-A8D5-FCC0EE5CC0D0}" dt="2022-01-28T16:47:05.087" v="4462"/>
        <pc:sldMkLst>
          <pc:docMk/>
          <pc:sldMk cId="2755850993" sldId="359"/>
        </pc:sldMkLst>
        <pc:spChg chg="mod">
          <ac:chgData name="Harshil Ramani" userId="49d8c76c1309da6a" providerId="LiveId" clId="{7C6A4469-996C-4258-A8D5-FCC0EE5CC0D0}" dt="2022-01-28T16:47:05.087" v="4462"/>
          <ac:spMkLst>
            <pc:docMk/>
            <pc:sldMk cId="2755850993" sldId="359"/>
            <ac:spMk id="2" creationId="{FA9F0636-6AA8-4699-8A3E-21B0C5A46320}"/>
          </ac:spMkLst>
        </pc:spChg>
        <pc:spChg chg="del">
          <ac:chgData name="Harshil Ramani" userId="49d8c76c1309da6a" providerId="LiveId" clId="{7C6A4469-996C-4258-A8D5-FCC0EE5CC0D0}" dt="2022-01-28T16:45:58.890" v="4415" actId="21"/>
          <ac:spMkLst>
            <pc:docMk/>
            <pc:sldMk cId="2755850993" sldId="359"/>
            <ac:spMk id="3" creationId="{6107AF8E-19D2-4483-B35E-F6A9EAC348F7}"/>
          </ac:spMkLst>
        </pc:spChg>
      </pc:sldChg>
      <pc:sldChg chg="modSp add mod">
        <pc:chgData name="Harshil Ramani" userId="49d8c76c1309da6a" providerId="LiveId" clId="{7C6A4469-996C-4258-A8D5-FCC0EE5CC0D0}" dt="2022-01-28T16:44:10.220" v="4354" actId="207"/>
        <pc:sldMkLst>
          <pc:docMk/>
          <pc:sldMk cId="1231957875" sldId="360"/>
        </pc:sldMkLst>
        <pc:spChg chg="mod">
          <ac:chgData name="Harshil Ramani" userId="49d8c76c1309da6a" providerId="LiveId" clId="{7C6A4469-996C-4258-A8D5-FCC0EE5CC0D0}" dt="2022-01-28T16:44:10.220" v="4354" actId="207"/>
          <ac:spMkLst>
            <pc:docMk/>
            <pc:sldMk cId="1231957875" sldId="360"/>
            <ac:spMk id="2" creationId="{C500138E-58D9-44E3-BE14-A5364F2EC699}"/>
          </ac:spMkLst>
        </pc:spChg>
        <pc:spChg chg="mod">
          <ac:chgData name="Harshil Ramani" userId="49d8c76c1309da6a" providerId="LiveId" clId="{7C6A4469-996C-4258-A8D5-FCC0EE5CC0D0}" dt="2022-01-28T15:17:26.260" v="2840" actId="20577"/>
          <ac:spMkLst>
            <pc:docMk/>
            <pc:sldMk cId="1231957875" sldId="360"/>
            <ac:spMk id="3" creationId="{7CD4164B-23B3-4604-8BA9-1BE417EEF00B}"/>
          </ac:spMkLst>
        </pc:spChg>
      </pc:sldChg>
      <pc:sldChg chg="modSp add mod">
        <pc:chgData name="Harshil Ramani" userId="49d8c76c1309da6a" providerId="LiveId" clId="{7C6A4469-996C-4258-A8D5-FCC0EE5CC0D0}" dt="2022-01-28T16:44:15.014" v="4355" actId="207"/>
        <pc:sldMkLst>
          <pc:docMk/>
          <pc:sldMk cId="176077320" sldId="361"/>
        </pc:sldMkLst>
        <pc:spChg chg="mod">
          <ac:chgData name="Harshil Ramani" userId="49d8c76c1309da6a" providerId="LiveId" clId="{7C6A4469-996C-4258-A8D5-FCC0EE5CC0D0}" dt="2022-01-28T16:44:15.014" v="4355" actId="207"/>
          <ac:spMkLst>
            <pc:docMk/>
            <pc:sldMk cId="176077320" sldId="361"/>
            <ac:spMk id="2" creationId="{C500138E-58D9-44E3-BE14-A5364F2EC6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A864A-0D7D-4B0D-BC9E-7B62FC28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550" y="642489"/>
            <a:ext cx="5592899" cy="55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F Compact Text" panose="02010604030202060204" pitchFamily="2" charset="0"/>
              </a:rPr>
              <a:t>What is A.m.s.?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448" y="2343884"/>
            <a:ext cx="1005840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</a:rPr>
              <a:t>A.M.S.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</a:rPr>
              <a:t> simply means an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</a:rPr>
              <a:t>Attendance management system.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 Got a hectic attendance planner?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A.M.S. Is the right solution for you!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 Its most powerful Attendance management system ever written in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C++ language  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with  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a .NET framework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(Native C)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 A.M.S. is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</a:rPr>
              <a:t> a console-based attendance data managing software that provides functionalities like ~taking attendance on a daily basis, customized attendance reports .csv file generation etc.…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</a:rPr>
              <a:t>It is being supported by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</a:rPr>
              <a:t>Windows 8,10 and 11 versions 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</a:rPr>
              <a:t>of the Windows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D15911-F3F0-4FAB-A6EE-8CE53EB0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A.M.S.  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is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Open-Source Software &amp; Freely Available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A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User-friendly 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and minimal, precise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Interface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.</a:t>
            </a:r>
          </a:p>
          <a:p>
            <a:pPr algn="just">
              <a:buClrTx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Easy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&amp;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Quick Installation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(.CSV)Excel 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sheet support for input and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generating the setup  . CSV sheet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An exquisite feature of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generating customized reports 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delivered directly to your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mailbox.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Instant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help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&amp;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support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from </a:t>
            </a:r>
            <a:r>
              <a:rPr lang="en-US" b="1" u="sng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Team A.M.S.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37AD69-886D-4CD1-B90D-D7204CA2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F Compact Text" panose="02010604030202060204" pitchFamily="2" charset="0"/>
              </a:rPr>
              <a:t>Why use A.M.S.?</a:t>
            </a:r>
            <a:endParaRPr lang="en-IN" dirty="0">
              <a:solidFill>
                <a:schemeClr val="bg2">
                  <a:lumMod val="50000"/>
                </a:schemeClr>
              </a:solidFill>
              <a:latin typeface="SF Compact Text" panose="0201060403020206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7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0138E-58D9-44E3-BE14-A5364F2E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265"/>
            <a:ext cx="10058400" cy="376089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>
                <a:solidFill>
                  <a:schemeClr val="tx2"/>
                </a:solidFill>
              </a:rPr>
              <a:t>1) New Separate Set up for each </a:t>
            </a:r>
            <a:r>
              <a:rPr lang="en-IN" b="1" dirty="0">
                <a:solidFill>
                  <a:schemeClr val="tx2"/>
                </a:solidFill>
              </a:rPr>
              <a:t>Course  &amp;  Semester &amp; Subject.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2) </a:t>
            </a:r>
            <a:r>
              <a:rPr lang="en-IN" b="1" dirty="0">
                <a:solidFill>
                  <a:schemeClr val="tx2"/>
                </a:solidFill>
              </a:rPr>
              <a:t>Daily</a:t>
            </a:r>
            <a:r>
              <a:rPr lang="en-IN" dirty="0">
                <a:solidFill>
                  <a:schemeClr val="tx2"/>
                </a:solidFill>
              </a:rPr>
              <a:t>  </a:t>
            </a:r>
            <a:r>
              <a:rPr lang="en-IN" b="1" dirty="0">
                <a:solidFill>
                  <a:schemeClr val="tx2"/>
                </a:solidFill>
              </a:rPr>
              <a:t>Quick Attendance </a:t>
            </a:r>
            <a:r>
              <a:rPr lang="en-IN" dirty="0">
                <a:solidFill>
                  <a:schemeClr val="tx2"/>
                </a:solidFill>
              </a:rPr>
              <a:t>taking Feature with </a:t>
            </a:r>
            <a:r>
              <a:rPr lang="en-IN" b="1" dirty="0">
                <a:solidFill>
                  <a:schemeClr val="tx2"/>
                </a:solidFill>
              </a:rPr>
              <a:t>4 Easy Options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3) </a:t>
            </a:r>
            <a:r>
              <a:rPr lang="en-IN" b="1" dirty="0">
                <a:solidFill>
                  <a:schemeClr val="tx2"/>
                </a:solidFill>
              </a:rPr>
              <a:t>Customized Attendance Report </a:t>
            </a:r>
            <a:r>
              <a:rPr lang="en-IN" dirty="0">
                <a:solidFill>
                  <a:schemeClr val="tx2"/>
                </a:solidFill>
              </a:rPr>
              <a:t>based on your </a:t>
            </a:r>
            <a:r>
              <a:rPr lang="en-IN" b="1" dirty="0">
                <a:solidFill>
                  <a:schemeClr val="tx2"/>
                </a:solidFill>
              </a:rPr>
              <a:t>Requirement in real-time </a:t>
            </a:r>
            <a:r>
              <a:rPr lang="en-IN" dirty="0">
                <a:solidFill>
                  <a:schemeClr val="tx2"/>
                </a:solidFill>
              </a:rPr>
              <a:t>to your </a:t>
            </a:r>
            <a:r>
              <a:rPr lang="en-IN" b="1" dirty="0">
                <a:solidFill>
                  <a:schemeClr val="tx2"/>
                </a:solidFill>
              </a:rPr>
              <a:t>Mailbox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E.g. </a:t>
            </a:r>
            <a:r>
              <a:rPr lang="en-IN" b="1" dirty="0">
                <a:solidFill>
                  <a:schemeClr val="tx2"/>
                </a:solidFill>
              </a:rPr>
              <a:t>Date wise Report, Student Report, Semester Report…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4) </a:t>
            </a:r>
            <a:r>
              <a:rPr lang="en-IN" b="1" dirty="0">
                <a:solidFill>
                  <a:schemeClr val="tx2"/>
                </a:solidFill>
              </a:rPr>
              <a:t>Fast and Easy Details Modification </a:t>
            </a:r>
            <a:r>
              <a:rPr lang="en-IN" dirty="0">
                <a:solidFill>
                  <a:schemeClr val="tx2"/>
                </a:solidFill>
              </a:rPr>
              <a:t>Facility In each A.M.S. Set up you create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5) Quick</a:t>
            </a:r>
            <a:r>
              <a:rPr lang="en-IN" b="1" dirty="0">
                <a:solidFill>
                  <a:schemeClr val="tx2"/>
                </a:solidFill>
              </a:rPr>
              <a:t> Deletion </a:t>
            </a:r>
            <a:r>
              <a:rPr lang="en-IN" dirty="0">
                <a:solidFill>
                  <a:schemeClr val="tx2"/>
                </a:solidFill>
              </a:rPr>
              <a:t>of unnecessary Set up </a:t>
            </a:r>
            <a:r>
              <a:rPr lang="en-IN" b="1" dirty="0">
                <a:solidFill>
                  <a:schemeClr val="tx2"/>
                </a:solidFill>
              </a:rPr>
              <a:t>in Real-time with Password Authentication Facility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6) Each Set up has an </a:t>
            </a:r>
            <a:r>
              <a:rPr lang="en-IN" b="1" dirty="0">
                <a:solidFill>
                  <a:schemeClr val="tx2"/>
                </a:solidFill>
              </a:rPr>
              <a:t>Unlimited .CSV file generation </a:t>
            </a:r>
            <a:r>
              <a:rPr lang="en-IN" dirty="0">
                <a:solidFill>
                  <a:schemeClr val="tx2"/>
                </a:solidFill>
              </a:rPr>
              <a:t>feature 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7) Fully Secured </a:t>
            </a:r>
            <a:r>
              <a:rPr lang="en-IN" b="1" dirty="0">
                <a:solidFill>
                  <a:schemeClr val="tx2"/>
                </a:solidFill>
              </a:rPr>
              <a:t>A.M.S. Software  Application </a:t>
            </a:r>
            <a:r>
              <a:rPr lang="en-IN" dirty="0">
                <a:solidFill>
                  <a:schemeClr val="tx2"/>
                </a:solidFill>
              </a:rPr>
              <a:t>with </a:t>
            </a:r>
            <a:r>
              <a:rPr lang="en-IN" b="1" dirty="0">
                <a:solidFill>
                  <a:schemeClr val="tx2"/>
                </a:solidFill>
              </a:rPr>
              <a:t>Username &amp;Password Authentication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D4164B-23B3-4604-8BA9-1BE417EE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Features :-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0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0138E-58D9-44E3-BE14-A5364F2E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930929"/>
            <a:ext cx="10058400" cy="40864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solidFill>
                  <a:schemeClr val="tx2"/>
                </a:solidFill>
              </a:rPr>
              <a:t>1) Software Installation</a:t>
            </a:r>
            <a:endParaRPr lang="en-IN" b="1" u="sng" dirty="0">
              <a:solidFill>
                <a:schemeClr val="tx2"/>
              </a:solidFill>
            </a:endParaRPr>
          </a:p>
          <a:p>
            <a:pPr algn="just"/>
            <a:r>
              <a:rPr lang="en-IN" dirty="0">
                <a:solidFill>
                  <a:schemeClr val="tx2"/>
                </a:solidFill>
              </a:rPr>
              <a:t>2) First-time install experience(Easy /Complex Review)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3) Sign Up and OTP &amp; Welcome letter Testing 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4) Username-Password forget feature working </a:t>
            </a:r>
            <a:endParaRPr lang="en-IN" b="1" dirty="0">
              <a:solidFill>
                <a:schemeClr val="tx2"/>
              </a:solidFill>
            </a:endParaRPr>
          </a:p>
          <a:p>
            <a:pPr algn="just"/>
            <a:r>
              <a:rPr lang="en-IN" dirty="0">
                <a:solidFill>
                  <a:schemeClr val="tx2"/>
                </a:solidFill>
              </a:rPr>
              <a:t>5) creating a different setup of course-semester-subject may have the same in one course – one semester – one subject 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E.g. </a:t>
            </a:r>
            <a:r>
              <a:rPr lang="en-IN" b="1" dirty="0">
                <a:solidFill>
                  <a:schemeClr val="tx2"/>
                </a:solidFill>
              </a:rPr>
              <a:t>B.Sc. I.T. -&gt; can have 5 different semester 1,2,3,4,5 -&gt; each semester can have various subjects like maths,science,computer,English etc…. 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6) Daily Login with Attendance Taking &amp; Report Generating by Date wise / Student report </a:t>
            </a:r>
            <a:r>
              <a:rPr lang="en-IN" b="1" dirty="0">
                <a:solidFill>
                  <a:schemeClr val="tx2"/>
                </a:solidFill>
              </a:rPr>
              <a:t>(at least 15-20 both)</a:t>
            </a:r>
            <a:endParaRPr lang="en-IN" b="1" u="sng" dirty="0">
              <a:solidFill>
                <a:schemeClr val="tx2"/>
              </a:solidFill>
            </a:endParaRPr>
          </a:p>
          <a:p>
            <a:pPr algn="just"/>
            <a:r>
              <a:rPr lang="en-IN" dirty="0">
                <a:solidFill>
                  <a:schemeClr val="tx2"/>
                </a:solidFill>
              </a:rPr>
              <a:t>7)Try to exit the Application by Pressing Alt+f4 on any screen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D4164B-23B3-4604-8BA9-1BE417EE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TESTING TEAM work :-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5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0138E-58D9-44E3-BE14-A5364F2E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930929"/>
            <a:ext cx="10058400" cy="40864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solidFill>
                  <a:schemeClr val="tx2"/>
                </a:solidFill>
              </a:rPr>
              <a:t>7) check Each Report Format and Detail on the email PDF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8) Try Deletion, CSV generating Features Regularly at 5-6 Days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9) Rate UI Experience of an Application 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10)Rate using the method of an Application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11)Give overall application Review 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12) Bugs Review and Grammar error on Applications</a:t>
            </a:r>
            <a:endParaRPr lang="en-IN" b="1" u="sng" dirty="0">
              <a:solidFill>
                <a:schemeClr val="tx2"/>
              </a:solidFill>
            </a:endParaRPr>
          </a:p>
          <a:p>
            <a:pPr algn="just"/>
            <a:r>
              <a:rPr lang="en-IN" dirty="0">
                <a:solidFill>
                  <a:schemeClr val="tx2"/>
                </a:solidFill>
              </a:rPr>
              <a:t>13) Application Screen issue if any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14)Ease of software using &amp; Help and Support Team Experience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15) Input  student data by CSV files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16)….fill up google form given by Team AMS…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D4164B-23B3-4604-8BA9-1BE417EE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TESTING TEAM work :-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9F0636-6AA8-4699-8A3E-21B0C5A4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58" y="2396613"/>
            <a:ext cx="10058400" cy="3760891"/>
          </a:xfrm>
        </p:spPr>
        <p:txBody>
          <a:bodyPr>
            <a:normAutofit/>
          </a:bodyPr>
          <a:lstStyle/>
          <a:p>
            <a:pPr algn="ctr"/>
            <a:r>
              <a:rPr lang="en-IN" sz="2800" b="1" u="sng" dirty="0">
                <a:solidFill>
                  <a:schemeClr val="tx2"/>
                </a:solidFill>
              </a:rPr>
              <a:t>A BIG THANK YOU FROM TEAM A.M.S. ❤</a:t>
            </a:r>
          </a:p>
          <a:p>
            <a:pPr algn="ctr"/>
            <a:endParaRPr lang="en-IN" sz="2800" b="1" u="sng" dirty="0">
              <a:solidFill>
                <a:schemeClr val="tx2"/>
              </a:solidFill>
            </a:endParaRPr>
          </a:p>
          <a:p>
            <a:pPr algn="ctr"/>
            <a:r>
              <a:rPr lang="en-IN" sz="2800" b="1" u="sng" dirty="0">
                <a:solidFill>
                  <a:schemeClr val="tx2"/>
                </a:solidFill>
              </a:rPr>
              <a:t>FOR VOLUNTEERING🙏</a:t>
            </a:r>
          </a:p>
        </p:txBody>
      </p:sp>
    </p:spTree>
    <p:extLst>
      <p:ext uri="{BB962C8B-B14F-4D97-AF65-F5344CB8AC3E}">
        <p14:creationId xmlns:p14="http://schemas.microsoft.com/office/powerpoint/2010/main" val="27558509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ustom 1">
      <a:majorFont>
        <a:latin typeface="SF Compact Text"/>
        <a:ea typeface=""/>
        <a:cs typeface=""/>
      </a:majorFont>
      <a:minorFont>
        <a:latin typeface="SF Compact Text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DE7DE8-0743-4BE4-AE4C-DC7F07012C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FD056C4-A927-4BAC-8BD5-4F73ED8EF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4A24C-CCE9-4740-BAFA-219F1C86C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Copy version (1)</Template>
  <TotalTime>202</TotalTime>
  <Words>559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SF Compact Text</vt:lpstr>
      <vt:lpstr>Wingdings</vt:lpstr>
      <vt:lpstr>RetrospectVTI</vt:lpstr>
      <vt:lpstr>PowerPoint Presentation</vt:lpstr>
      <vt:lpstr>What is A.m.s.? </vt:lpstr>
      <vt:lpstr>Why use A.M.S.?</vt:lpstr>
      <vt:lpstr>Features :-</vt:lpstr>
      <vt:lpstr>TESTING TEAM work :-</vt:lpstr>
      <vt:lpstr>TESTING TEAM work 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creator>Archit</dc:creator>
  <cp:lastModifiedBy>Harshil Ramani</cp:lastModifiedBy>
  <cp:revision>16</cp:revision>
  <dcterms:created xsi:type="dcterms:W3CDTF">2022-01-28T12:22:17Z</dcterms:created>
  <dcterms:modified xsi:type="dcterms:W3CDTF">2022-02-25T09:12:32Z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