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1323" y="1110687"/>
            <a:ext cx="7662474" cy="3144071"/>
          </a:xfrm>
        </p:spPr>
        <p:txBody>
          <a:bodyPr/>
          <a:lstStyle/>
          <a:p>
            <a:pPr algn="ctr"/>
            <a:r>
              <a:rPr lang="en-US" dirty="0"/>
              <a:t>Traffic Data Collection Using Waze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4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Point Selection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816" y="2603500"/>
            <a:ext cx="3556180" cy="34163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To estimate the traffic conditions throughout the city, we selected Fire Station locations (Represented in Red) as the source points since they are evenly spread throughout the city.</a:t>
            </a:r>
          </a:p>
          <a:p>
            <a:r>
              <a:rPr lang="en-US" dirty="0" smtClean="0"/>
              <a:t>Rail Stations act as destination points.</a:t>
            </a:r>
          </a:p>
          <a:p>
            <a:r>
              <a:rPr lang="en-US" dirty="0" smtClean="0"/>
              <a:t>There are 42 Fire Stations</a:t>
            </a:r>
          </a:p>
          <a:p>
            <a:r>
              <a:rPr lang="en-US" dirty="0" smtClean="0"/>
              <a:t>There are 26 Light Rail Stations</a:t>
            </a:r>
          </a:p>
          <a:p>
            <a:r>
              <a:rPr lang="en-US" dirty="0" smtClean="0"/>
              <a:t>Routes: 42 * 26 = 1092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6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Inflow Traffic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37" y="2641730"/>
            <a:ext cx="3556180" cy="34163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5944" y="4114670"/>
            <a:ext cx="6897063" cy="2108847"/>
          </a:xfrm>
        </p:spPr>
        <p:txBody>
          <a:bodyPr>
            <a:normAutofit/>
          </a:bodyPr>
          <a:lstStyle/>
          <a:p>
            <a:r>
              <a:rPr lang="en-US" b="1" dirty="0"/>
              <a:t>Inflow</a:t>
            </a:r>
            <a:r>
              <a:rPr lang="en-US" dirty="0"/>
              <a:t> : Traffic from Fire Stations to Light Rail </a:t>
            </a:r>
            <a:r>
              <a:rPr lang="en-US" dirty="0" smtClean="0"/>
              <a:t>Stations. </a:t>
            </a:r>
          </a:p>
          <a:p>
            <a:pPr lvl="1"/>
            <a:r>
              <a:rPr lang="en-US" dirty="0" smtClean="0"/>
              <a:t>Estimated Time of Travel is fetched from Waze every 5 minutes between each pair of source and destination.</a:t>
            </a:r>
          </a:p>
          <a:p>
            <a:pPr lvl="1"/>
            <a:r>
              <a:rPr lang="en-US" dirty="0" smtClean="0"/>
              <a:t>Waze returns three possible routes. i.e., for each (source, destination) pair we have three (time, distance) pairs.</a:t>
            </a:r>
          </a:p>
          <a:p>
            <a:pPr lvl="1"/>
            <a:r>
              <a:rPr lang="en-US" dirty="0" smtClean="0"/>
              <a:t>T</a:t>
            </a:r>
            <a:r>
              <a:rPr lang="en-US" baseline="-25000" dirty="0" smtClean="0"/>
              <a:t>i</a:t>
            </a:r>
            <a:r>
              <a:rPr lang="en-US" dirty="0" smtClean="0"/>
              <a:t> is time in seconds and D</a:t>
            </a:r>
            <a:r>
              <a:rPr lang="en-US" baseline="-25000" dirty="0" smtClean="0"/>
              <a:t>i</a:t>
            </a:r>
            <a:r>
              <a:rPr lang="en-US" dirty="0" smtClean="0"/>
              <a:t> is distance in meters.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943" y="2641730"/>
            <a:ext cx="6897063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6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Outflow Traffic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37" y="2641730"/>
            <a:ext cx="3556180" cy="34163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5944" y="4114670"/>
            <a:ext cx="6897063" cy="2108847"/>
          </a:xfrm>
        </p:spPr>
        <p:txBody>
          <a:bodyPr>
            <a:normAutofit/>
          </a:bodyPr>
          <a:lstStyle/>
          <a:p>
            <a:r>
              <a:rPr lang="en-US" b="1" dirty="0" smtClean="0"/>
              <a:t>Outflow</a:t>
            </a:r>
            <a:r>
              <a:rPr lang="en-US" dirty="0" smtClean="0"/>
              <a:t> </a:t>
            </a:r>
            <a:r>
              <a:rPr lang="en-US" dirty="0"/>
              <a:t>: Traffic </a:t>
            </a:r>
            <a:r>
              <a:rPr lang="en-US" dirty="0" smtClean="0"/>
              <a:t>from Light </a:t>
            </a:r>
            <a:r>
              <a:rPr lang="en-US" dirty="0"/>
              <a:t>Rail </a:t>
            </a:r>
            <a:r>
              <a:rPr lang="en-US" dirty="0" smtClean="0"/>
              <a:t>Stations to </a:t>
            </a:r>
            <a:r>
              <a:rPr lang="en-US" dirty="0"/>
              <a:t>Fire Stations </a:t>
            </a:r>
            <a:endParaRPr lang="en-US" dirty="0" smtClean="0"/>
          </a:p>
          <a:p>
            <a:pPr lvl="1"/>
            <a:r>
              <a:rPr lang="en-US" dirty="0" smtClean="0"/>
              <a:t>Estimated Time of Travel is fetched from Waze every 5 minutes between each pair of source and destination.</a:t>
            </a:r>
          </a:p>
          <a:p>
            <a:pPr lvl="1"/>
            <a:r>
              <a:rPr lang="en-US" dirty="0" smtClean="0"/>
              <a:t>Waze returns three possible routes. i.e., for each (source, destination) pair we have three (time, distance) pairs.</a:t>
            </a:r>
          </a:p>
          <a:p>
            <a:pPr lvl="1"/>
            <a:r>
              <a:rPr lang="en-US" dirty="0" smtClean="0"/>
              <a:t>T</a:t>
            </a:r>
            <a:r>
              <a:rPr lang="en-US" baseline="-25000" dirty="0" smtClean="0"/>
              <a:t>i</a:t>
            </a:r>
            <a:r>
              <a:rPr lang="en-US" dirty="0" smtClean="0"/>
              <a:t> is time in seconds and D</a:t>
            </a:r>
            <a:r>
              <a:rPr lang="en-US" baseline="-25000" dirty="0" smtClean="0"/>
              <a:t>i</a:t>
            </a:r>
            <a:r>
              <a:rPr lang="en-US" dirty="0" smtClean="0"/>
              <a:t> is distance in meters.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310" y="2641730"/>
            <a:ext cx="6590330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6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Inflow</a:t>
            </a:r>
            <a:r>
              <a:rPr lang="en-US" dirty="0"/>
              <a:t> : Traffic from Fire Stations to Light </a:t>
            </a:r>
            <a:r>
              <a:rPr lang="en-US" dirty="0" smtClean="0"/>
              <a:t>Rail Stations</a:t>
            </a:r>
          </a:p>
          <a:p>
            <a:r>
              <a:rPr lang="en-US" dirty="0" smtClean="0"/>
              <a:t>Dates:</a:t>
            </a:r>
            <a:endParaRPr lang="en-US" dirty="0"/>
          </a:p>
          <a:p>
            <a:pPr lvl="1"/>
            <a:r>
              <a:rPr lang="en-US" dirty="0" smtClean="0"/>
              <a:t>Stable Data: </a:t>
            </a:r>
            <a:r>
              <a:rPr lang="en-US" b="1" dirty="0" smtClean="0"/>
              <a:t>77 Days</a:t>
            </a:r>
          </a:p>
          <a:p>
            <a:pPr lvl="2"/>
            <a:r>
              <a:rPr lang="en-US" dirty="0" smtClean="0"/>
              <a:t>Start Date: 03/07/18</a:t>
            </a:r>
          </a:p>
          <a:p>
            <a:pPr lvl="2"/>
            <a:r>
              <a:rPr lang="en-US" dirty="0" smtClean="0"/>
              <a:t>End Date:  05/22/18</a:t>
            </a:r>
          </a:p>
          <a:p>
            <a:pPr lvl="1"/>
            <a:r>
              <a:rPr lang="en-US" i="1" dirty="0"/>
              <a:t> </a:t>
            </a:r>
            <a:r>
              <a:rPr lang="en-US" i="1" dirty="0" smtClean="0"/>
              <a:t>Data collection in progress at present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Outflow</a:t>
            </a:r>
            <a:r>
              <a:rPr lang="en-US" dirty="0"/>
              <a:t> : Traffic from Light Rail Stations to Fire Stations </a:t>
            </a:r>
          </a:p>
          <a:p>
            <a:r>
              <a:rPr lang="en-US" dirty="0" smtClean="0"/>
              <a:t>Dates:</a:t>
            </a:r>
          </a:p>
          <a:p>
            <a:pPr lvl="1"/>
            <a:r>
              <a:rPr lang="en-US" dirty="0" smtClean="0"/>
              <a:t>Stable Data: </a:t>
            </a:r>
            <a:r>
              <a:rPr lang="en-US" b="1" dirty="0" smtClean="0"/>
              <a:t>11 Days</a:t>
            </a:r>
          </a:p>
          <a:p>
            <a:pPr lvl="2"/>
            <a:r>
              <a:rPr lang="en-US" dirty="0" smtClean="0"/>
              <a:t>Start Date: 05/12/18</a:t>
            </a:r>
          </a:p>
          <a:p>
            <a:pPr lvl="2"/>
            <a:r>
              <a:rPr lang="en-US" dirty="0" smtClean="0"/>
              <a:t>End Data: 05/22/18</a:t>
            </a:r>
            <a:endParaRPr lang="en-US" dirty="0"/>
          </a:p>
          <a:p>
            <a:pPr lvl="1"/>
            <a:r>
              <a:rPr lang="en-US" i="1" dirty="0"/>
              <a:t> Data collection in progress at present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803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45675" y="124052"/>
            <a:ext cx="8761413" cy="70802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Inflow Traffic pattern for a single route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26" y="832077"/>
            <a:ext cx="11092509" cy="5820650"/>
          </a:xfrm>
        </p:spPr>
      </p:pic>
    </p:spTree>
    <p:extLst>
      <p:ext uri="{BB962C8B-B14F-4D97-AF65-F5344CB8AC3E}">
        <p14:creationId xmlns:p14="http://schemas.microsoft.com/office/powerpoint/2010/main" val="389664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6882" y="1978090"/>
            <a:ext cx="8825658" cy="1614304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33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81</TotalTime>
  <Words>282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Traffic Data Collection Using Waze</vt:lpstr>
      <vt:lpstr>Interest Point Selection</vt:lpstr>
      <vt:lpstr>Inflow Traffic Data</vt:lpstr>
      <vt:lpstr>Outflow Traffic Data</vt:lpstr>
      <vt:lpstr>Data Stats</vt:lpstr>
      <vt:lpstr>Inflow Traffic pattern for a single route</vt:lpstr>
      <vt:lpstr>Thank You!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Charlotte Urban Analytics</dc:title>
  <dc:creator>Parnami, Archit</dc:creator>
  <cp:lastModifiedBy>Parnami, Archit</cp:lastModifiedBy>
  <cp:revision>10</cp:revision>
  <dcterms:created xsi:type="dcterms:W3CDTF">2018-06-14T18:54:04Z</dcterms:created>
  <dcterms:modified xsi:type="dcterms:W3CDTF">2018-06-14T20:15:20Z</dcterms:modified>
</cp:coreProperties>
</file>