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8" r:id="rId5"/>
    <p:sldId id="271" r:id="rId6"/>
    <p:sldId id="288" r:id="rId7"/>
    <p:sldId id="270" r:id="rId8"/>
    <p:sldId id="285" r:id="rId9"/>
    <p:sldId id="287" r:id="rId10"/>
    <p:sldId id="272" r:id="rId11"/>
    <p:sldId id="280" r:id="rId12"/>
    <p:sldId id="281" r:id="rId13"/>
    <p:sldId id="286" r:id="rId14"/>
    <p:sldId id="284" r:id="rId15"/>
    <p:sldId id="283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CFF1E9-C400-4787-9EBE-7E2369A40695}" type="doc">
      <dgm:prSet loTypeId="urn:microsoft.com/office/officeart/2011/layout/InterconnectedBlock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73DBD4-90CD-4290-8BFE-98DD059D9533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1 heading "/>
        </a:ext>
      </dgm:extLst>
    </dgm:pt>
    <dgm:pt modelId="{103DDE2D-4BA9-46E4-B7D5-20AC68D5AF79}" type="parTrans" cxnId="{BE946E77-33F8-4D64-A0D4-AF0C74135D36}">
      <dgm:prSet/>
      <dgm:spPr/>
      <dgm:t>
        <a:bodyPr/>
        <a:lstStyle/>
        <a:p>
          <a:endParaRPr lang="en-US"/>
        </a:p>
      </dgm:t>
    </dgm:pt>
    <dgm:pt modelId="{C2971989-7AAA-42A2-A4EF-884E090F6962}" type="sibTrans" cxnId="{BE946E77-33F8-4D64-A0D4-AF0C74135D36}">
      <dgm:prSet/>
      <dgm:spPr/>
      <dgm:t>
        <a:bodyPr/>
        <a:lstStyle/>
        <a:p>
          <a:endParaRPr lang="en-US"/>
        </a:p>
      </dgm:t>
    </dgm:pt>
    <dgm:pt modelId="{DC116BB7-7E08-4371-8427-129FC519EAC3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2 heading"/>
        </a:ext>
      </dgm:extLst>
    </dgm:pt>
    <dgm:pt modelId="{D9D289B4-455D-4A02-8505-A4AF490B105A}" type="parTrans" cxnId="{CB4B7FE7-8AFF-4751-A507-684CB9536E49}">
      <dgm:prSet/>
      <dgm:spPr/>
      <dgm:t>
        <a:bodyPr/>
        <a:lstStyle/>
        <a:p>
          <a:endParaRPr lang="en-US"/>
        </a:p>
      </dgm:t>
    </dgm:pt>
    <dgm:pt modelId="{0DFF8ADE-93F1-470A-9A46-AAD178A95DAC}" type="sibTrans" cxnId="{CB4B7FE7-8AFF-4751-A507-684CB9536E49}">
      <dgm:prSet/>
      <dgm:spPr/>
      <dgm:t>
        <a:bodyPr/>
        <a:lstStyle/>
        <a:p>
          <a:endParaRPr lang="en-US"/>
        </a:p>
      </dgm:t>
    </dgm:pt>
    <dgm:pt modelId="{7947CEE9-5A28-46C4-A03A-3C8C5E37DF87}">
      <dgm:prSet phldrT="[Text]"/>
      <dgm:spPr/>
      <dgm:t>
        <a:bodyPr/>
        <a:lstStyle/>
        <a:p>
          <a:r>
            <a:rPr lang="en-US" dirty="0" smtClean="0"/>
            <a:t>July is having maximum departure and arrival delays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1 task description"/>
        </a:ext>
      </dgm:extLst>
    </dgm:pt>
    <dgm:pt modelId="{BF51C53E-E658-496D-9C60-FC71F03FB86F}" type="parTrans" cxnId="{9C1AFC09-ACFD-4642-A98C-0A3856C5CEAD}">
      <dgm:prSet/>
      <dgm:spPr/>
      <dgm:t>
        <a:bodyPr/>
        <a:lstStyle/>
        <a:p>
          <a:endParaRPr lang="en-US"/>
        </a:p>
      </dgm:t>
    </dgm:pt>
    <dgm:pt modelId="{456F42C0-B429-4FE8-B163-6E1DA1EE39B8}" type="sibTrans" cxnId="{9C1AFC09-ACFD-4642-A98C-0A3856C5CEAD}">
      <dgm:prSet/>
      <dgm:spPr/>
      <dgm:t>
        <a:bodyPr/>
        <a:lstStyle/>
        <a:p>
          <a:endParaRPr lang="en-US"/>
        </a:p>
      </dgm:t>
    </dgm:pt>
    <dgm:pt modelId="{CDA36253-46B1-4579-98B8-8C5F85390E57}">
      <dgm:prSet phldrT="[Text]"/>
      <dgm:spPr/>
      <dgm:t>
        <a:bodyPr/>
        <a:lstStyle/>
        <a:p>
          <a:r>
            <a:rPr lang="en-US" dirty="0" smtClean="0"/>
            <a:t> June and Dec is the penultimate months for max arrival and departure delay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2 task description"/>
        </a:ext>
      </dgm:extLst>
    </dgm:pt>
    <dgm:pt modelId="{ACEAB6EC-AA1D-4924-9607-920AF547F530}" type="parTrans" cxnId="{CBE684EA-7285-45DB-BE1C-833E3F4C7507}">
      <dgm:prSet/>
      <dgm:spPr/>
      <dgm:t>
        <a:bodyPr/>
        <a:lstStyle/>
        <a:p>
          <a:endParaRPr lang="en-US"/>
        </a:p>
      </dgm:t>
    </dgm:pt>
    <dgm:pt modelId="{EBAFA115-C9A8-4243-8E32-FA3EB149282E}" type="sibTrans" cxnId="{CBE684EA-7285-45DB-BE1C-833E3F4C7507}">
      <dgm:prSet/>
      <dgm:spPr/>
      <dgm:t>
        <a:bodyPr/>
        <a:lstStyle/>
        <a:p>
          <a:endParaRPr lang="en-US"/>
        </a:p>
      </dgm:t>
    </dgm:pt>
    <dgm:pt modelId="{B75A8043-2A5C-40F5-AB52-84B648833440}" type="pres">
      <dgm:prSet presAssocID="{25CFF1E9-C400-4787-9EBE-7E2369A40695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1A93EBE-B6CC-44D9-96D8-9EC440AA2DF8}" type="pres">
      <dgm:prSet presAssocID="{DC116BB7-7E08-4371-8427-129FC519EAC3}" presName="ChildAccent2" presStyleCnt="0"/>
      <dgm:spPr/>
      <dgm:t>
        <a:bodyPr/>
        <a:lstStyle/>
        <a:p>
          <a:endParaRPr lang="en-US"/>
        </a:p>
      </dgm:t>
    </dgm:pt>
    <dgm:pt modelId="{8481E0A1-3340-4D41-A335-19FC673E8623}" type="pres">
      <dgm:prSet presAssocID="{DC116BB7-7E08-4371-8427-129FC519EAC3}" presName="ChildAccent" presStyleLbl="alignImgPlace1" presStyleIdx="0" presStyleCnt="2"/>
      <dgm:spPr/>
      <dgm:t>
        <a:bodyPr/>
        <a:lstStyle/>
        <a:p>
          <a:endParaRPr lang="en-US"/>
        </a:p>
      </dgm:t>
    </dgm:pt>
    <dgm:pt modelId="{0AE8916F-9FB8-40E3-82AE-C07E45D61326}" type="pres">
      <dgm:prSet presAssocID="{DC116BB7-7E08-4371-8427-129FC519EAC3}" presName="Child2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B26E2-3F53-45C3-8A5D-BDB13ED86F84}" type="pres">
      <dgm:prSet presAssocID="{DC116BB7-7E08-4371-8427-129FC519EAC3}" presName="Parent2" presStyleLbl="node1" presStyleIdx="0" presStyleCnt="2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FD4591-DBFF-4CB2-9093-D43637390FB5}" type="pres">
      <dgm:prSet presAssocID="{9973DBD4-90CD-4290-8BFE-98DD059D9533}" presName="ChildAccent1" presStyleCnt="0"/>
      <dgm:spPr/>
      <dgm:t>
        <a:bodyPr/>
        <a:lstStyle/>
        <a:p>
          <a:endParaRPr lang="en-US"/>
        </a:p>
      </dgm:t>
    </dgm:pt>
    <dgm:pt modelId="{3830D3E1-928E-44CE-8B15-1E0CB9FA2D58}" type="pres">
      <dgm:prSet presAssocID="{9973DBD4-90CD-4290-8BFE-98DD059D9533}" presName="ChildAccent" presStyleLbl="alignImgPlace1" presStyleIdx="1" presStyleCnt="2"/>
      <dgm:spPr/>
      <dgm:t>
        <a:bodyPr/>
        <a:lstStyle/>
        <a:p>
          <a:endParaRPr lang="en-US"/>
        </a:p>
      </dgm:t>
    </dgm:pt>
    <dgm:pt modelId="{B1BE7A79-853A-4053-B20E-911788D679BC}" type="pres">
      <dgm:prSet presAssocID="{9973DBD4-90CD-4290-8BFE-98DD059D9533}" presName="Child1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B834B-0576-4B5D-B813-1B600D181483}" type="pres">
      <dgm:prSet presAssocID="{9973DBD4-90CD-4290-8BFE-98DD059D9533}" presName="Parent1" presStyleLbl="node1" presStyleIdx="1" presStyleCnt="2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946E77-33F8-4D64-A0D4-AF0C74135D36}" srcId="{25CFF1E9-C400-4787-9EBE-7E2369A40695}" destId="{9973DBD4-90CD-4290-8BFE-98DD059D9533}" srcOrd="0" destOrd="0" parTransId="{103DDE2D-4BA9-46E4-B7D5-20AC68D5AF79}" sibTransId="{C2971989-7AAA-42A2-A4EF-884E090F6962}"/>
    <dgm:cxn modelId="{A216DD14-5E56-401D-9696-95A989867AAB}" type="presOf" srcId="{CDA36253-46B1-4579-98B8-8C5F85390E57}" destId="{8481E0A1-3340-4D41-A335-19FC673E8623}" srcOrd="0" destOrd="0" presId="urn:microsoft.com/office/officeart/2011/layout/InterconnectedBlockProcess"/>
    <dgm:cxn modelId="{19B622C1-5EE9-4F90-B4C7-CC40C62A1370}" type="presOf" srcId="{25CFF1E9-C400-4787-9EBE-7E2369A40695}" destId="{B75A8043-2A5C-40F5-AB52-84B648833440}" srcOrd="0" destOrd="0" presId="urn:microsoft.com/office/officeart/2011/layout/InterconnectedBlockProcess"/>
    <dgm:cxn modelId="{81756E18-7D30-49AA-AE22-0BC535066E34}" type="presOf" srcId="{CDA36253-46B1-4579-98B8-8C5F85390E57}" destId="{0AE8916F-9FB8-40E3-82AE-C07E45D61326}" srcOrd="1" destOrd="0" presId="urn:microsoft.com/office/officeart/2011/layout/InterconnectedBlockProcess"/>
    <dgm:cxn modelId="{B769DA23-8F78-4366-9845-75F8026140DB}" type="presOf" srcId="{DC116BB7-7E08-4371-8427-129FC519EAC3}" destId="{F62B26E2-3F53-45C3-8A5D-BDB13ED86F84}" srcOrd="0" destOrd="0" presId="urn:microsoft.com/office/officeart/2011/layout/InterconnectedBlockProcess"/>
    <dgm:cxn modelId="{13BEA12B-208F-4875-8428-25EC51B16C9C}" type="presOf" srcId="{9973DBD4-90CD-4290-8BFE-98DD059D9533}" destId="{689B834B-0576-4B5D-B813-1B600D181483}" srcOrd="0" destOrd="0" presId="urn:microsoft.com/office/officeart/2011/layout/InterconnectedBlockProcess"/>
    <dgm:cxn modelId="{CB4B7FE7-8AFF-4751-A507-684CB9536E49}" srcId="{25CFF1E9-C400-4787-9EBE-7E2369A40695}" destId="{DC116BB7-7E08-4371-8427-129FC519EAC3}" srcOrd="1" destOrd="0" parTransId="{D9D289B4-455D-4A02-8505-A4AF490B105A}" sibTransId="{0DFF8ADE-93F1-470A-9A46-AAD178A95DAC}"/>
    <dgm:cxn modelId="{3035AC74-0C24-456B-A0B9-7FB234B02391}" type="presOf" srcId="{7947CEE9-5A28-46C4-A03A-3C8C5E37DF87}" destId="{B1BE7A79-853A-4053-B20E-911788D679BC}" srcOrd="1" destOrd="0" presId="urn:microsoft.com/office/officeart/2011/layout/InterconnectedBlockProcess"/>
    <dgm:cxn modelId="{9C1AFC09-ACFD-4642-A98C-0A3856C5CEAD}" srcId="{9973DBD4-90CD-4290-8BFE-98DD059D9533}" destId="{7947CEE9-5A28-46C4-A03A-3C8C5E37DF87}" srcOrd="0" destOrd="0" parTransId="{BF51C53E-E658-496D-9C60-FC71F03FB86F}" sibTransId="{456F42C0-B429-4FE8-B163-6E1DA1EE39B8}"/>
    <dgm:cxn modelId="{CBE684EA-7285-45DB-BE1C-833E3F4C7507}" srcId="{DC116BB7-7E08-4371-8427-129FC519EAC3}" destId="{CDA36253-46B1-4579-98B8-8C5F85390E57}" srcOrd="0" destOrd="0" parTransId="{ACEAB6EC-AA1D-4924-9607-920AF547F530}" sibTransId="{EBAFA115-C9A8-4243-8E32-FA3EB149282E}"/>
    <dgm:cxn modelId="{58B5E98F-91A2-45E1-85AE-54E89BDD7C2C}" type="presOf" srcId="{7947CEE9-5A28-46C4-A03A-3C8C5E37DF87}" destId="{3830D3E1-928E-44CE-8B15-1E0CB9FA2D58}" srcOrd="0" destOrd="0" presId="urn:microsoft.com/office/officeart/2011/layout/InterconnectedBlockProcess"/>
    <dgm:cxn modelId="{81949706-B238-4390-BEAC-6A17EAEF3A31}" type="presParOf" srcId="{B75A8043-2A5C-40F5-AB52-84B648833440}" destId="{01A93EBE-B6CC-44D9-96D8-9EC440AA2DF8}" srcOrd="0" destOrd="0" presId="urn:microsoft.com/office/officeart/2011/layout/InterconnectedBlockProcess"/>
    <dgm:cxn modelId="{6191741D-66EF-42BD-9474-FEB493F393AA}" type="presParOf" srcId="{01A93EBE-B6CC-44D9-96D8-9EC440AA2DF8}" destId="{8481E0A1-3340-4D41-A335-19FC673E8623}" srcOrd="0" destOrd="0" presId="urn:microsoft.com/office/officeart/2011/layout/InterconnectedBlockProcess"/>
    <dgm:cxn modelId="{0F4565C3-D17B-42D3-AA56-F3E09B66DD4D}" type="presParOf" srcId="{B75A8043-2A5C-40F5-AB52-84B648833440}" destId="{0AE8916F-9FB8-40E3-82AE-C07E45D61326}" srcOrd="1" destOrd="0" presId="urn:microsoft.com/office/officeart/2011/layout/InterconnectedBlockProcess"/>
    <dgm:cxn modelId="{F0F1DE96-5E7D-4D61-9EAA-2B36A37B8B27}" type="presParOf" srcId="{B75A8043-2A5C-40F5-AB52-84B648833440}" destId="{F62B26E2-3F53-45C3-8A5D-BDB13ED86F84}" srcOrd="2" destOrd="0" presId="urn:microsoft.com/office/officeart/2011/layout/InterconnectedBlockProcess"/>
    <dgm:cxn modelId="{40A05565-0A9F-4BAE-A962-C2AB70C0EEAB}" type="presParOf" srcId="{B75A8043-2A5C-40F5-AB52-84B648833440}" destId="{45FD4591-DBFF-4CB2-9093-D43637390FB5}" srcOrd="3" destOrd="0" presId="urn:microsoft.com/office/officeart/2011/layout/InterconnectedBlockProcess"/>
    <dgm:cxn modelId="{CB18EEE3-696F-46D4-B0E3-529BB8771DE8}" type="presParOf" srcId="{45FD4591-DBFF-4CB2-9093-D43637390FB5}" destId="{3830D3E1-928E-44CE-8B15-1E0CB9FA2D58}" srcOrd="0" destOrd="0" presId="urn:microsoft.com/office/officeart/2011/layout/InterconnectedBlockProcess"/>
    <dgm:cxn modelId="{9E377DA7-8A96-442A-8D43-95BC19F43ED2}" type="presParOf" srcId="{B75A8043-2A5C-40F5-AB52-84B648833440}" destId="{B1BE7A79-853A-4053-B20E-911788D679BC}" srcOrd="4" destOrd="0" presId="urn:microsoft.com/office/officeart/2011/layout/InterconnectedBlockProcess"/>
    <dgm:cxn modelId="{7FA10AA0-2685-4BA7-A06E-5C829A831A76}" type="presParOf" srcId="{B75A8043-2A5C-40F5-AB52-84B648833440}" destId="{689B834B-0576-4B5D-B813-1B600D181483}" srcOrd="5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CFF1E9-C400-4787-9EBE-7E2369A40695}" type="doc">
      <dgm:prSet loTypeId="urn:microsoft.com/office/officeart/2011/layout/InterconnectedBlock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73DBD4-90CD-4290-8BFE-98DD059D9533}">
      <dgm:prSet phldrT="[Text]"/>
      <dgm:spPr/>
      <dgm:t>
        <a:bodyPr/>
        <a:lstStyle/>
        <a:p>
          <a:r>
            <a:rPr lang="en-US" dirty="0" smtClean="0"/>
            <a:t>Results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1 heading "/>
        </a:ext>
      </dgm:extLst>
    </dgm:pt>
    <dgm:pt modelId="{103DDE2D-4BA9-46E4-B7D5-20AC68D5AF79}" type="parTrans" cxnId="{BE946E77-33F8-4D64-A0D4-AF0C74135D36}">
      <dgm:prSet/>
      <dgm:spPr/>
      <dgm:t>
        <a:bodyPr/>
        <a:lstStyle/>
        <a:p>
          <a:endParaRPr lang="en-US"/>
        </a:p>
      </dgm:t>
    </dgm:pt>
    <dgm:pt modelId="{C2971989-7AAA-42A2-A4EF-884E090F6962}" type="sibTrans" cxnId="{BE946E77-33F8-4D64-A0D4-AF0C74135D36}">
      <dgm:prSet/>
      <dgm:spPr/>
      <dgm:t>
        <a:bodyPr/>
        <a:lstStyle/>
        <a:p>
          <a:endParaRPr lang="en-US"/>
        </a:p>
      </dgm:t>
    </dgm:pt>
    <dgm:pt modelId="{DC116BB7-7E08-4371-8427-129FC519EAC3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2 heading"/>
        </a:ext>
      </dgm:extLst>
    </dgm:pt>
    <dgm:pt modelId="{D9D289B4-455D-4A02-8505-A4AF490B105A}" type="parTrans" cxnId="{CB4B7FE7-8AFF-4751-A507-684CB9536E49}">
      <dgm:prSet/>
      <dgm:spPr/>
      <dgm:t>
        <a:bodyPr/>
        <a:lstStyle/>
        <a:p>
          <a:endParaRPr lang="en-US"/>
        </a:p>
      </dgm:t>
    </dgm:pt>
    <dgm:pt modelId="{0DFF8ADE-93F1-470A-9A46-AAD178A95DAC}" type="sibTrans" cxnId="{CB4B7FE7-8AFF-4751-A507-684CB9536E49}">
      <dgm:prSet/>
      <dgm:spPr/>
      <dgm:t>
        <a:bodyPr/>
        <a:lstStyle/>
        <a:p>
          <a:endParaRPr lang="en-US"/>
        </a:p>
      </dgm:t>
    </dgm:pt>
    <dgm:pt modelId="{7947CEE9-5A28-46C4-A03A-3C8C5E37DF87}">
      <dgm:prSet phldrT="[Text]"/>
      <dgm:spPr/>
      <dgm:t>
        <a:bodyPr/>
        <a:lstStyle/>
        <a:p>
          <a:r>
            <a:rPr lang="en-US" b="0" i="0" dirty="0" smtClean="0"/>
            <a:t>The best carrier is (AS) which has min mean delay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1 task description"/>
        </a:ext>
      </dgm:extLst>
    </dgm:pt>
    <dgm:pt modelId="{BF51C53E-E658-496D-9C60-FC71F03FB86F}" type="parTrans" cxnId="{9C1AFC09-ACFD-4642-A98C-0A3856C5CEAD}">
      <dgm:prSet/>
      <dgm:spPr/>
      <dgm:t>
        <a:bodyPr/>
        <a:lstStyle/>
        <a:p>
          <a:endParaRPr lang="en-US"/>
        </a:p>
      </dgm:t>
    </dgm:pt>
    <dgm:pt modelId="{456F42C0-B429-4FE8-B163-6E1DA1EE39B8}" type="sibTrans" cxnId="{9C1AFC09-ACFD-4642-A98C-0A3856C5CEAD}">
      <dgm:prSet/>
      <dgm:spPr/>
      <dgm:t>
        <a:bodyPr/>
        <a:lstStyle/>
        <a:p>
          <a:endParaRPr lang="en-US"/>
        </a:p>
      </dgm:t>
    </dgm:pt>
    <dgm:pt modelId="{CDA36253-46B1-4579-98B8-8C5F85390E57}">
      <dgm:prSet phldrT="[Text]"/>
      <dgm:spPr/>
      <dgm:t>
        <a:bodyPr/>
        <a:lstStyle/>
        <a:p>
          <a:r>
            <a:rPr lang="en-US" dirty="0" smtClean="0"/>
            <a:t> The worst carrier is (F9) which has the max mean delay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2 task description"/>
        </a:ext>
      </dgm:extLst>
    </dgm:pt>
    <dgm:pt modelId="{ACEAB6EC-AA1D-4924-9607-920AF547F530}" type="parTrans" cxnId="{CBE684EA-7285-45DB-BE1C-833E3F4C7507}">
      <dgm:prSet/>
      <dgm:spPr/>
      <dgm:t>
        <a:bodyPr/>
        <a:lstStyle/>
        <a:p>
          <a:endParaRPr lang="en-US"/>
        </a:p>
      </dgm:t>
    </dgm:pt>
    <dgm:pt modelId="{EBAFA115-C9A8-4243-8E32-FA3EB149282E}" type="sibTrans" cxnId="{CBE684EA-7285-45DB-BE1C-833E3F4C7507}">
      <dgm:prSet/>
      <dgm:spPr/>
      <dgm:t>
        <a:bodyPr/>
        <a:lstStyle/>
        <a:p>
          <a:endParaRPr lang="en-US"/>
        </a:p>
      </dgm:t>
    </dgm:pt>
    <dgm:pt modelId="{10FE6316-23EE-47CE-9B89-BC8C073B5E7A}">
      <dgm:prSet phldrT="[Text]"/>
      <dgm:spPr/>
      <dgm:t>
        <a:bodyPr/>
        <a:lstStyle/>
        <a:p>
          <a:r>
            <a:rPr lang="en-US" dirty="0" smtClean="0"/>
            <a:t>On time arrival is (AA) airlines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3 task description"/>
        </a:ext>
      </dgm:extLst>
    </dgm:pt>
    <dgm:pt modelId="{66F05F6C-B4CE-4631-9053-DB7483C5405C}" type="parTrans" cxnId="{BB09ACB8-BFE3-46F8-BAE2-FF819A707017}">
      <dgm:prSet/>
      <dgm:spPr/>
      <dgm:t>
        <a:bodyPr/>
        <a:lstStyle/>
        <a:p>
          <a:endParaRPr lang="en-US"/>
        </a:p>
      </dgm:t>
    </dgm:pt>
    <dgm:pt modelId="{22B2D49C-3B9C-4707-B418-835FAE5F964C}" type="sibTrans" cxnId="{BB09ACB8-BFE3-46F8-BAE2-FF819A707017}">
      <dgm:prSet/>
      <dgm:spPr/>
      <dgm:t>
        <a:bodyPr/>
        <a:lstStyle/>
        <a:p>
          <a:endParaRPr lang="en-US"/>
        </a:p>
      </dgm:t>
    </dgm:pt>
    <dgm:pt modelId="{7CECA0AB-610B-40F3-B090-6F1635DEEBA3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3 heading"/>
        </a:ext>
      </dgm:extLst>
    </dgm:pt>
    <dgm:pt modelId="{BAF2E384-230D-4858-9CE7-77AA704A69F6}" type="parTrans" cxnId="{08C14A99-C365-4AD5-A145-67440E119CFE}">
      <dgm:prSet/>
      <dgm:spPr/>
      <dgm:t>
        <a:bodyPr/>
        <a:lstStyle/>
        <a:p>
          <a:endParaRPr lang="en-US"/>
        </a:p>
      </dgm:t>
    </dgm:pt>
    <dgm:pt modelId="{2688901E-AE32-4DA5-A99E-0AC13433ABD5}" type="sibTrans" cxnId="{08C14A99-C365-4AD5-A145-67440E119CFE}">
      <dgm:prSet/>
      <dgm:spPr/>
      <dgm:t>
        <a:bodyPr/>
        <a:lstStyle/>
        <a:p>
          <a:endParaRPr lang="en-US"/>
        </a:p>
      </dgm:t>
    </dgm:pt>
    <dgm:pt modelId="{B75A8043-2A5C-40F5-AB52-84B648833440}" type="pres">
      <dgm:prSet presAssocID="{25CFF1E9-C400-4787-9EBE-7E2369A40695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2C1E06A-EA1F-4CA8-A626-CC69DDF632FB}" type="pres">
      <dgm:prSet presAssocID="{7CECA0AB-610B-40F3-B090-6F1635DEEBA3}" presName="ChildAccent3" presStyleCnt="0"/>
      <dgm:spPr/>
      <dgm:t>
        <a:bodyPr/>
        <a:lstStyle/>
        <a:p>
          <a:endParaRPr lang="en-US"/>
        </a:p>
      </dgm:t>
    </dgm:pt>
    <dgm:pt modelId="{878FC103-C764-4B12-881B-D0533F7D9205}" type="pres">
      <dgm:prSet presAssocID="{7CECA0AB-610B-40F3-B090-6F1635DEEBA3}" presName="ChildAccent" presStyleLbl="alignImgPlace1" presStyleIdx="0" presStyleCnt="3"/>
      <dgm:spPr/>
      <dgm:t>
        <a:bodyPr/>
        <a:lstStyle/>
        <a:p>
          <a:endParaRPr lang="en-US"/>
        </a:p>
      </dgm:t>
    </dgm:pt>
    <dgm:pt modelId="{282A2CFE-F062-4629-810C-5804D8DB16F8}" type="pres">
      <dgm:prSet presAssocID="{7CECA0AB-610B-40F3-B090-6F1635DEEBA3}" presName="Child3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D539AB-F6E5-4F46-BE6B-474374D6A3DA}" type="pres">
      <dgm:prSet presAssocID="{7CECA0AB-610B-40F3-B090-6F1635DEEBA3}" presName="Parent3" presStyleLbl="node1" presStyleIdx="0" presStyleCnt="3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A93EBE-B6CC-44D9-96D8-9EC440AA2DF8}" type="pres">
      <dgm:prSet presAssocID="{DC116BB7-7E08-4371-8427-129FC519EAC3}" presName="ChildAccent2" presStyleCnt="0"/>
      <dgm:spPr/>
      <dgm:t>
        <a:bodyPr/>
        <a:lstStyle/>
        <a:p>
          <a:endParaRPr lang="en-US"/>
        </a:p>
      </dgm:t>
    </dgm:pt>
    <dgm:pt modelId="{8481E0A1-3340-4D41-A335-19FC673E8623}" type="pres">
      <dgm:prSet presAssocID="{DC116BB7-7E08-4371-8427-129FC519EAC3}" presName="ChildAccent" presStyleLbl="alignImgPlace1" presStyleIdx="1" presStyleCnt="3"/>
      <dgm:spPr/>
      <dgm:t>
        <a:bodyPr/>
        <a:lstStyle/>
        <a:p>
          <a:endParaRPr lang="en-US"/>
        </a:p>
      </dgm:t>
    </dgm:pt>
    <dgm:pt modelId="{0AE8916F-9FB8-40E3-82AE-C07E45D61326}" type="pres">
      <dgm:prSet presAssocID="{DC116BB7-7E08-4371-8427-129FC519EAC3}" presName="Child2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B26E2-3F53-45C3-8A5D-BDB13ED86F84}" type="pres">
      <dgm:prSet presAssocID="{DC116BB7-7E08-4371-8427-129FC519EAC3}" presName="Parent2" presStyleLbl="node1" presStyleIdx="1" presStyleCnt="3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FD4591-DBFF-4CB2-9093-D43637390FB5}" type="pres">
      <dgm:prSet presAssocID="{9973DBD4-90CD-4290-8BFE-98DD059D9533}" presName="ChildAccent1" presStyleCnt="0"/>
      <dgm:spPr/>
      <dgm:t>
        <a:bodyPr/>
        <a:lstStyle/>
        <a:p>
          <a:endParaRPr lang="en-US"/>
        </a:p>
      </dgm:t>
    </dgm:pt>
    <dgm:pt modelId="{3830D3E1-928E-44CE-8B15-1E0CB9FA2D58}" type="pres">
      <dgm:prSet presAssocID="{9973DBD4-90CD-4290-8BFE-98DD059D9533}" presName="ChildAccent" presStyleLbl="alignImgPlace1" presStyleIdx="2" presStyleCnt="3"/>
      <dgm:spPr/>
      <dgm:t>
        <a:bodyPr/>
        <a:lstStyle/>
        <a:p>
          <a:endParaRPr lang="en-US"/>
        </a:p>
      </dgm:t>
    </dgm:pt>
    <dgm:pt modelId="{B1BE7A79-853A-4053-B20E-911788D679BC}" type="pres">
      <dgm:prSet presAssocID="{9973DBD4-90CD-4290-8BFE-98DD059D9533}" presName="Child1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B834B-0576-4B5D-B813-1B600D181483}" type="pres">
      <dgm:prSet presAssocID="{9973DBD4-90CD-4290-8BFE-98DD059D9533}" presName="Parent1" presStyleLbl="node1" presStyleIdx="2" presStyleCnt="3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946E77-33F8-4D64-A0D4-AF0C74135D36}" srcId="{25CFF1E9-C400-4787-9EBE-7E2369A40695}" destId="{9973DBD4-90CD-4290-8BFE-98DD059D9533}" srcOrd="0" destOrd="0" parTransId="{103DDE2D-4BA9-46E4-B7D5-20AC68D5AF79}" sibTransId="{C2971989-7AAA-42A2-A4EF-884E090F6962}"/>
    <dgm:cxn modelId="{436CF0A3-11CB-47EF-9765-559619C08322}" type="presOf" srcId="{CDA36253-46B1-4579-98B8-8C5F85390E57}" destId="{0AE8916F-9FB8-40E3-82AE-C07E45D61326}" srcOrd="1" destOrd="0" presId="urn:microsoft.com/office/officeart/2011/layout/InterconnectedBlockProcess"/>
    <dgm:cxn modelId="{4EDD7067-05E1-4807-A2F2-21A1F2F5AF84}" type="presOf" srcId="{CDA36253-46B1-4579-98B8-8C5F85390E57}" destId="{8481E0A1-3340-4D41-A335-19FC673E8623}" srcOrd="0" destOrd="0" presId="urn:microsoft.com/office/officeart/2011/layout/InterconnectedBlockProcess"/>
    <dgm:cxn modelId="{BB09ACB8-BFE3-46F8-BAE2-FF819A707017}" srcId="{7CECA0AB-610B-40F3-B090-6F1635DEEBA3}" destId="{10FE6316-23EE-47CE-9B89-BC8C073B5E7A}" srcOrd="0" destOrd="0" parTransId="{66F05F6C-B4CE-4631-9053-DB7483C5405C}" sibTransId="{22B2D49C-3B9C-4707-B418-835FAE5F964C}"/>
    <dgm:cxn modelId="{D9EA3365-CA48-47B3-8F78-122983014EFB}" type="presOf" srcId="{7947CEE9-5A28-46C4-A03A-3C8C5E37DF87}" destId="{B1BE7A79-853A-4053-B20E-911788D679BC}" srcOrd="1" destOrd="0" presId="urn:microsoft.com/office/officeart/2011/layout/InterconnectedBlockProcess"/>
    <dgm:cxn modelId="{EE9846FB-CE3C-4264-8B91-DAE281094981}" type="presOf" srcId="{DC116BB7-7E08-4371-8427-129FC519EAC3}" destId="{F62B26E2-3F53-45C3-8A5D-BDB13ED86F84}" srcOrd="0" destOrd="0" presId="urn:microsoft.com/office/officeart/2011/layout/InterconnectedBlockProcess"/>
    <dgm:cxn modelId="{26DE0E98-DC93-4236-93FB-91176D24E212}" type="presOf" srcId="{10FE6316-23EE-47CE-9B89-BC8C073B5E7A}" destId="{282A2CFE-F062-4629-810C-5804D8DB16F8}" srcOrd="1" destOrd="0" presId="urn:microsoft.com/office/officeart/2011/layout/InterconnectedBlockProcess"/>
    <dgm:cxn modelId="{08C14A99-C365-4AD5-A145-67440E119CFE}" srcId="{25CFF1E9-C400-4787-9EBE-7E2369A40695}" destId="{7CECA0AB-610B-40F3-B090-6F1635DEEBA3}" srcOrd="2" destOrd="0" parTransId="{BAF2E384-230D-4858-9CE7-77AA704A69F6}" sibTransId="{2688901E-AE32-4DA5-A99E-0AC13433ABD5}"/>
    <dgm:cxn modelId="{90BC1120-B24A-4B9C-A611-3DA7E08ED1C2}" type="presOf" srcId="{7CECA0AB-610B-40F3-B090-6F1635DEEBA3}" destId="{37D539AB-F6E5-4F46-BE6B-474374D6A3DA}" srcOrd="0" destOrd="0" presId="urn:microsoft.com/office/officeart/2011/layout/InterconnectedBlockProcess"/>
    <dgm:cxn modelId="{CB4B7FE7-8AFF-4751-A507-684CB9536E49}" srcId="{25CFF1E9-C400-4787-9EBE-7E2369A40695}" destId="{DC116BB7-7E08-4371-8427-129FC519EAC3}" srcOrd="1" destOrd="0" parTransId="{D9D289B4-455D-4A02-8505-A4AF490B105A}" sibTransId="{0DFF8ADE-93F1-470A-9A46-AAD178A95DAC}"/>
    <dgm:cxn modelId="{6276649B-52AE-4035-B507-34309171B167}" type="presOf" srcId="{10FE6316-23EE-47CE-9B89-BC8C073B5E7A}" destId="{878FC103-C764-4B12-881B-D0533F7D9205}" srcOrd="0" destOrd="0" presId="urn:microsoft.com/office/officeart/2011/layout/InterconnectedBlockProcess"/>
    <dgm:cxn modelId="{099067A3-ECBB-4F21-9C5C-6B1ADF531BED}" type="presOf" srcId="{9973DBD4-90CD-4290-8BFE-98DD059D9533}" destId="{689B834B-0576-4B5D-B813-1B600D181483}" srcOrd="0" destOrd="0" presId="urn:microsoft.com/office/officeart/2011/layout/InterconnectedBlockProcess"/>
    <dgm:cxn modelId="{CC820856-DDAB-48C6-89FE-EB6C59090C0A}" type="presOf" srcId="{25CFF1E9-C400-4787-9EBE-7E2369A40695}" destId="{B75A8043-2A5C-40F5-AB52-84B648833440}" srcOrd="0" destOrd="0" presId="urn:microsoft.com/office/officeart/2011/layout/InterconnectedBlockProcess"/>
    <dgm:cxn modelId="{9C1AFC09-ACFD-4642-A98C-0A3856C5CEAD}" srcId="{9973DBD4-90CD-4290-8BFE-98DD059D9533}" destId="{7947CEE9-5A28-46C4-A03A-3C8C5E37DF87}" srcOrd="0" destOrd="0" parTransId="{BF51C53E-E658-496D-9C60-FC71F03FB86F}" sibTransId="{456F42C0-B429-4FE8-B163-6E1DA1EE39B8}"/>
    <dgm:cxn modelId="{F512075C-3FE4-4FE9-8E80-0BF8E23F51CB}" type="presOf" srcId="{7947CEE9-5A28-46C4-A03A-3C8C5E37DF87}" destId="{3830D3E1-928E-44CE-8B15-1E0CB9FA2D58}" srcOrd="0" destOrd="0" presId="urn:microsoft.com/office/officeart/2011/layout/InterconnectedBlockProcess"/>
    <dgm:cxn modelId="{CBE684EA-7285-45DB-BE1C-833E3F4C7507}" srcId="{DC116BB7-7E08-4371-8427-129FC519EAC3}" destId="{CDA36253-46B1-4579-98B8-8C5F85390E57}" srcOrd="0" destOrd="0" parTransId="{ACEAB6EC-AA1D-4924-9607-920AF547F530}" sibTransId="{EBAFA115-C9A8-4243-8E32-FA3EB149282E}"/>
    <dgm:cxn modelId="{CF6D7B75-60A5-4F5D-81E6-1955E8B3D195}" type="presParOf" srcId="{B75A8043-2A5C-40F5-AB52-84B648833440}" destId="{12C1E06A-EA1F-4CA8-A626-CC69DDF632FB}" srcOrd="0" destOrd="0" presId="urn:microsoft.com/office/officeart/2011/layout/InterconnectedBlockProcess"/>
    <dgm:cxn modelId="{E685CEE5-034A-4CFF-952D-0938362927B8}" type="presParOf" srcId="{12C1E06A-EA1F-4CA8-A626-CC69DDF632FB}" destId="{878FC103-C764-4B12-881B-D0533F7D9205}" srcOrd="0" destOrd="0" presId="urn:microsoft.com/office/officeart/2011/layout/InterconnectedBlockProcess"/>
    <dgm:cxn modelId="{0A743F42-BF2B-4DB4-A10B-A7551BDD1ADC}" type="presParOf" srcId="{B75A8043-2A5C-40F5-AB52-84B648833440}" destId="{282A2CFE-F062-4629-810C-5804D8DB16F8}" srcOrd="1" destOrd="0" presId="urn:microsoft.com/office/officeart/2011/layout/InterconnectedBlockProcess"/>
    <dgm:cxn modelId="{56EF3F41-5E60-4C7E-A61C-624EBEA1D0B5}" type="presParOf" srcId="{B75A8043-2A5C-40F5-AB52-84B648833440}" destId="{37D539AB-F6E5-4F46-BE6B-474374D6A3DA}" srcOrd="2" destOrd="0" presId="urn:microsoft.com/office/officeart/2011/layout/InterconnectedBlockProcess"/>
    <dgm:cxn modelId="{6E590CCC-DFC3-489E-BF14-7079C64B59B3}" type="presParOf" srcId="{B75A8043-2A5C-40F5-AB52-84B648833440}" destId="{01A93EBE-B6CC-44D9-96D8-9EC440AA2DF8}" srcOrd="3" destOrd="0" presId="urn:microsoft.com/office/officeart/2011/layout/InterconnectedBlockProcess"/>
    <dgm:cxn modelId="{EF93CA12-BF99-4B09-B18A-F1E90D6A1337}" type="presParOf" srcId="{01A93EBE-B6CC-44D9-96D8-9EC440AA2DF8}" destId="{8481E0A1-3340-4D41-A335-19FC673E8623}" srcOrd="0" destOrd="0" presId="urn:microsoft.com/office/officeart/2011/layout/InterconnectedBlockProcess"/>
    <dgm:cxn modelId="{DED29AD4-C080-4EF8-8F77-8DC5746A0425}" type="presParOf" srcId="{B75A8043-2A5C-40F5-AB52-84B648833440}" destId="{0AE8916F-9FB8-40E3-82AE-C07E45D61326}" srcOrd="4" destOrd="0" presId="urn:microsoft.com/office/officeart/2011/layout/InterconnectedBlockProcess"/>
    <dgm:cxn modelId="{F9E94504-722F-44CD-A5EF-936CF18379DB}" type="presParOf" srcId="{B75A8043-2A5C-40F5-AB52-84B648833440}" destId="{F62B26E2-3F53-45C3-8A5D-BDB13ED86F84}" srcOrd="5" destOrd="0" presId="urn:microsoft.com/office/officeart/2011/layout/InterconnectedBlockProcess"/>
    <dgm:cxn modelId="{54D72BC1-CFBC-4900-9381-8121013DDE43}" type="presParOf" srcId="{B75A8043-2A5C-40F5-AB52-84B648833440}" destId="{45FD4591-DBFF-4CB2-9093-D43637390FB5}" srcOrd="6" destOrd="0" presId="urn:microsoft.com/office/officeart/2011/layout/InterconnectedBlockProcess"/>
    <dgm:cxn modelId="{48F866E6-F1D0-4469-8A44-65F092834D22}" type="presParOf" srcId="{45FD4591-DBFF-4CB2-9093-D43637390FB5}" destId="{3830D3E1-928E-44CE-8B15-1E0CB9FA2D58}" srcOrd="0" destOrd="0" presId="urn:microsoft.com/office/officeart/2011/layout/InterconnectedBlockProcess"/>
    <dgm:cxn modelId="{8A51FD20-1D56-45B5-A685-0A447C01EEA0}" type="presParOf" srcId="{B75A8043-2A5C-40F5-AB52-84B648833440}" destId="{B1BE7A79-853A-4053-B20E-911788D679BC}" srcOrd="7" destOrd="0" presId="urn:microsoft.com/office/officeart/2011/layout/InterconnectedBlockProcess"/>
    <dgm:cxn modelId="{CF7C7238-8695-47B3-96D5-CC66D14F1918}" type="presParOf" srcId="{B75A8043-2A5C-40F5-AB52-84B648833440}" destId="{689B834B-0576-4B5D-B813-1B600D181483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81E0A1-3340-4D41-A335-19FC673E8623}">
      <dsp:nvSpPr>
        <dsp:cNvPr id="0" name=""/>
        <dsp:cNvSpPr/>
      </dsp:nvSpPr>
      <dsp:spPr>
        <a:xfrm>
          <a:off x="2089060" y="509992"/>
          <a:ext cx="1285098" cy="2651771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June and Dec is the penultimate months for max arrival and departure delay</a:t>
          </a:r>
          <a:endParaRPr lang="en-US" sz="1600" kern="1200" dirty="0"/>
        </a:p>
      </dsp:txBody>
      <dsp:txXfrm>
        <a:off x="2252268" y="509992"/>
        <a:ext cx="1121891" cy="2651771"/>
      </dsp:txXfrm>
    </dsp:sp>
    <dsp:sp modelId="{F62B26E2-3F53-45C3-8A5D-BDB13ED86F84}">
      <dsp:nvSpPr>
        <dsp:cNvPr id="0" name=""/>
        <dsp:cNvSpPr/>
      </dsp:nvSpPr>
      <dsp:spPr>
        <a:xfrm>
          <a:off x="2089060" y="0"/>
          <a:ext cx="1285098" cy="5099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</a:t>
          </a:r>
          <a:endParaRPr lang="en-US" sz="2000" kern="1200" dirty="0"/>
        </a:p>
      </dsp:txBody>
      <dsp:txXfrm>
        <a:off x="2089060" y="0"/>
        <a:ext cx="1285098" cy="509992"/>
      </dsp:txXfrm>
    </dsp:sp>
    <dsp:sp modelId="{3830D3E1-928E-44CE-8B15-1E0CB9FA2D58}">
      <dsp:nvSpPr>
        <dsp:cNvPr id="0" name=""/>
        <dsp:cNvSpPr/>
      </dsp:nvSpPr>
      <dsp:spPr>
        <a:xfrm>
          <a:off x="803961" y="509992"/>
          <a:ext cx="1285098" cy="2447837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July is having maximum departure and arrival delays</a:t>
          </a:r>
          <a:endParaRPr lang="en-US" sz="1600" kern="1200" dirty="0"/>
        </a:p>
      </dsp:txBody>
      <dsp:txXfrm>
        <a:off x="967169" y="509992"/>
        <a:ext cx="1121891" cy="2447837"/>
      </dsp:txXfrm>
    </dsp:sp>
    <dsp:sp modelId="{689B834B-0576-4B5D-B813-1B600D181483}">
      <dsp:nvSpPr>
        <dsp:cNvPr id="0" name=""/>
        <dsp:cNvSpPr/>
      </dsp:nvSpPr>
      <dsp:spPr>
        <a:xfrm>
          <a:off x="803961" y="102124"/>
          <a:ext cx="1285098" cy="4078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</a:t>
          </a:r>
          <a:endParaRPr lang="en-US" sz="2000" kern="1200" dirty="0"/>
        </a:p>
      </dsp:txBody>
      <dsp:txXfrm>
        <a:off x="803961" y="102124"/>
        <a:ext cx="1285098" cy="4078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FC103-C764-4B12-881B-D0533F7D9205}">
      <dsp:nvSpPr>
        <dsp:cNvPr id="0" name=""/>
        <dsp:cNvSpPr/>
      </dsp:nvSpPr>
      <dsp:spPr>
        <a:xfrm>
          <a:off x="2397480" y="518185"/>
          <a:ext cx="1093969" cy="2431078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53975" tIns="53975" rIns="53975" bIns="53975" numCol="1" spcCol="1270" anchor="t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On time arrival is (AA) airlines</a:t>
          </a:r>
          <a:endParaRPr lang="en-US" sz="1700" kern="1200" dirty="0"/>
        </a:p>
      </dsp:txBody>
      <dsp:txXfrm>
        <a:off x="2536319" y="518185"/>
        <a:ext cx="955130" cy="2431078"/>
      </dsp:txXfrm>
    </dsp:sp>
    <dsp:sp modelId="{37D539AB-F6E5-4F46-BE6B-474374D6A3DA}">
      <dsp:nvSpPr>
        <dsp:cNvPr id="0" name=""/>
        <dsp:cNvSpPr/>
      </dsp:nvSpPr>
      <dsp:spPr>
        <a:xfrm>
          <a:off x="2397480" y="0"/>
          <a:ext cx="1093969" cy="51907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975" tIns="53975" rIns="53975" bIns="5397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3</a:t>
          </a:r>
          <a:endParaRPr lang="en-US" sz="1700" kern="1200" dirty="0"/>
        </a:p>
      </dsp:txBody>
      <dsp:txXfrm>
        <a:off x="2397480" y="0"/>
        <a:ext cx="1093969" cy="519070"/>
      </dsp:txXfrm>
    </dsp:sp>
    <dsp:sp modelId="{8481E0A1-3340-4D41-A335-19FC673E8623}">
      <dsp:nvSpPr>
        <dsp:cNvPr id="0" name=""/>
        <dsp:cNvSpPr/>
      </dsp:nvSpPr>
      <dsp:spPr>
        <a:xfrm>
          <a:off x="1303183" y="518185"/>
          <a:ext cx="1093969" cy="225766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53975" tIns="53975" rIns="53975" bIns="53975" numCol="1" spcCol="1270" anchor="t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 The worst carrier is (F9) which has the max mean delay</a:t>
          </a:r>
          <a:endParaRPr lang="en-US" sz="1700" kern="1200" dirty="0"/>
        </a:p>
      </dsp:txBody>
      <dsp:txXfrm>
        <a:off x="1442021" y="518185"/>
        <a:ext cx="955130" cy="2257661"/>
      </dsp:txXfrm>
    </dsp:sp>
    <dsp:sp modelId="{F62B26E2-3F53-45C3-8A5D-BDB13ED86F84}">
      <dsp:nvSpPr>
        <dsp:cNvPr id="0" name=""/>
        <dsp:cNvSpPr/>
      </dsp:nvSpPr>
      <dsp:spPr>
        <a:xfrm>
          <a:off x="1303183" y="84054"/>
          <a:ext cx="1093969" cy="4341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975" tIns="53975" rIns="53975" bIns="5397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</a:t>
          </a:r>
          <a:endParaRPr lang="en-US" sz="1700" kern="1200" dirty="0"/>
        </a:p>
      </dsp:txBody>
      <dsp:txXfrm>
        <a:off x="1303183" y="84054"/>
        <a:ext cx="1093969" cy="434131"/>
      </dsp:txXfrm>
    </dsp:sp>
    <dsp:sp modelId="{3830D3E1-928E-44CE-8B15-1E0CB9FA2D58}">
      <dsp:nvSpPr>
        <dsp:cNvPr id="0" name=""/>
        <dsp:cNvSpPr/>
      </dsp:nvSpPr>
      <dsp:spPr>
        <a:xfrm>
          <a:off x="209214" y="518185"/>
          <a:ext cx="1093969" cy="2083949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53975" tIns="53975" rIns="53975" bIns="53975" numCol="1" spcCol="1270" anchor="t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dirty="0" smtClean="0"/>
            <a:t>The best carrier is (AS) which has min mean delay</a:t>
          </a:r>
          <a:endParaRPr lang="en-US" sz="1700" kern="1200" dirty="0"/>
        </a:p>
      </dsp:txBody>
      <dsp:txXfrm>
        <a:off x="348052" y="518185"/>
        <a:ext cx="955130" cy="2083949"/>
      </dsp:txXfrm>
    </dsp:sp>
    <dsp:sp modelId="{689B834B-0576-4B5D-B813-1B600D181483}">
      <dsp:nvSpPr>
        <dsp:cNvPr id="0" name=""/>
        <dsp:cNvSpPr/>
      </dsp:nvSpPr>
      <dsp:spPr>
        <a:xfrm>
          <a:off x="209214" y="170762"/>
          <a:ext cx="1093969" cy="347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975" tIns="53975" rIns="53975" bIns="5397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Results</a:t>
          </a:r>
          <a:endParaRPr lang="en-US" sz="1700" kern="1200" dirty="0"/>
        </a:p>
      </dsp:txBody>
      <dsp:txXfrm>
        <a:off x="209214" y="170762"/>
        <a:ext cx="1093969" cy="347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9/30/2017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9/30/2017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65DD-9819-4ABC-A784-477AFBA19C86}" type="datetime1">
              <a:rPr lang="en-US" smtClean="0"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E545-DA4D-4588-A168-A47EEF327FC2}" type="datetime1">
              <a:rPr lang="en-US" smtClean="0"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6042-7092-4D96-B3CE-E8E6CFEE88C8}" type="datetime1">
              <a:rPr lang="en-US" smtClean="0"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9729644A-97F2-4BC4-BBF7-FC141F507563}" type="datetime1">
              <a:rPr lang="en-US" smtClean="0"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4EB7-77EC-481E-BDC6-73CA182AC952}" type="datetime1">
              <a:rPr lang="en-US" smtClean="0"/>
              <a:t>9/30/2017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6069-A392-4E44-934F-6743D63E2A4F}" type="datetime1">
              <a:rPr lang="en-US" smtClean="0"/>
              <a:t>9/30/2017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9843-3551-47D6-BD3E-346FBDF458AF}" type="datetime1">
              <a:rPr lang="en-US" smtClean="0"/>
              <a:t>9/30/2017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2989-19D5-42F7-8321-FE6B75231AF4}" type="datetime1">
              <a:rPr lang="en-US" smtClean="0"/>
              <a:t>9/30/2017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C03C-1F27-412D-AD0B-6423348F1B9B}" type="datetime1">
              <a:rPr lang="en-US" smtClean="0"/>
              <a:t>9/30/2017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619CFDC2-5630-4611-9BF0-0EF7C8C4398D}" type="datetime1">
              <a:rPr lang="en-US" smtClean="0"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NYC Flights Exploratory 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802505" y="2818327"/>
            <a:ext cx="9372600" cy="7748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Best Carrier based on arrival 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914255" y="3791868"/>
          <a:ext cx="6469890" cy="2346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34945"/>
                <a:gridCol w="3234945"/>
              </a:tblGrid>
              <a:tr h="18097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</a:t>
                      </a:r>
                      <a:r>
                        <a:rPr lang="en-US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 Arrival Delay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</a:tr>
              <a:tr h="18097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LEX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-22</a:t>
                      </a:r>
                    </a:p>
                  </a:txBody>
                  <a:tcPr anchor="b"/>
                </a:tc>
              </a:tr>
              <a:tr h="18097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PSP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-12.722222</a:t>
                      </a:r>
                    </a:p>
                  </a:txBody>
                  <a:tcPr anchor="b"/>
                </a:tc>
              </a:tr>
              <a:tr h="18097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-7.868227</a:t>
                      </a:r>
                    </a:p>
                  </a:txBody>
                  <a:tcPr anchor="b"/>
                </a:tc>
              </a:tr>
              <a:tr h="18097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-3.835907</a:t>
                      </a:r>
                    </a:p>
                  </a:txBody>
                  <a:tcPr anchor="b"/>
                </a:tc>
              </a:tr>
              <a:tr h="18097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-2.5</a:t>
                      </a:r>
                    </a:p>
                  </a:txBody>
                  <a:tcPr anchor="b"/>
                </a:tc>
              </a:tr>
              <a:tr h="18097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HNL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-1.365193</a:t>
                      </a:r>
                    </a:p>
                  </a:txBody>
                  <a:tcPr anchor="b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905537" y="1209004"/>
          <a:ext cx="6362700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81350"/>
                <a:gridCol w="3181350"/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Departure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Airport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Mean Departure Delay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LGA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41.63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EWR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38.99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JFK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38.05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</a:tr>
            </a:tbl>
          </a:graphicData>
        </a:graphic>
      </p:graphicFrame>
      <p:sp>
        <p:nvSpPr>
          <p:cNvPr id="18" name="Title 1"/>
          <p:cNvSpPr txBox="1">
            <a:spLocks/>
          </p:cNvSpPr>
          <p:nvPr/>
        </p:nvSpPr>
        <p:spPr>
          <a:xfrm>
            <a:off x="1802505" y="99275"/>
            <a:ext cx="9372600" cy="7748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Best airport In terms of departure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6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900" y="218941"/>
            <a:ext cx="9372600" cy="774879"/>
          </a:xfrm>
        </p:spPr>
        <p:txBody>
          <a:bodyPr/>
          <a:lstStyle/>
          <a:p>
            <a:r>
              <a:rPr lang="en-US" dirty="0" smtClean="0"/>
              <a:t>Top 5 busiest route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335130"/>
              </p:ext>
            </p:extLst>
          </p:nvPr>
        </p:nvGraphicFramePr>
        <p:xfrm>
          <a:off x="1968321" y="1107583"/>
          <a:ext cx="4297854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2618"/>
                <a:gridCol w="1432618"/>
                <a:gridCol w="1432618"/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Departure 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Destination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FREQ</a:t>
                      </a:r>
                    </a:p>
                  </a:txBody>
                  <a:tcPr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JFK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LAX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11262</a:t>
                      </a:r>
                    </a:p>
                  </a:txBody>
                  <a:tcPr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LGA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ATL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10263</a:t>
                      </a:r>
                    </a:p>
                  </a:txBody>
                  <a:tcPr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JFK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8204</a:t>
                      </a:r>
                    </a:p>
                  </a:txBody>
                  <a:tcPr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LGA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6168</a:t>
                      </a:r>
                    </a:p>
                  </a:txBody>
                  <a:tcPr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014489"/>
              </p:ext>
            </p:extLst>
          </p:nvPr>
        </p:nvGraphicFramePr>
        <p:xfrm>
          <a:off x="2025673" y="3991149"/>
          <a:ext cx="7401663" cy="20232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7221"/>
                <a:gridCol w="2467221"/>
                <a:gridCol w="2467221"/>
              </a:tblGrid>
              <a:tr h="50582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Departure Airport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Mean Dep Delay on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Day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</a:tr>
              <a:tr h="50582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9/2/2013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LGA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148.086957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</a:tr>
              <a:tr h="50582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3/8/2013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LGA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122.79798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</a:tr>
              <a:tr h="50582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3/8/2013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EWR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120.525346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866900" y="3219718"/>
            <a:ext cx="9372600" cy="6718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Top worst day of year on airports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89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021" y="244699"/>
            <a:ext cx="9372600" cy="774879"/>
          </a:xfrm>
        </p:spPr>
        <p:txBody>
          <a:bodyPr/>
          <a:lstStyle/>
          <a:p>
            <a:r>
              <a:rPr lang="en-US" dirty="0" smtClean="0"/>
              <a:t>Recommendation and conclusion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624546"/>
              </p:ext>
            </p:extLst>
          </p:nvPr>
        </p:nvGraphicFramePr>
        <p:xfrm>
          <a:off x="2444001" y="1657941"/>
          <a:ext cx="8218398" cy="3503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51685"/>
                <a:gridCol w="5366713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Recommendation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 airport to travel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basically John Canady Airport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 airlines to travel based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Alaska Airlines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 time to travel in a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day between  5AM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7AM and while in between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1730 to 2015 the traveling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not recommend.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Better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knowledge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EDA</a:t>
                      </a:r>
                    </a:p>
                  </a:txBody>
                  <a:tcPr anchor="b"/>
                </a:tc>
              </a:tr>
              <a:tr h="485775">
                <a:tc>
                  <a:txBody>
                    <a:bodyPr/>
                    <a:lstStyle/>
                    <a:p>
                      <a:pPr algn="l" fontAlgn="b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Better understanding of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Numpy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Panda.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</a:tr>
              <a:tr h="323850">
                <a:tc>
                  <a:txBody>
                    <a:bodyPr/>
                    <a:lstStyle/>
                    <a:p>
                      <a:pPr algn="l" fontAlgn="b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Betters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understanding of statistics and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matplotlib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plot different graphs</a:t>
                      </a:r>
                    </a:p>
                  </a:txBody>
                  <a:tcPr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91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9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900" y="0"/>
            <a:ext cx="9372600" cy="774879"/>
          </a:xfrm>
        </p:spPr>
        <p:txBody>
          <a:bodyPr/>
          <a:lstStyle/>
          <a:p>
            <a:r>
              <a:rPr lang="en-US" dirty="0" smtClean="0"/>
              <a:t>Data Description – NYC Flights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3411" y="1328671"/>
            <a:ext cx="1546003" cy="441530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100" dirty="0" err="1" smtClean="0"/>
              <a:t>dep_time</a:t>
            </a:r>
            <a:endParaRPr lang="en-US" sz="11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100" dirty="0" err="1"/>
              <a:t>sched_dep_time</a:t>
            </a:r>
            <a:endParaRPr lang="en-US" sz="11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100" dirty="0"/>
              <a:t>dep_delay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100" dirty="0" err="1"/>
              <a:t>arr_time</a:t>
            </a:r>
            <a:endParaRPr lang="en-US" sz="11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100" dirty="0" err="1"/>
              <a:t>sched_arr_time</a:t>
            </a:r>
            <a:endParaRPr lang="en-US" sz="11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100" dirty="0"/>
              <a:t>arr_delay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100" dirty="0"/>
              <a:t>carrier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100" dirty="0"/>
              <a:t>flight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100" dirty="0" err="1"/>
              <a:t>tailnum</a:t>
            </a:r>
            <a:endParaRPr lang="en-US" sz="11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100" dirty="0"/>
              <a:t>origin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100" dirty="0" err="1"/>
              <a:t>dest</a:t>
            </a:r>
            <a:endParaRPr lang="en-US" sz="11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100" dirty="0" err="1"/>
              <a:t>air_time</a:t>
            </a:r>
            <a:endParaRPr lang="en-US" sz="11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100" dirty="0"/>
              <a:t>distance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100" dirty="0"/>
              <a:t>hour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100" dirty="0"/>
              <a:t>minute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100" dirty="0" err="1" smtClean="0"/>
              <a:t>time_hours</a:t>
            </a:r>
            <a:endParaRPr lang="en-US" sz="1100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3912435"/>
              </p:ext>
            </p:extLst>
          </p:nvPr>
        </p:nvGraphicFramePr>
        <p:xfrm>
          <a:off x="3591057" y="3675201"/>
          <a:ext cx="4380966" cy="251058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904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04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31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Origin Code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Airport Name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83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LGA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LaGuardia Airport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708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JFK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John F. Kennedy International Airport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708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EWR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Newark Liberty International Airport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2389388"/>
              </p:ext>
            </p:extLst>
          </p:nvPr>
        </p:nvGraphicFramePr>
        <p:xfrm>
          <a:off x="3462269" y="1032456"/>
          <a:ext cx="4406722" cy="236756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4067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6084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The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Data set is if details of NYC flights </a:t>
                      </a:r>
                      <a:r>
                        <a:rPr lang="en-US" sz="1200" baseline="0" dirty="0" smtClean="0"/>
                        <a:t> of year 2013.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60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Flight Dataset</a:t>
                      </a:r>
                      <a:r>
                        <a:rPr lang="en-US" sz="1200" baseline="0" dirty="0" smtClean="0"/>
                        <a:t> have t</a:t>
                      </a:r>
                      <a:r>
                        <a:rPr lang="en-US" sz="1200" dirty="0" smtClean="0"/>
                        <a:t>otal 16</a:t>
                      </a:r>
                      <a:r>
                        <a:rPr lang="en-US" sz="1200" baseline="0" dirty="0" smtClean="0"/>
                        <a:t> attributes.</a:t>
                      </a:r>
                      <a:endParaRPr lang="en-US" sz="1200" dirty="0" smtClean="0"/>
                    </a:p>
                  </a:txBody>
                  <a:tcPr anchor="ctr"/>
                </a:tc>
              </a:tr>
              <a:tr h="511799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Origin , Carrier , Month </a:t>
                      </a:r>
                      <a:r>
                        <a:rPr lang="en-US" sz="1200" baseline="0" dirty="0" smtClean="0"/>
                        <a:t>  are basically categorical attributes.</a:t>
                      </a:r>
                      <a:endParaRPr lang="en-US" sz="1200" dirty="0"/>
                    </a:p>
                  </a:txBody>
                  <a:tcPr anchor="ctr"/>
                </a:tc>
              </a:tr>
              <a:tr h="511799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Year , dep_delay</a:t>
                      </a:r>
                      <a:r>
                        <a:rPr lang="en-US" sz="1200" baseline="0" dirty="0" smtClean="0"/>
                        <a:t> , arr_delay discrete numerical values.</a:t>
                      </a:r>
                      <a:endParaRPr lang="en-US" sz="1200" dirty="0"/>
                    </a:p>
                  </a:txBody>
                  <a:tcPr anchor="ctr"/>
                </a:tc>
              </a:tr>
              <a:tr h="511799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TailNum column is basically aircraft number</a:t>
                      </a:r>
                      <a:r>
                        <a:rPr lang="en-US" sz="1200" baseline="0" dirty="0" smtClean="0"/>
                        <a:t> which is like registration number of vehicles like car , two wheeler.</a:t>
                      </a:r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57490443"/>
              </p:ext>
            </p:extLst>
          </p:nvPr>
        </p:nvGraphicFramePr>
        <p:xfrm>
          <a:off x="8103308" y="774879"/>
          <a:ext cx="3500556" cy="59073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6852"/>
                <a:gridCol w="1166852"/>
                <a:gridCol w="1166852"/>
              </a:tblGrid>
              <a:tr h="235197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277" marR="69277" marT="34639" marB="34639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Carrier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277" marR="69277" marT="34639" marB="34639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IATA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277" marR="69277" marT="34639" marB="34639" anchor="b"/>
                </a:tc>
              </a:tr>
              <a:tr h="3692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Mainline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277" marR="69277" marT="34639" marB="34639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Alaska Airlines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277" marR="69277" marT="34639" marB="34639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277" marR="69277" marT="34639" marB="34639" anchor="b"/>
                </a:tc>
              </a:tr>
              <a:tr h="235197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277" marR="69277" marT="34639" marB="34639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Allegiant Air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277" marR="69277" marT="34639" marB="34639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277" marR="69277" marT="34639" marB="34639" anchor="b"/>
                </a:tc>
              </a:tr>
              <a:tr h="36928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277" marR="69277" marT="34639" marB="34639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American Airlines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277" marR="69277" marT="34639" marB="34639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277" marR="69277" marT="34639" marB="34639" anchor="b"/>
                </a:tc>
              </a:tr>
              <a:tr h="235197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277" marR="69277" marT="34639" marB="34639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Delta Airlines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277" marR="69277" marT="34639" marB="34639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277" marR="69277" marT="34639" marB="34639" anchor="b"/>
                </a:tc>
              </a:tr>
              <a:tr h="36928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277" marR="69277" marT="34639" marB="34639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Frontier Airlines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277" marR="69277" marT="34639" marB="34639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277" marR="69277" marT="34639" marB="34639" anchor="b"/>
                </a:tc>
              </a:tr>
              <a:tr h="36928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277" marR="69277" marT="34639" marB="34639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Hawaiian Airlines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277" marR="69277" marT="34639" marB="34639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277" marR="69277" marT="34639" marB="34639" anchor="b"/>
                </a:tc>
              </a:tr>
              <a:tr h="36928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277" marR="69277" marT="34639" marB="34639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JetBlue Airways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277" marR="69277" marT="34639" marB="34639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277" marR="69277" marT="34639" marB="34639" anchor="b"/>
                </a:tc>
              </a:tr>
              <a:tr h="36928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277" marR="69277" marT="34639" marB="34639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Southwest Airlines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277" marR="69277" marT="34639" marB="34639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277" marR="69277" marT="34639" marB="34639" anchor="b"/>
                </a:tc>
              </a:tr>
              <a:tr h="36928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277" marR="69277" marT="34639" marB="34639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United Airlines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277" marR="69277" marT="34639" marB="34639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277" marR="69277" marT="34639" marB="34639" anchor="b"/>
                </a:tc>
              </a:tr>
              <a:tr h="36928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277" marR="69277" marT="34639" marB="34639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Virgin America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277" marR="69277" marT="34639" marB="34639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277" marR="69277" marT="34639" marB="34639" anchor="b"/>
                </a:tc>
              </a:tr>
              <a:tr h="235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Regional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277" marR="69277" marT="34639" marB="34639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Endeavor Air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277" marR="69277" marT="34639" marB="34639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9E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277" marR="69277" marT="34639" marB="34639" anchor="b"/>
                </a:tc>
              </a:tr>
              <a:tr h="235197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277" marR="69277" marT="34639" marB="34639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Express Jet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277" marR="69277" marT="34639" marB="34639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277" marR="69277" marT="34639" marB="34639" anchor="b"/>
                </a:tc>
              </a:tr>
              <a:tr h="235197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277" marR="69277" marT="34639" marB="34639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Envoy Air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277" marR="69277" marT="34639" marB="34639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MQ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277" marR="69277" marT="34639" marB="34639" anchor="b"/>
                </a:tc>
              </a:tr>
              <a:tr h="36928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277" marR="69277" marT="34639" marB="34639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SkyWest Airlines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277" marR="69277" marT="34639" marB="34639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OO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277" marR="69277" marT="34639" marB="34639" anchor="b"/>
                </a:tc>
              </a:tr>
              <a:tr h="235197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277" marR="69277" marT="34639" marB="34639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277" marR="69277" marT="34639" marB="34639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277" marR="69277" marT="34639" marB="34639" anchor="b"/>
                </a:tc>
              </a:tr>
              <a:tr h="36928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277" marR="69277" marT="34639" marB="34639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Virgin America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277" marR="69277" marT="34639" marB="34639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277" marR="69277" marT="34639" marB="34639" anchor="b"/>
                </a:tc>
              </a:tr>
              <a:tr h="235197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277" marR="69277" marT="34639" marB="34639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Mesa Airlines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277" marR="69277" marT="34639" marB="34639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YV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277" marR="69277" marT="34639" marB="34639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83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1446" y="115910"/>
            <a:ext cx="9372600" cy="774879"/>
          </a:xfrm>
        </p:spPr>
        <p:txBody>
          <a:bodyPr/>
          <a:lstStyle/>
          <a:p>
            <a:r>
              <a:rPr lang="en-US" dirty="0" smtClean="0"/>
              <a:t>Questions List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5179288"/>
              </p:ext>
            </p:extLst>
          </p:nvPr>
        </p:nvGraphicFramePr>
        <p:xfrm>
          <a:off x="1968319" y="1689278"/>
          <a:ext cx="4406722" cy="317704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4067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6084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Which</a:t>
                      </a:r>
                      <a:r>
                        <a:rPr lang="en-US" sz="1600" b="0" baseline="0" dirty="0" smtClean="0"/>
                        <a:t> carrier has max number of flights overall and on particular airport.</a:t>
                      </a:r>
                      <a:endParaRPr 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60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How Departure delay vs Arrival</a:t>
                      </a:r>
                      <a:r>
                        <a:rPr lang="en-US" sz="1600" baseline="0" dirty="0" smtClean="0"/>
                        <a:t> delay related</a:t>
                      </a:r>
                      <a:endParaRPr lang="en-US" sz="1600" dirty="0" smtClean="0"/>
                    </a:p>
                  </a:txBody>
                  <a:tcPr anchor="ctr"/>
                </a:tc>
              </a:tr>
              <a:tr h="51179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How distance travelled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and arrival delays relation</a:t>
                      </a:r>
                      <a:endParaRPr lang="en-US" sz="1600" dirty="0"/>
                    </a:p>
                  </a:txBody>
                  <a:tcPr anchor="ctr"/>
                </a:tc>
              </a:tr>
              <a:tr h="51179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Which</a:t>
                      </a:r>
                      <a:r>
                        <a:rPr lang="en-US" sz="1600" baseline="0" dirty="0" smtClean="0"/>
                        <a:t> months is best for d</a:t>
                      </a:r>
                      <a:r>
                        <a:rPr lang="en-US" sz="1600" dirty="0" smtClean="0"/>
                        <a:t>epartures and arrival</a:t>
                      </a:r>
                      <a:endParaRPr lang="en-US" sz="1600" dirty="0"/>
                    </a:p>
                  </a:txBody>
                  <a:tcPr anchor="ctr"/>
                </a:tc>
              </a:tr>
              <a:tr h="51179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Which are best carrier in terms of Arrival</a:t>
                      </a:r>
                      <a:r>
                        <a:rPr lang="en-US" sz="1600" baseline="0" dirty="0" smtClean="0"/>
                        <a:t> and Departure delays</a:t>
                      </a:r>
                      <a:endParaRPr lang="en-US" sz="1600" dirty="0"/>
                    </a:p>
                  </a:txBody>
                  <a:tcPr anchor="ctr"/>
                </a:tc>
              </a:tr>
              <a:tr h="51179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Which</a:t>
                      </a:r>
                      <a:r>
                        <a:rPr lang="en-US" sz="1600" baseline="0" dirty="0" smtClean="0"/>
                        <a:t> are p</a:t>
                      </a:r>
                      <a:r>
                        <a:rPr lang="en-US" sz="1600" dirty="0" smtClean="0"/>
                        <a:t>eek hours departure delays</a:t>
                      </a:r>
                      <a:r>
                        <a:rPr lang="en-US" sz="1600" baseline="0" dirty="0" smtClean="0"/>
                        <a:t> on NYCS airports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767129"/>
              </p:ext>
            </p:extLst>
          </p:nvPr>
        </p:nvGraphicFramePr>
        <p:xfrm>
          <a:off x="7055477" y="1678458"/>
          <a:ext cx="4406722" cy="157432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406722"/>
              </a:tblGrid>
              <a:tr h="416084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Which are the best airports</a:t>
                      </a:r>
                      <a:r>
                        <a:rPr lang="en-US" sz="1600" b="0" baseline="0" dirty="0" smtClean="0"/>
                        <a:t> in terms of departure delays</a:t>
                      </a:r>
                      <a:endParaRPr lang="en-US" sz="1600" b="0" dirty="0"/>
                    </a:p>
                  </a:txBody>
                  <a:tcPr anchor="ctr"/>
                </a:tc>
              </a:tr>
              <a:tr h="4160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Which</a:t>
                      </a:r>
                      <a:r>
                        <a:rPr lang="en-US" sz="1600" baseline="0" dirty="0" smtClean="0"/>
                        <a:t> are the t</a:t>
                      </a:r>
                      <a:r>
                        <a:rPr lang="en-US" sz="1600" dirty="0" smtClean="0"/>
                        <a:t>op 5 busiest</a:t>
                      </a:r>
                      <a:r>
                        <a:rPr lang="en-US" sz="1600" baseline="0" dirty="0" smtClean="0"/>
                        <a:t> Route </a:t>
                      </a:r>
                      <a:endParaRPr lang="en-US" sz="1600" dirty="0" smtClean="0"/>
                    </a:p>
                  </a:txBody>
                  <a:tcPr anchor="ctr"/>
                </a:tc>
              </a:tr>
              <a:tr h="51179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Finding the worst day of years based on departure delays on</a:t>
                      </a:r>
                      <a:r>
                        <a:rPr lang="en-US" sz="1600" baseline="0" dirty="0" smtClean="0"/>
                        <a:t> NYC airports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3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1048" y="171832"/>
            <a:ext cx="9372600" cy="697606"/>
          </a:xfrm>
        </p:spPr>
        <p:txBody>
          <a:bodyPr/>
          <a:lstStyle/>
          <a:p>
            <a:r>
              <a:rPr lang="en-US" dirty="0" smtClean="0"/>
              <a:t>Distributive analysis</a:t>
            </a:r>
            <a:endParaRPr lang="en-US" dirty="0"/>
          </a:p>
        </p:txBody>
      </p:sp>
      <p:sp>
        <p:nvSpPr>
          <p:cNvPr id="4" name="AutoShape 4" descr="data:image/png;base64,iVBORw0KGgoAAAANSUhEUgAAAf8AAAFiCAYAAAD4CdEjAAAgAElEQVR4Xuydd1yO3R+AL0qkInvvTTY/e++998pOS0aUkZFShCiEbNnrfW2vvSl775WGUVIppfw+DUmS4pHyfJ8/69znnO91vvdzPfe5z33uNJ8+ffqEfISAEBACQkAICAGlIZBG5K80Yy2BCgEhIASEgBCIJCDyl0QQAkJACAgBIaBkBET+SjbgEq4QEAJCQAgIAZG/5IAQEAJCQAgIASUjIPJXsgGXcIWAEBACQkAIiPwlB4SAEBACQkAIKBkBkb+SDbiEKwSEgBAQAkJA5C85IASEgBAQAkJAyQiI/JVswCVcISAEhIAQEAIif8kBISAEhIAQEAJKRkDkr2QDLuEKASEgBISAEBD5Sw4IASEgBISAEFAyAiJ/JRtwCVcICAEhIASEgMhfckAICAEhIASEgJIREPkr2YBLuEJACAgBISAERP6SA0JACAgBISAElIyAyF/JBlzCFQJCQAgIASEg8pccEAJCQAgIASGgZARE/ko24BKuEBACQkAICAGRv+SAEBACQkAICAElIyDyV7IBl3Ah2PsudzyDvkWRRgXNbPkpnD8LqtH//RQeyPM79/EJ1yBPgfzkyKxO2iRAfPv8OekKFEAjwWNC8LpzC6+QdGTOkZ8CeTIT7PWAR94BqKjloHCZfD84PvEd8nv2jDQFC5KJMAJee+Lu+Zpg1RyULpOPDImvJllKvnl8hed+0U1p5KBMkTykV00K/d/ZzY+8ffGU56/9IWNeSpXIidrvbE7qFgIKJiDyVzBQqS7lE7hlVZVyky5921FVDap2nsQC2wFUypeHjOkg2P8cIyrUYpV/TWY4L2ZMx0qJlGQgz28+Yst0B6pvWkq9BLE8YppOMaY+zE2H0U4st+rA9WmNaGt1DK1CRmy/v4Bav4w1CO+Hz9gw2oqS/6yhNf4cW2TGCLNF3Mljwu278yj9y20osIJ3z7FoXxDL41F1pqtnyu0tUyiWK+GfUQrswQ+qeskm417oOR0hrKoN186Op3DyNS4tCYFfJiDy/2WEUkFqI/Bd+UcHUqTxcObZz6KtTibC3l9nZq9B7H6vw4jJ5vRtUDJRV3gBnpsZWHEIh1R68q/nj+T/gmU9OrLUPRsN+pgzWb8BlxUs/6A3R5nYYRgOp3X459MOWhPIxa2O2Dhu5Um2XmzZNjpFySt4S3/Uu68jvWZ2ChUrRPGWI1k+oQe5M6VLIenmy0G7idhscyWsjCEbVgwgbwrpmXRDCCSGgMg/MZSkzF9FIEr+V9HMmpfCRXPFXMl/DHnFg2tPCSALzSYvZYN5Z7KoBfHs1m1eh2mSr3BBcmlnJC2f8H16g4evPnzhop4HnXJRU+dBPu5sn96dEYvPglZH5u6fSsPcBcitEcijpy8JDVcnR56M+L54TShq5ChWkHQeD/D4kA7tXIUonE+bUzHy12ftBTPyPPQm8kZFhlzo6BSI6XOg9yMeevgQ+ikbJasUQSuyR+9xv/0Qr8APaBcqT0H1AA4vMsHYdh0PfBpi7zqH5tq5yZbpIy9fvCQ43dd1EuLLg3vPeBscGlmbasYsFCxciKwZo26GfPr4Ae+nd3H3/US2wsXJ7H+fR28+Aipo5chHofw5yaCSQMqEh+Lr9ZSnHm+JOCrik7mgDiVyRt14CPC8z6HZPek07yoFKnXAzHYyLSoUoVCuzKimiade30e4PfSJ+YdW3lKUyKNF2s9lQ/159ugpr/yD+RRZSgXN7HkoVCA36hH9/PQJn2c3ePQqDO0cmQnz98c/OIR0GbTJVyAHAZ6PeR2gQu7CWXn7xJPgiDhz5kIrPADvN+9AIz9lS+cmfXQP3j2/yT3v6NtK6TNRsGAhcmaO+u9X7PJoE/zSh8CwcDJo5aBQ0YJopZTfNn/VGS/BxEdA5C95oXQEouR/n9o9p7Nigwmlogn4vdyGQX1jdtz14H1VQ27vnUlh9RvfTPuHPbuM/ch2TNr54gu7wgPYuWMqTSoV5vF6c/qPseGK1+d/56aj2RzGVXGjp95CPAMK0UG3NEeX7uKNWklMt85Dw7xNvNP+GXK1pa++Fv9M2MCTiOoK9mLL9hk0r1qUTMA5+150tdjIy9De7A9yoXFkk5cwr94dW7eHtF90n/k65zAa2o9ddz/3R4PqHUej2+wNDnGm/T/6v+LhhdUM07XmhLtv5AFapRoxfrItwztVJHtGNT68fozDiPqYbn1Pqwm21LpiisXet0BGKnU0xHb2BBoX+46oAZ+7h1k6Zxozl53kXXSXao3ZznKj+hQvlI1z1q1ob7mft8Gf+5udrrPXsMS4FVnj3Fj3e3aDOy6jqDnhUMxYVBmykEXm/alRVBNCAnh+eTOjRkzjn8vPon9sqFO+jR6z5lnQtLg2KmEf2DiiLL2dX1OnQx0CL13k6vOX5K4wgPlzu7LXQpdVZ9ToO6E5J6xX80wlG61MxlHv7QFmrYk97R+M14NHbLVoh9GGR1H9yVuNMabTGTWkEXk1MxASi13LAQ14sm0/dwLDKdfCBOf1NtTMonSnowT8hwiI/P8QeGn2zxH4nvzhA7cOz2NoZwvOqLfhH7cVNM98N478i3BkcGXarPEkZ4HiFM2lCe+e43rHgywF+7D64nJKuToz1mwiu669BZWclKpajbb9jOme4wCd9RbyzCcUjexFKVU8B2rZ6zFjfldOta8Rr/wDP6qSOXeRSCmm8/fg0l13VLXas+z6anrny5Qo+TvVeoDlmEGsOunJ+9AslK5ZkVr1u1Ov0A1mxZZ/2Ace7HdgiMk0jrtrULFSEdKHvMfj8R3cVapj67KMMc3K8PHNZ/m7A5koWrUUOdKG8/LxDR6/Vqf19FWsHtue7OrxXKYHuTOvT01G73pLvsJFyJddkw8vbnDVKy21+lqzcv4wgraPw8hqBafu+0deERcpWYWOoyww616Lr2b9A71ZOaopQ5xvoF24EiVzpeHVk8c883pL3v7buLK6E+kfHsNsxCAWnAuhSqn8qKmA/6vH3HsUQpMpK1g1rhM51UKi5f8I1LJQvHSRyB85+eubYt1HDesREfJ/A+p5qVixIOoZC9FFfyBZj89iTKx7/rnfumI7YBiz/31M3pplyMZH/F4+5/GjzAz/dyN2bSsTFptd+uyU1SlCpgyZqNxxHFZjmyPu/3PfC8rWsshf2UZc4uX78gf/e8eZOKI7DkfyY3drHwb5H30t/5bP6aLenr1aBelrsZplYxuS4ZIzzU3XEZohO11NF2HQMCcno69e0R4ac8//+ZbR1NVbyHO/NDQ22c4mu9ZkixyP7y/4+5C+EL2mrGTB2EZoX1tHw+4GHH8UTv2R69k7ux3XE3Hlv3NEca6tNaWvqR3XvTuyJ/Ke/7cL/oq9ucVCs4FMdr5NjnbmHPnXnDyvH7Nycm/MV50jY7O5uG4bSTa/p9FX/u5kLtCXNVeX0DpdIOtMGzPM6QZZOthwYbkJhbJ9ngj/knSv9w2mUus1BBZvzrTFdgxrWgbvtUNpPNIZ78x1sXBYhUnbYjye05DSY09TvO5gnLY60STXt4kbcMyOegOmc+VZegx2XsGxgwr/TBuN0cz9ZKg8lNVnrch3cSezps7nasE+bJ85kPSvLrJhmSUTbPej2s6KM8tHUzRLmhj5a5brz/qtdrQtnYOIny5+13ZjEi3/rE3mc+WQMQUiuxJ3wd9o3m2bxVCDSVxLO4B9HqtoiD/nN1qjN8yOlw1nfcMuU7VRHD5oRbUs6nJWCoFkJyDyT3bk0uCfJpA4+afH5MBZZtZ6/rX8q9+lRcmenHivRdW2wzEd34F8ERPeBSpRpZBmTGgJyd/jvTbTDnszofbn4t+Xf4a8nVh+YTsdckaVPTy6JE3nPaVcI1PWHJhByMIfT/snTv5zyXxlL6N7t2Xjw3osvLwB/bIRkcHzE6sYPmwo++7WYNmbI/QLfxEtf2+azzjANtNGaKb159TqkfQcspIXtUZzf/s0iuf+wiOq98GsbquO7r6sNNezY8nCgTGLDJ27ZGTodm26WMxjvkUPAux/JP+PnFkwlL4Wq3gc2p8Tgasjn6h4c94FM7urdF45nVaaEWsIwvDzeMyDp14EhcH1xX3QX/8sqjs1Tbi9dTqlcqlFy/8ZNQ0Ws27GEIppRxX5Iv8Aeq5/wYZeUT/XvpH/qQFcnTsGg3HroZM1G0dHPd8R8WNyrt0sDt0u/w27ptP2sHV8M6KXA/zp00LaVzICIn8lG3AJl0Re+X9H/h1zsmFAM8asuUXUHfGoT6E+TqzVr0QRnRrkz0SCV/5ewRVxunGBgUU+H/19+WcqPY7d12ypEl303rwmlBp9nKI1dVm60xmNDfHIP+QsJrV6s+DSk8h7/omTvx0qp50Y1t6QY9q92H9wAS2KZY8S2LV/0Bs+jPXnVBh98jHWpT2i5R9Kf+edLNatSUaVIC7tns6Adjbc+K78bzKuiA6zX+alx4QVLJ3YInLdQsTnmFlFGtk+pK6eDc42huD8I/n7sGvKMPRmb8NDx4YXF8bHs9r+E+99H7BpxhgsnHbh/h7y6NQnn8pT7lx9SsA38velrYUTi826kz/6YvyL/LUYd/IStnU/T8zHufI/2I2jU4ZiPO8IAfGeZEWZdPEWkwp+YdfXaSuLB9dF8/OmEnJyCoFkJCDyT0bY0lTKIPD9K/9PvLmxj3GD+7DiQnYmnDzB5IpPv1nwpxZ2DLOWVlzwf8nd27fxehe1Kl49WyHGrrjA5PY5YxatxTftnxT5Z6ltw9Fj4ymeFPl77KFH82FsuemRBPnPIvzobHRbTsS1zDAu/GND9UJRovt47wB6esNYfvQV/Xb4sKyu50/K/xQDNeuxSqUgAyzXs8y4Dp8Xt1+b1ZCK409TpZ8Vq+aMQ21NEuTf0Jn3ewfzzeT5p2Cu7prN4P4W3FQvzf9K56W91V6av7eibzNLrilS/ns6sMd8ACZLL5C5RE0qx5oFihq63PRZvIJe2u4x7ET+KeP7QFl7IfJX1pFX4ri/J/+IR/0OOVtiPtGBK59asum6C+21730j//SfAnh87TFpVN+yYfE8jt715+XNo1x7pUUzPUdWO/ThQQL3/JMi/4z5e7PmsgstM0cN2BWrWlSe5EaJOno473Ig0yZd2pmtxftDe3b47KBNhAGfbKd9awN23faiQ6Kv/Oeg7roBw6592f2+DetPO9OrZO7INl9d2ITesKFsv1qAmXcuMyrb52n/pF75e2BXIx+mV3LSftRCltp05fOt/O1D89PFOYiWY+xYZDmQkEU/kr8/B6yHMsR6E+7Zx3D9iR06kdMUnly8+ZzMZapQPIM/BxcMovu4neQatJyT9gPIqRnKlT0W9Go3m8cNxnNtwyRK5EgXPe3/C1f+R3tzbqYhhtP/pciEY7haNYj3DPvypEQoIn8l/hJKAaGL/FPAIEgXkpdAlPzvULZBP0abdYy8Zx/xef/2Ko4jzTj6Uo3cnabitnwU2VSvfC3/5tlwPbabpVY7qDN3HYNr5CQdQazrkoN+O1Wo39+WlSv1eDO3Ey0m/UN4pl5sfuxCc3X4vOAvKfIP1yyA4cITWPQqjKbvI2YNqs34f99Rrctstmw2QHWbKfX1HHj2rhDWp68wrpoqr/bPockQK66/CIiR/53NE+k1ypYrHo3ZHHCQbhrfLvjL/eAM04Z3wPFINgauWcLcfg3I+CGAsy4zMJ5ky22V/ux6sJy6/s9/8sofTk4oQcuZnpRsa4L9UlPq5slM0KOzjOtZm2W3SzPMdhEz9BvxMhEL/u5vGEM7EwfuvqyBw52dGJbKxOtDDrQdvoRCRjZM6VyPR8496WJ5mBL9l7LbcSAF1F6zbVo/9GYeQqWtJeeWj6Fo1rS/Lv+zejxZNhm9kQ7cLTuUK7uXUjF3KG/c73HzxnPeZ8xP7brlSO/zRK78k/d0l9a+Q0DkL6mhdAR+tMOfZq4q6M9bhkW3KqgExdnet4YHg+r1YMPz9NTtaoRxvxpo4c2mkcNx8cyLrvUa7AzrErzNBJ2BiwhIUxojh/n0rFkazauzaaq3kKTIPzBUndJ1+zJ6YmcK3NxMv2nreRtWkMHLtuHUuzyvD1nRuJ81N16F0sBoKeNbaHJhvQMLNp3gTQgx8vc97kD7oZM5dT8Tw52XM6BKLnzOLmFs7Ef9gr3Y42iG0XQXHmu1ZMlyA3L7PGWrw0TW3lKn4/gVbB7flHDfLwJL2j1/4KkLbeoNY69vXnoaGNGzYUlebhrJsLVPKdpkMA5zrGmtk5m7iZA/9/fSR3cYG868oEhXaxYOLsnFLYtxWH8Y70zlcdx5mkp3xtFXz4kn2o2wmW9IadXHOBqO5ZB3fAv+fuHK/+x40rm6MGqYETuu+FJn4j7M6gZw9cBKFtgfJm2LSRzZZU5Bv2cif6X7xkmZAYv8U+a4SK9+I4Hvyj+NKtkKlqfD8NGMG9qXUtnj39vf00WfgXP3cP7SM2L2oSE3TQYOZ9qsqdSJWCd3czMtug3h4G1/IDutR8/CrOp1+holTf4f1QpQrHQ6nl18FLWQTKMorTqMZJaLcdQ09+vTTDcax+yNZ6L+ny4zJcoX5OPDhzz2ex8jfx4fRV9vGEsPPSAsXJ3KbQ3o3+Q9Syy+3tv/3Z1D2M+xZPGG85E7BEZ8MmYvSPlOpqyeOoBSebVibfKT1Gn/qEE949AfY8eDXLvnTdRqCShcvx/DR03ArGPUGwYSJf+I2yCrRzHFcTP/unnEZEzG/BWpP9SOfRYNcb+6i2n6Jmy48IzAj6CSLitlq5Yh8KEbj7L25MSBedTNl1EBV/4Re/t7sGuOLVZ2yznvFRjVn3SZKa5TH4N58zGqXyTWHgky7f8bT3GpOhEERP6JgCRF/i4CzzeZoL/u4bdBqWREp4U+40c0IPpJL0KC7rDI0JTDQaXoZ2xAx5pFUOMTz04uZPKsA3zZVLYWU3dNoGqsWi849sfyQMQzARko27wvPUq9wnHlHnxDi2CwcC5NY55d92KDwVDWe2ahZid9jPvV5Mn6CUzbfJ2MOZvSZYAmB2x28jyi7nwdWew0mPyxe++xB/3hTlH/1yxOT/0WvN++jV0PvKgxYikTW+eJLH1j4ySmbrzKhzAV8ldoSP1y6Tmxcy/uWdqzeMnQL3W+OYuV+ULOeUa9Ui9XheYYGBlROWoJAKHvvNm9yIwVpz/S2Ggi+k1Lkz7tBx66bmTe9K08Ld2RpRP6kCfLd94TGOLLme0LcXA5H7Myvu3UXQyPBe/FDnP0VtwmT9lmGJgbUPHzgMSXiqdn0c7mZMx/cjYZiaN+Y9TVIt4AGMS1XStYuHY/HkGQXqMsgyYMxGurFTsu52LoYnPa5cnEiUUjsDsYSPWe+uh3rUf26C0KAp9cYNlCew7fUaeL7Xx0y35+fNGPk0tnsXDvNcKLD8DB7vP6hTfstTJn8TnPqP5oFqO7nj7dG5SM3P43NruGBuYYNCub8FbIf9epJ9GkIAIi/xQ0GNIVISAEhIAQEALJQUDknxyUpQ0hIASEgBAQAimIgMg/BQ2GdEUICAEhIASEQHIQEPknB2VpQwgIASEgBIRACiIg8k9BgyFdEQJCQAgIASGQHARE/slBWdoQAkJACAgBIZCCCIj8U9BgSFeEgBAQAkJACCQHAZF/clCWNoSAEBACQkAIpCACIv8UNBjSFSGQGALhoR+4engDV70yU7ZBHSoXiXi/QEr6BHL70D7Ovwgie7FaNKlb/Ns37sXb3VA8b7tx9tJd3mXUoVOnakS/zyglBSd9EQJ/BQGR/18xjBKEMhH44P8aq7Y5sDxRGpMNy5neszZaKQrAcxxa18X44Euq93Pi35UDiN4c8Ae9fMdRh3EMm7CEB/nGcufObEqlqLikM0Lg7yEg8v97xlIiURICKV/+Phyeb8vGm+8oXKsfhgNrJ/IKPog7h7eydscJXmo3x3JGt0T+aFCSgZcwhYACCYj8FQhTqhICyUHga/lb0yJNAE98A0FVk2KV61G/aiHS846LWzbi6p+Rkv9rTmOdnDFd87+5D5eTT8larBoNa1cjp0b8vf70xo0NW9x4F/3vTGWa0qNeMVTSpon8S9CLa+w/7or3O00q1y/IgxNX8UedYrVrkOXZRdxeBJGzZD1aNipFxug6Hv7nxH+Rr1VIT8Eq9SgWdpOT1z1R0ypPi17V+XjjHCfO38JPoxI9e9ZEw88L15MHueaelvKtO5Lj9jqOPI44PgOFq9enfsWiZFRNDurShhD4uwiI/P+u8ZRolIDAF/nnpvHgugTvOcQZr7egloWqLfSwtNGncdkMbO1Ulr4H0tJhzDJWWbaLeVnRCbPyNLB9TN1h1iyxNaZsPC/NeXfzAOs2OjBlxh5eRzPNXmcQUwyG06/X/yKv5L0Pz6PjsMmce6RF8946uK0/hE+Gkhg5TSe3yzgmHok97R/IrYO7sTfvybJLERVmRKfVIBqqH2LpP3fIWsSI7fdnEBxn2j/fg1NYjOjKvEMhNDI0pdCpCay6EnG8BhXaDWPGrEm0LZ2VqJ8j8hECQiCxBET+iSUl5YRACiHwRf5Rb41r07khRTTV8Lq0i63ngqltNB0Xy0Fk2NOb0n32UqTDGJxWzaBGpOQfMU6nGLOflGS49SJsjZt8OyUf8IjVY3qju/QCWYs3pEPLcvDkAruOXeK1ZlNWHtyIbvnMseQfSMb8denWsRJamsXoPKAOV0Z3ZXTse/4vT2HUtQ+OJ5+RvXJ7etYpyKtbV7h49wIPPULIVexH8vcGCtHKsB0F/V9x8dgu3J6mo9WcXewaVQ8VsX8KyU7pRmohIPJPLSMl/RQC0QS+yF+dYm3GsnHFeKplz8CdrRZ0NbTmZoaO7Ni/iA5Zj9KkdB+uFumAvdMq+kXY/9E8dIqN5knJhlgvWo9xk6jX/cb+eJ+wo3Pv6Zz1zMPwZSuwGVQHbuxjwqjhOB1+TvWh29m5pBNpYq78A6k1+gh75jQiS2RF3y74S7t7Cg2Hzea2Zz70d+xiYcfSuJ9dxIgBk9h735ecxX8s/0L1Z/LPcTPKvLqN49ieTFhzDa2ey/B0GYxq9K0ISRIhIAQSR0DknzhOUkoIpBgCX+RfAN3FK5k7pAlZVMHvsRtTdRtif6IA5of+YUaTTMxuUgazy4UZb++ERf8aeM6pT/FxF9BpO5KlS2yp9c0y/CCOzBxAP6steGvqc9ZrIdWjI3eb1YI6E/4ja9EBrL20kvLnP0/7q2F2yoeZdT4jiiv/HtyeNYj+lhtwT6/H+deL+V9kUXeW9mqP0ebLZC36I/kH0mvNNdb3KwIhnmy3G4nBxC14NZ1J6P7xqMqlf4rJT+lI6iAg8k8d4yS9FAIxBGLk71qZSS5LMe9ULXJBXZD7NWxGtGL6bhi26SCLu5Xj9KwmtDa7TL3x9iyyaMK2lmUZdzE9XSZvZYVZfTS/4erOWsPBjFpyEL+6jngdNSBbdJk3W0aQr89SMuapzdwDJ2n14rP8CzD37m1Glfye/Jty2GQoJov28brmAl6dMCJ7dNGjFvVoPfMU2oV/JP90GO89zfxWBYHX7Hccj77RCh6L/OXMEAI/RUDk/1PY5CAh8OcIxMj/YlWmrFvKuI5Vvit/99Oz6dJqHC/qjmOVYU6m9ZzIFfVSWGw7zvh68az04xmrRgxmzLJDvGu8hFcHh8UsFPTbYUiuHotRz/M/7Paepa1XYuXfmINGQxnjdIDX9Rfje1gvpk6R/5/LI2lZuQmI/JV7/CX6VEjgy7R/DrrNWcMiw5ZkV4N3Ty4ybWBj5h7LxbgDu5jZvBT+z04zsWsrFrpXZFC1d6w/cB2tMsPZfmwxdeNzP+/5z6o/A2Zu42VmYy68mE+VaEaX57Sh5vh9ZCnSlzVua6jollj5d+OmzSB0rTbhrmGIm5cDVSPr9GbVgNYMX3cpEdP+cuWfClNVupyCCYj8U/DgSNeEQHwEYq/2L1hnDCs3T6Vxnow82G1HnxHjuRDWmg3/LaOHTl7C/J6xemJXjBbeJkOWEN6+DaHC8H85tvjLo39x23h+wJIuA21w8y7J+O2rmNihIjw8zczR/bHd9YiKvdaww6Uf6WMW/P1o2n8AH3dMoOmIudz1Lon5kX+xblQY72urMeppyrbbrxKx4E/kL2eDEFAkAZG/ImlKXUIgGQh89agfBWg9she1smngfmI1Sw75UnnwZLbM0qNYVnX46MfJNZMYYujIvaCIzpVi4pnTzKj1+U5+PB1+dwtH/X4YuVwmp057dHtUg3vHWPPPCbzytmHtKmf61sgW61G/H8s/94tDDO6my4qzL8hTVxf9FsXwvHScg+eP89AzNBGP+on8kyG1pAklIiDyV6LBllD/DgJf5J+N/3WqTMiJ81x54w/pMlG2dh8mzx5Nh+qfX6bzEa8Lmxg5bCSbr76BUuO4e8eWmLV530Hic8GFOc5LWLzsJL7RZQo31KXXUBOse1eMmrRPwpV/bt7humElNpYmbL8dcbQ2lVp0p6raIdbsfUS2H27yI/L/O7JXokgpBET+KWUkpB9CIJEEwj6858SG2Zx4mo0aXaoScuwslyPkr6pFubptadOg5Ndv0Xt6ElOjodjtuktps7PcnlkzUS2Fex/F0elEjPyLNB5Mn7r5YzbUCXx0jo27juD+NhPNDQ35MpnwjvMuy9n/MJC8FdrSq2OlmKcKbm6ZxtZbUfKv3KoNKrsH0nXmKbJVmcKB8+ZkPP8fu45cxFerFoaGzdHyecbR3Zs591iF//UZRKviEXsLvufBhUPs2XeZt0WaMLlfHdKmkV1+EjWoUkgIRBMQ+UsqCIG/msBHvF03M3KYMZuuaGJ29jozayb/OwBfuO5ky+Gr+H2AMm2M6V4tCwTcZ+6QLphtuU7+Xuu4sq4Pmf7qsZDghEDKISDyTzljIT0RAgomcJPVk9dx+v4F9v17hIBSIzl40pbqmukV3M6Pq/P4ZxJN9OZwxyuY0q0N6FolC/g/4J9N+39/z4AAACAASURBVLjhpUZfl7Os6V3sxxVJCSEgBBRCQOSvEIxSiRBIiQS20iJNNw5GvAKgeF30J83Bsk911FT/wBS5x0Wctzsz38iJG7FRZamKntFABo00oHrWlMhQ+iQE/k4CIv+/c1wlKiEA3GWTzQ4i3oCrUaQGXVrUJa92uj9I5gk7bTZyJ3YPtCswYHAL8qRT+YP9kqaFgPIREPkr35hLxEJACAgBIaDkBET+Sp4AEr4QEAJCQAgoHwGRv/KNuUQsBISAEBACSk5A5K/kCSDhCwEhIASEgPIREPkr35hLxEJACAgBIaDkBET+Sp4AEr4QEAJCQAgoHwGRv/KNuUQsBISAEBACSk5A5K/kCSDhCwEhIASEgPIREPkr35hLxEJACAgBIaDkBET+Sp4AEr4QEAJCQAgoHwGRv/KNuUQsBISAEBACSk5A5K/kCSDhCwEhIASEgPIREPkr35hLxEJACAgBIaDkBET+Sp4AEr4QEAJCQAgoHwGRv/KNuUQsBISAEBACSk5AaeTfrVu3BIfawMCAhg0bKnk6SPhCQAgIASGgDASURv5bt2797nju2bOHBg0aoKurqwxjLjEKASEgBISAkhNQGvknNM729vZoa2uL/JX8ZJDwhYAQEALKQkDkD4j8lSXdJU4hIASEgBCIICDyF/nLmSAEhIAQEAJKRkDkL/JXspSXcIWAEBACQkDkL/KXs0AICAEhIASUjIDIX+SvZCkv4QoBISAEhIDIX+QvZ4EQEAJCQAgoGQGRv8hfyVJewhUCQkAICAGRv8hfzgIhIASEgBBQMgIif5G/kqW8hCsEhIAQEAIif5G/nAVCQAgIASGgZARE/iJ/JUt5CVcICAEhIARE/iJ/OQuEgBAQAn+MwKVLl4h4q2piPk2bNsXS0jIxRb8p4zKyFqt86zNm/ARalssc/f8gbhxdxoYjmeg/sjL/DB7Hx7EHmFDvp5pIVQeJ/EX+qSphpbNCQAj8XQSOHTuGvelEhjdplWBgz9+85miANxs2bEg6gEfLaF7fBu88BWgwfBrThjQgS2QtAZzbOoW527JgNrchy/7XkZCFr1nePulNpLYjRP4i/9SWs9JfISAE/iICEfJ3mW7L1K79EozqgbcHTvcu/pT8Hy2oR4sFuWjZ6QMPA9tgb6VHyUj7i/z/olRKeijyVr+kM5MjhIAQEAKKIPD75e/O/LolWF5uKQsa3WXiah9s7a2oWyrC/iJ/RYxhqq1D5J9qh046LgSEQCon8Nvlf86WPI2WYXj8EkPZi9GoueQfuQybrhVJl1bkn8rT59e6L/L/NX5ytBAQAkLgZwn8bvmfnV6P2murc+XmXHTC7+A00phN6QZyYF4P1NO9l3v+Pztwf8NxIv+/YRQlBiEgBFIjgd8q/5fHGNq2H8fqbubm3FqoEco5p5EMne3JjGsb6aARKvJPjUmjqD6L/BVFUuoRAkJACCSNwO+U/8v/ZtJM14q7ITkpkj19ZMeC/bzxfPmBHltfsrrjJ5F/0obr7yot8v+7xlOiEQJCIPUQ+H3y9+O/mfroHs3P4QUDYwG5w8IBpqwrPRvf1U1F/qknVRTfU5G/4plKjUJACAiBxBCIkH+H1m3IqqmVYPHQsDDqNW+a+Ef9nh7DxGAqPl3nsEa3aqy6P3DNQZeaU9xxurSPkm7ynH9ixumvLCPy/yuHVYISAkIgFRAIDg7Gy8srUT3V0NAgR44ciSr79PAShk/dTb9FS+hTPu9Xx3y8s4TqVcZQdME5TLVXyiY/iSL6FxYS+f+FgyohCQEhoLwEgjzYZmeM05MGLJylT8lsKl+z+BjAqp65mfJ4COPNVTgmO/z9vblSoECB7wYXEBDAvHnz0NXV/XsBSGRCQAgIAWUh8CmM9/6+vA9TJ0tmDVTSfht4kM8L3oZkRCtzWj4EpUErc3oCX74B7bxkUf/7QSnN9r7u7u7fHc3ly5dTqFAhkf/fn+8SoRAQAkJACABKI/+ERlum/eVcEAJCQAgIAWUiIPL/xRf7HD16lN69e3+TMwMHDsTa2lqZckliFQJCQAgIgVRCIIXKP5T7J1dhOmwCp1/HJVmMIYvtmdC1Jgk/GJL4EfiVK//9+/ez1daeka06xTR4+ckDXFWCcXBwSHwnpKQQEAJCQAgIgWQikCLlf2xSDfofyMooi3n0q5X9axQPDzF68gxuV56Nq23C739OLMNflf/ueYsw79AzpjnXh3c5HOIj8k/sAEg5ISAEhIAQSFYCKVD+95lYuxFvhh9ifp9SpFdN8zWQ8FAebDaj1SIVdp2YRWkF4BL5KwCiVCEEhIAQEAKphkAKlP9ueuY2ovLWh4yvG8/zGUD4uflU6HkWyycb+TLZ/vPMRf4/z06OFAJCQAj8CoFTp07Rrl27RFXRuXNnIp7OSuzn8kpjdKet5ZlfPEeUHM3xXX3YrN+b0LZzmaxbG00gLOgta03qM+NZQ5zmzqBpmUzAJzxubmP02PW0MR9H+KpRjN55h/BPX9db0uQg56dUT2z3/mi5FCj/25hWb0ao6Tnsu+ePF47HTnMa2gaz/ew8dBSAT+SvAIhShRAQAkLgJwhEbO9rM8uAvgP+l+DRnh5+XLqQPvHb+wJuTkPptvQTm0/YUyZu7WnVUA32YpFeD9wqjmPOxE7kAUL8X7NkcHmWvu7EwHGGGLYsixph3D8/C33DywxfYoGvbU/0Qsbit7brl1pP21Kw5wJ0N/oxt8VPgEjmQ1Kg/D+xf2QphrlWxH75FjrHHbH7exg43IhTpeZwb3En4twU+Cl8Iv+fwiYHCQEhIAR+mUCE/O3mGqE7uFaCdb1wf8u5UypJl7+zKrvdFlMuvtpDfDjgqIetWyXs5k6gSm7wf72WUc1XEVAmF1pV+mNj2JJsah+5tmkMk7ZnZYrTEC6NaIFe+CTCtnxZ60X4I6xqV2LF/zbzcEHLX+byuytIgfKH8I++nN1pjX5fR+7FtXvW/2GxcC4GbSqTKV38twWSCk3kn1RiUl4ICAEhoBgCf1T+BHBuiwVmS8KYttiKBiU0eb22L51P1sao+n0OvqjJtDE9yKP+gU0G9VmRZjBOi9tyuGfzb+XPJ3YMyIqR9zTO7jfm+3vKKobbr9aSIuUfEdSnT+GEh4UT55ZKxL5EpFVJS9o0irjmj8In8v/VNJLjhYAQEAI/R+DPyh/cz21h5NztDDSbS9sqeTht8T9mpLdjbrkzDN3gjfO86ZTIkQ7bPhV41nQDi4flwblHfPJ/yqza5VlceQOPF7b5ORjJeFSKlX8yMhD5JydsaUsICAEhEIvAb5e/+QqeB6T95hZxabOzXLesFmF/JlmtI19PY4Y0gBk16qA2+yUTcv5Dr6kn6DtzAi3zPmdShxEUtTrLsKqeLItH/k/XDaPisBX03hzKoraKuzj9XcmSQuUfyp0jTozoacyxV3FDL4XR2mVY9q1HZgVRkSt/BYGUaoSAEBACSSTw2+Wf0D3/iL6+u4XDuCncrGDIrKH+DM9lS9vLJ+mjcQrT/lZ80l+EVd6VNB/4gHH71tMmr0eU/Lfc/Ga1f8eVvuzQ1U4igT9TPEXK/+CoUnTdnx+bxRvQb5jzazJ3d9FvqBHnys/n/sIOCqGW0uWf5ju3OD59+vamiEKASCVCQAgIgWQi8MflzzuOOoxj3bu2zCq5hxILinL5pCmFeM020/7sLDqXZdpTqLGrOfvWDyYv0fL/vODP7xp2JiOY+qgJ7nsno62RLpnI/VozKVD+dxj3v6Z8GHOW+T3iXzLxYoc5jWZ/YMeZufGv4Ewik5Qu/wxqajy0X/VVVMVMdAkOCUlipPEXNzIyYvGiRaSJnhiLWGlhZWWFmZmZQuqXSoSAEBAC3yMQIf/ZcwzpP7BmgpA8Xvhx4YyqYlf7R7d4c9NkJrvmYaTmRrq9MOXlsqh9B87P702X0/9jZ+mVGIfbc2ZGI4gr/4iC19bRot9YnrXcxk2bOqRN+bP+KfGtfv/SI9dIqm1/jGmd7+TCeQfKdz/J1Keb6aKAc0rkb0QTtaxUL1Yqkua/F8/iVyKfyF8BuSVVCAEhkDCB48eP07Rp00Rh6t69Oy4uLokqG1Eo8jn/H037RxS8uYl2Sy9Q4rgz76b74dw+uonz8ykz7hQ6b/dQat57ZjSO+HucK//ooietWtB62jOmX7vJqNKKeRIt0YH+RMEUeOV/D/OajfE3OsH83kVRifsL6lM4T7aOp9n8T/x7yu7bjRt+AoLIX+T/E2kjhwgBIZDCCUTKf1katp1eQNlv+pqGdOnTRznm1TGMxlpxZKM3g65fY0zJ6MIvttOh/nD2ehRm6S1XBhb5vvzhFENytGJfpamc2j+aIt/IK2XBSoHyh8Om5RlyugTWC9fT6ZtNfvYxbOQ4LlaYy037xG0J+SPkIn+R/49yRP4vBIRA6iNwyXkEvSet4ml82/tSmjnXL6NfPCKuV2wy6YPxycqcvGjLZ/fDC5y6NGW8hy5Xzo4n0v14sqJvW4w+mRHo0u0rKHfnNKD6bHeGOhxjTreU/aR/ipQ/vOfibmv0es3nTtx8y1aDaYvtMWilQ3oF5aLIX+SvoFSSaoSAEBACqYJACpV/8rIT+Yv8kzfjpDUhIASEwJ8lkGLlH/7xA+8Dg/j4zdNsaUmfMSMZ1FQVsq9/BH6Rv8j/z56G0roQEAJCIHkJpEj5hwa+5NLhtUwZbc1FvzirJsMK0HPWDMb2bEohTTWF0BL5i/wVkkhSiRAQAkIglRBIgfIPY49hGQaeLYvNAmcG1cn+NcoHBxhuYMSRwtbcWdIVFQWAFvmL/BWQRlKFEBACQiDVEEiB8r/JmGotCB9/nnnd8sUL0vOfiTSYGcjWc/ZUSCRqLy+v75ZctmwZBQoUQFdXN5G1fSm2f/9+ds9bhHmHL692dH14l8MhPjg4OCS5vvgOSI5NfuQ5f4UMlVQiBISAEEgVBBKQfzgf3vvz7l0QYWpa5M6qkUwB7aFXHgMqbn6IWb34r+vDzs6nYu9zzHi8gY6J7FWePHm+WzIwMJAFCxaI/GWTn0RmkxQTAkJAUQRCQkLw8fFJVHUZMmRAW/vn9s4P/xjMu3fvUdPITMb0KgT7efM2KJ73xqZJi2aWnKT/FMi7gFA0tDORXiXW7efQ97x5G0Boukzk1s6QqH6nxEIJyN+HY6usMRu7jEs6hjxaN4I0Kqpoaecgk7oiJtu/h+MhFvUa4jlgDwsGVEA97jbJH4O5tX4cHVZosOfYzFjPY/48Xpn2l2n/n88eOVIICIFfIRCxvW/T1q1Q0Uz4AvNTWBhdmrdM0va+sfvldWcbI4Y40mDCUkxal2BHfy26bVElZ3bNr24fq2lmxWT1VZp52DB41kXMXRbTtkj07eePwfged6DlaGc8as7m+ZLPWwH+CoE/c+wPp/29/5tDb3Mn7nkHE55Ogy4T1zGuRW5UNbKQS1uD77xz5peiOTGtHkYncmM8cR4tvuy2EFXnkxNMnjmH+5WsOWXV4pfa+XywyF/kr5BEkkqEgBBIMoEI+fd2nEthgyEJHhv0zJ3S+08qVP4mr605tdeI+LbjubMzjvzDPxJ47V+MJlgS0GY1G/UrpIo9/L8H9Yfyj33g/kkNGL7yDj5vXqPdzpb9MzqTSSMzOfNnU9iGO1HtBXHtoD1jhy/lftyeZ6nK+NkzGNSkNIpZ6y+P+kW82Efu+Sf5O0sOEAJCQAEEUof8s/HhyQUcZszguo4Bs/Rakiv1zvhHjlri5R/4iievAnl36z+sbWw49SScdCqhpEnTlIVuC2meVUMhK+8VkEtJrkKu/H+v/J88efLNmKioqEQuspSPEBACyk0gNci/TbYQdtuOYIFPE+xtjCmXOfWP2Q/kH4rfy5f4RCz622dMuQlu5M2dmfKdJzJnvC4lsj5kWp36nKpix1qHXuRWGI9PhAS945XXK4LC4laqRuZcOcimpY6i3psk8v+98ldTVSVf1q8f2QxWSYOnp6fCMkYqEgJCIHUSSPHyX2ZJkYOjaLkqC0771tMmb+rkHLfXCcg/jPd+l1gwbAyLTjwlvaYaRVtMZ41jL3LFquWFizEm5yph4zCIYgpi8v71Q84c3sJ8q6XcCYqzuDAkJ83Hj0K/WyvK5VDMEwgi/98r/yI5c3Nq6tyvsqOa5RiRv4LOF6lGCKRmAn9S/obPRrHRuT+xnwXLlKc4OTUg8p6/9XF022pi5nyB7NqVsdiwhu7lMhF3HXpq5J+A/H056TKH6TNOUnvucqa1inz1UTJ8QtipVw6jmzWYNWcBvf6X9es2nxxltIkxu7JN4MbyXgpZayDyF/knQ2JLE0JACMRD4E/Kv8d2DQoWyPKVzLssvM2MxtHyN57M7U/1sDzoyLOhHXArOoL5TkboZEz9+v/hPf8gnxc8901DoWJ5SR8WylvvZ3iFalIobw7U0ylq4j12RlxjVOXWpJ3sxpzO8d9I8N41mfqWfmy8sIDKCjidRP4ifwWkkVQhBITATxD4XfIPC/LjhYcvGfPlI3uGdMT3qN8PV/uPWUl9p4PMbFaAp5cXMUR3B40m2TGmU0XSq/4O//0EwJ88JEH5hwT48N/CMVifzc/qnZYU9/fgnwVGTHEtyCRTEzrVKohK2jQ/2fT3DttP3/x6lHW5z4QG8f+6Cj09l8r9LzLzoQvtFNC6yF/kr4A0kiqEgBD4CQK/S/5+FzczbMRSKjguY+L/ikTK33D4IhpOWIZhi6KRz/n/UP6xn/P3e8qGmcOxuFaO5QssqF88da/6S0D+H7n57zxGO1zHaOEc2pbMET2sHvw73RTD/wpyct80hb1c50vOPMGycX0edNrE/KG1+GYDpQ/vcF09jt6bc3Lg0HSK/kSyxT3kd8h/44u7mJmZfdVU1qxZKViwYJJ7nNq395V7/kkecjlACCgNgQj5d7OaSt7unRKM+YOXN5VvPU78c/6PD6E/fAoBvReyRrcSL66swnTCbtpNX06vapmTLn/g3a19jDWYhH+bmSwc05ysir72TcZRT3CHv0NOE3C6XBEb6+EUz/ZliiPUzZmm/fcz8MxqdLUVs+gudszn7Nox9rgGPQaaUS+u3V+4sXClC55VLdht3kghqH6H/Ac4zyJrti9sQkPCaNasIytXrkxyn0X+SUYmBwgBIZBKCLi5uTF06NBE9bZFixbY2Ngkqix+N1hsPppFfq1Za9qQ5yfnsvRcEcbPnEbdgvyU/OEdxxeMZajFbQYfXo1+1aJoJa43Ka5UAvIP5tp2OyZv8mTEpBm0LJ8lqvNh77mxyRJdG3cmn1pKh0zqvyGoYG4dW8o007U8ilt75goYTjGnV73iKXqTnyV3tjF4WO2Y3j9/5su1S5oi/2gistr/N5w2UqUQEAJfE7i9jT7jHbnnGYBmnpLo27jQrWxUkaNT6jP3rQHO83t89QTb5wqeHFuN5drb6FqaUS9vrPcJvDqBuaENhx6Vx8HVlpqplHmC9/zf3TyA1XRzrhYax4zu0av9/R+xc50LN/MPYd3ENmiope5FDxHj9juu/EX+X84ImfZPpd8O0m0hIAT+WgI/XO3P61NMMrbl8OPX0RA0qdlvDOMGtSTPb9ne0Jd7bo9RK6JD4WzRG/i+fcy5O97R7auTu3hRCmTXUtiOgiJ/WfD3157hEpgQEAJCIB4CP5Z/smP7l05ZRlDA6SwLehQk5M0Tbmyby6CVrkTdYMhBvb496dW5I5XzZFRI70T+38r/RoZw+vXr9xXffPny/dSWvHLlr5A0lUqEgBAQAgoj8AP5f8Tn2QMeuL8mJDxum5kpWbMcORX+rGNs+WfnkqMBfQ5UYP+uURSK7MJz1puMwCXjKLZYN0ER+hf5fyv/KbtXky3WgsWAgA/oDjDA0tIyyckn8k8yMjlACAgBIfBbCSQo/2Dfu6yeMBbnS15kUIs7x1+ZCftm0UpT0XP/seTf2ZcZXQZxteU2tugXjgHxao8Fdaf44OLmSDUF4BH5fyv/06EX6NilYgzdi27PUKW6yF8B+SZVCAEhIAT+NIEE5B/K9R1zGGlxjN7rnRlSPn8y9TWW/Fu4Y9pjGA877GZ7LPl/OGlHlUFXsbu/llYK6JXIX+SvgDSSKoSAEBACqYZAAvJ/zX7H8cw+URLHBaMokzt68d1vD+1fOmgNIu1IBwwavmfz1Nncbb6O4xafr/Hfc3nJGHpvz8v+A5OjbwX8WqdE/iL/X8sgOVoICIGfJeDr68vFixcTdXju3LnR0dFJVFkplDCBBF/sc3jJROzPlMButiGlcibXiwzOMLHZFC7wAe9H97j3yJsPNcbz+LANhdMF8vT+Phys1vO66mhWjamrkPH9G+R/6dIlfHx8vuFRt25dMmRI+NaMkZHIXyGJJJUIASGQZAKRO/x17UPePAnv1/rhQxCVq5ZI/A5/ETvyud/mukcaKv2vNN/fju4D3g/vcu/xSz5E9D6NCtr5ylChdO5v9pIJ8nHn9u07BGUtT+3SuUjzd+7w94G7ex3Rm3eOodPs6V07X5IH9dcOeMPJdUtY4nKSN+Rj4FJnumd6yrZltuwMboitYSfyaivmB8nfIP9mzZrh+uYlaVRVY7AHPnjEvUuXKVz4y3qJ+MZE5P9rmSpHCwEh8PMEIuRvZ7uOgX2nJFjJC4+HnL20JEnyd3MaSjdnVXa7LaZcPLWHhwbz7OZu1q/Zw9krXnxMD2Fh70GrPmYz9aldMg8xl05hwVzeZo/pZCvulbbk7PaR5FNJvfZP4Mo/hNfn1jNshDlPKk/AunuJOOiyUr5pVfKpqvz8qKeQI/8W+fsZDEA1c6YYqncnW3Nx3UaRfwrJM+mGEBAC3xL4k/L3f3yCGSYG3Cs/gdmje1E8K3wIuIFN7xG45euE1Ux9KkS/YCbM7zGrp47jn3svuXYZTC4cYWT+1Ou/BOT/jku7V7FoyX983l7n62Erj8nGKTTRSJ/q81nkL9P+qT6JJQAhkEoJ/En5uy7pyph/8jJ9yQIaFvgMMJznrhuZOPcwXUxt6FAl6qV2fo9PM2XERDK0bYWny2Ie9TjJSZOYg1Id/RS4yU/yMxT5i/yTP+ukRSEgBCII/Dn5BzCrVTHO117HisnNiP2C3iDPWxy/dJ9C/+tAmQj3fwrjwaF56M9yY+hMC1RXDqbrtdY82j+ZQop/t12yJEYi5P+WW8dcufc2EK28lahcNC1PPQIoXLwUWTKmnimPnTt3fhfo7t27iVgYp6urm2To+/fvZ/e8RZh36BlzrOvDuyT33v4R9/xl2j/JwycHCAEh8IcJ/Dn5X8CgQg8yW7li3S57ghQ+hYWwe3xT5vh1Zck8YzKfGU+N1hsZdPIWU2qlTvsnLP/Al1y+sod1joe4cmUXHuVms35qPjYu20vJVqMY0Lw4qmlTx4KHTp2+/67ohw8fMnr0aJF/sVKRJ8C/F88im/z84W9EaV4IKAmBPyf/HXTPM46a2+8zulYUbK+rBzj3OCiavBbFqlemTL6s8OYaxp06Edp1NfOM66LJVcYUqsqlHvvZPqsp0e+8TVUjloD8w/Bx3cDI6TuoMGoOrU+2pet1Iw5t7cx1G1MsThVnzabxlNZQzIr7P0lNpv1l2v9P5p+0LQSUmcCflH/XXGOpvOEGExtHvTnm4tLh2PznA8FvuXPNn6a2c5neszbBuwdRVfcItYdNpGuVKNWfs++Jy+uerDyzjpZZU98IJiB/f06tnobdiVzYWI8kzKlKtPyHo3HMntZDjjLMbT262qlzyiP2UIn8Rf6p79SVHguBv4PAn5P/BYaV6kTYqL0s0qvIV0vXva5gM8Ya73YmTO9ZgeODyzHgTGEa6+SMBd2di6d8GbDyDFNSof0T3OTn6LLJOLqWwsZan5CFFb+Sf6uRFzA94UznzIp4tc6fTWKRv8j/z2agtC4ElJdAhPxHm0ynYb0uCULw8fXmQ9h9hT7nv31sVRxf9sbRcQxlvzwlDbHl38CPgbUGkH7yEVwGx95d8DyGFXvztO1sVlp0Jnsqe/AtAfl/4OGBxZgtv0fvidMoubNRpPz3Obfl/BxDZl2vzDoXc8rItL8s+PvB95a81U95v9glciHwIwK3bt1K9AvDatWqhbGx8Y+qjPn/jzb5eXlhMUbmWyg20A6TDhXIqaVKeOgHbuyyx8bZlbJ6k+jjY0OpcUFsu/EP7WJf+ANHLRsz8lgpZjvb06JI6rJ/wgv+vK/hvGIFVz+UIP91G+Y/b8bIjjm4eOEKxXvbM6VLGdKnngX/300YufKXK/9Ef5tIQSEgBFINgUj5z3uM3mRdYu9Rq1msFm1rFIUgHw6tNMPhFNSuVoNCuTPwMfg9x9Yv5nW1AUzq3YALM7rgqDGPU6s7EMf9PD85n4Ejt9J06jJM2pf+shtgKiCUiEf9nrBl2iL2PnkVHU5GyrfuQ//2tVPdNMf3xkPkL/JPBeeqdFEICIEkEnhydCULt57g9fuvD8xedzBWA+qgphrxtJov57e7sGHXRfwii6lSUKcDQ8e0Jb+PG/YzV6Pe04HhVb9tPMjnBdsXzuN99b70aFmJ2HcOktjVZC+eCPkne5+SvUGRv8g/2ZNOGhQCQkAI/EECCcg/GPdbrpw+cxf/eDuYhwb9W1BC7cuLZP5gHL/UtMhf5P9LCSQHCwEhIARSGYEE5B/AjSNbcdlwmtexg/L35NyZW6hV6MX8zVOom1EtlYX8bXdF/iL/VJ/EEoAQEAJCIAkEkj7t/+Yei6fN5GypzjgNb0NG1bRJaC5lFhX5i/xTZmZKr4SAEBACv4dA0uUPuO+eQcf5r3DePotKWqnr8Yb4MIr8Rf6/5/SSWoWAEBACKZPAT8n//ZlFNB94iCHn18oOf/Jinx9mtjzn/0NEUkAICAEhkKwEfkL+/lxYOokBjv4sObWI+pkyJGuHf0djcuUvV/6/I6+kTiEgBIRASiWQgPyDeHr1FEeO3ox+9vFzCL64HnQluKouayd33YmTeAAAIABJREFUIaNa6t/lR+Qv8k+pJ6j0SwgIASHwOwgkIP9A7pzcxZbt5/GJ27JWaXoN6Ua1gllJ/cv9QOQv8v8dJ5fUKQSEgBBIqQR+Yto/pYby8/0S+Yv8fz575EghIASEQOojkOC0/6NLxzh48CpvE4wrHflK16N1x/+RLfXFH9ljkb/IP5WmrnRbCAgBIfBTBBKc9r+3dxHD9a15UqQDPWvmiWwg2Pse/x3Yh3/RTnSrVZB0KukooNOMrn3qffPSg5/q0R84SOSfuuW/fft27t27903mDB48mBw5cvyBjJImhYAQEAIpm0AC8g/F48QqpjqfoExfG0Y1j3onUrDnbTbZm7LsVRvWLhxKEXXZ3nf3vEWYd+gZM9KuD++y5M42Bg+rHfO35898uXZJk5UrVyY5IzKoqfHQftVXxxUz0SU4JCTmb82aNcPPYACqmb+8WuLuZGsurttI4cKFE2zTyCh1y79Tp05k8X2PlnrGmDgPXrvIlgN70dGJ/f7tJKOXA4SAEBACfyWBBOTvx4kVNmx6osN40z4U1PoSf8ApR1qMuciEg4tok1k91YORK//UL//xVRpSINuXq3zj1YuYttxJ5J/qz04JQAgIgd9BIEH5H18+k81Py38jf6/9NrQ3v47FMWfaivyRK/+EU/N3b/ITceUv8v8dXw9SpxAQAn8rgQSn/V8cX8m05deoa2xB/2o5o6b9ve6w0mocO8JbsnTOMApnkGl/kb/I/2/9gpC4hIAQ+DsJJPyon+9D9uzdzH/n36GVOUrywX7veJ82E40HjqBDhbyopkn9YGTaX6b9U38WSwRCQAgIgcQTSMRz/p4cWbGdMx6+UbVmyE3tFq2oVz4f6RLfToouKfIX+afoBJXOCQEhIAQUTCAR8ldwi3+oOnNz8++27OrqSt++fdHV1U1y7/bLi31+yEzu+f8QkRQQAkJACCQrgUTI3539jhs4/sKHHOU60qW2Km43X1GjbmPyZ1FL1s7+SmM2NjbfPfz06dN06dJF5F+sVCSjfy+e5XToBTp2qRjD7KLbM1SpjqWlZZKHQeSfZGRygBAQAkLgtxJIWP6v77JlmwunHqRH7Zoju7Wmsn1eWbbbLSdQZzhTBtYk/V9w01+m/WXa/7eeZVK5EBACQiCFEUhA/iE8P7ocU0c32phZUWVvU7peN+LQ1l48c5rIyPXpsN87k9qa6VNYSEnvjshf5J/0rJEjhIAQEAKpl0AC8n/LMWcLFpwvho21AaGLKkXLfzjaZxbRYuB/DDm/Dl1tjd8QfRgv759hy5rtPAiIW30O6vXpSetqRcmgoJZF/iJ/BaWSVCMEhIAQSBUEEpD/O06unMLc0/mxsTbm4+LKMfL/tMeKjpNvY3lsGa0yKX6HvzvbpmL33wsyZSlG0XyaX4N86c6VV6/J1cgYq+4VFAJZ5C/yV0giSSVCQAgIgVRCIAH5f8T7zFpG2/5H7bG2NDzSKlL+u+xr8e+0EWz+2I/Ni4ZSUF1FwaF649ChBruKT2HO6J6Uzxfnx8XbJ2yZN4YJV2pz8p8x5FZA6yJ/kb8C0kiqEAJCQAikGgIJL/jze87xEzvY+c89PK6u56BPeZpXyUZIxly0Hz6ZfjXzoppW0bEeZ3Cx/uRffJNpzeNc9Uc3FXjUhuoG93C4tYImCmhe5C/yV0AaSRVCQAgIgVRDIBGP+r3i/Lb/uPzqXXRQ6SlYuQ71qpZE67fs7HueEWW6kWX2FazbZo0X5NuDltQ0dWf51SXUUQBqkb/IXwFpJFUIASEgBFINgQRX+z8+v4fdN1Xp0rklebWTaz8/P1b1royzuh72luOoljcOS++rLJg2Cgef7lzYqEcWBaAW+Yv8E0qju3fvYmdn91WRQoUKMWnSJAVkn1QhBISAEEh+Agmu9j/qPBnH8yWYaW1AyRyKvrf//WBfnHNh9YET3L4eToa4dv+YjmwlilGhYVd61y6kEGIif5F/Qol07NgxLEYY0b5qrchi4eHhbLl/lYidIeUjBISAEEiNBBKQ/wci3uo3wf4OrWwm0LNU1Fv9kufzkdfPrnDqyA3exm0wQ06q1qlF2QJZUNTPEZG/yP9H8neZbsvUrv0ii30MD6Pr6gUi/+T5MpBWhIAQ+A0EEpB/ANd3zEPPYAUfqlalfHatOM2XYvDCUdTNKJv8yCt9E87M1L69b8SVv8j/N3z7SJVCQAj8MQIJXvl73L3MBdcHfLPPTmR3c1G7eyOKqv2OVX9heN46zErHtdz2j8smN830htCtTikUtcOAXPnLlb9c+f+x7yBpWAgIgT9AIBGr/ZO/V9fXjWHGwTcULlGD8kXizDh4PeTo7bto1B/DggFVFdI5kb/IX+SvkFNJKhECQiCVEIhH/lew7z+ffONX0q3cn4jCg7ltanG0yhzmGbWjeM44txX8Pdi7cCwjT1bg6B4z8iugiyJ/kb/IXwEnklQhBIRAqiEQj/z30V29O6X3+jO9UUQcPhyaO4O9BUYxt1uBZAjsCAOLDKTIsttYNM0Yb3tBx2dRdfhN7O+sprkCeiTyF/mL/BVwIkkVQkAIpBoCiZC/B8t6NGd+2U3cmJIcUwFuGOp0QtP6Mjbts8cL8s2+adSZ4MWqy4upqQDUIv+UKf/x48fz6NGjb0Z41apVaGh8eaFUp06dGF+lIQWy5Ygpa7x6EdOWO6Gjo/PLGSIL/n4ZoVQgBIRACiOQAuUfgMuAitiH9mG+7XRqx51s8HBl5kQTVoQO4tK6wcR9BuFn+Ir8U6b8q1evTsM6Q0mb9sse0hu32HH1+jm0tbVjhlrk/zNZL8cIASGgzARSoPzh5fU9bN63h6MHPAnPFGd40mSmbL3a1GncjtYV8yhk7ET+KVf+pkabUVH58kTJFKvunDqzT+SvkMyXSoSAEFBWAilS/hDGW697XHV7yDdP+qllpUxFHYrkyoSi3ikk8hf5yz1/Zf0KlLiFgHISSKHyT97BEPmL/EX+yXvOSWtCQAj8WQLxyr+LSjuuVm1GiWwRnQvm+RU3nmpWom7x2K/YrcDordNoppHhN0TwkedX9uBo48Q1v7jV56O9qQn9G+vwZcnXr3VB5C/yF/n/2jkkRwsBIfB/9s46LoseAMAPjS12x2d3omIXdgB2o2CBiAiICChhoCgmiCCCid2F3Y3did2iINLw/V76BQMFCdn9pS+73fZst+e223ZZi8B35P+eK/t9ePvLfBSgVvsGlJRPqx32Ey54edkIzA8E07hlT5pWySedkpc32XDkOBFNp7BKP+ZDK6k9hPyF/IX8U3sXifMFAUEgKxHIhDv8Pce+QzN82rgyf0xbSqkoSvP89oFjbqaM3Psfh7ytSIvv+gn5Zw75q6urS5X1hQsXcFt89Z+f8Kevr8/9+/eTtRvbtm0jd+7Eo21ZqWkRaRUEBIHMTCATyv8Qw8rqUNHjHlZtv/9KIeTEXOrrXmfu/VV0TiHdpGJJfNqzZ88wNzdHW1s7hbElBNu/fz/iwz4/x5bSD/vIKihQzX5qfGRPFrjgOePUPy9/yZJGYzXpBx+7rWs5ffOa1KqG366c4gRBQBAQBH5AIBPK/wrj6/RAycYHB43vf0b4/Z5pNJ/2gTWXnFBNYdFKNmr50bFlyxYaNGgg5F+hSjSinT5nOR12AY1edeKR+Vx6hjyq2NnZpZB4QrCUyl9OSYnG+zfFn3hjrDHuUw5kC/lvH24kxbXPgunsvXBGyP+3a5s4QRAQBFJCIBPKP4hNOrWY/qknCxzn0aZ8kmw8P42lqSEblMdzzXMo398AOCVZTwgjhv0zx7C/kH9CnRTy/717WIQWBASB3yOQCeUPnx+fZufe9Xh5XOVrUrsrlqBNH006q6ujViF6OUKqDyF/If+fVaK/vb2vZNhf9PxTfRuLCAQBQeA3CGRK+UMkX/1e8PjeK74lzYx8HspUKE8xlZxik5/Q0Hg6kjkNX/SHIZ8vYUvEe1Yz8VmznnLlyv20ShgYCPn/y/KXzEuxsbFJlkUdHR10dXV/o7kQQQUBQeBfIZBJ5Z++eEXPX8j/X5b/mjVrOOK+Gs2GzeKzee7hXRTrVmHatGnpe7OJqwkCgkCmIJBJ5R+O78Ut2FvMxccvKacy9LO1ZEzneqTVIighfyH/f13+97fuY3T7rvHZ9L52iecl8gn5Z4pmWCRCEEh/AplS/ucdtRjvLUOPfmPoWFtFmsqziyxZu5FPjazZadYqTYgJ+Qv5C/mnya0kIhEEBIEsQiATyt8Xu7YtudfTiwU6jSmUO+GLbtFMQ/y5uHISAzcWwfuQLf+lAWghfyH/vyX/evXqJYs6Z86cnD59Ov73vz3hTzLsL3r+adBQiCgEgX+IQCaUvzeDS42m+pr7TGmdZHe/WPBhpxypq+3D7Idr6ZYGhSHkL+T/t+SfN08Bppl7SUVvPas3AQEJ36sU8k+Dm1hEIQgIAr9FIBPK/zpG9boga3WJeVrFvpuZt7usaGn3hfUXFpG8X/Vb+Y8OLOQv5P+35K+SvwjLnXykotceU13I//dvU3GGICAIpCGBTCj/ELaNronFc3UWLHamQ4UkufU9homRITsKmHHTfSBKaQBDyF/IX8g/DW4kEYUgIAhkGQKZUP4Q+O4WB3a5sWCGN++S2j1nJQaMH0OfTi2pVjRt5vsL+WdP+e/duxdjY+NkN+uYMWMwNDSM/z01m/yInn+WaQtFQgWBbEUgU8ofoggJ/MTb134kbGMTWy5yyhQsUoT8uRSRSaOiEvLPnvJfv349G9edpF3r/vE16ebtsxQqHiD1DQMh/zS60UQ0goAgkGkIZFL5py8fIf/sK/99u27Ro8uo+Arnc+UwcjkeZTv5+/v7R3/cKulRs2ZNJJ8WFocgIAj8WwQypfzD/N+y1lILm12vomm3sT3JiiGl4sm/8Z7NAIuHTLrkluJP+v6s2IT8hfzj6kd2lf/nz58p06IplaZMjL9VoiIjkFuwnIsXL/5brZ7IjSAgCJAp5X/Sph3Gp8tjPMuSxgV9mNXTlnMdHLjm0CG6yF5sm0ybMXeY9XYHvdOgEIX8/335r127FktLS6naEhgYSGf10aLnD0jkX65da6rPtU2Qf0QE4eYzhfzToI0RUQgCmY1AJpT/I6a2aM3b4d4s0q6Okmwon99cZGqXvjxuvQAPxz6ECPlTYYI2weLDPtH3k6amJmb1W1O6YOH4+2v8Smds3F2QDFtLDhcXF2b5nKWweuv4MJ/OnKfF+8JC/kL+ma1dFukRBP46gUwo/70MLKFH7fWPmNxSLhZAOB+ePGCuYX+Cuy5mdJG99BA9fyH/2NqRUvk73L9O0e6d4m+qD0dPovZIOcvK39nZmVmzZiVrJCS/DR48OP73lOzwJ3r+f72tFRcQBDIVgUwo/1sYN+xIpNl55vcpmQArKoqnF3ZitciL+qUUcPL0F8P+ouf/Wz3/f03+9vb2PHkQRaMGHePvk+Mnt9C0VWkkyxXjDiH/TNXmisQIApmCQCaUfzi7xzVg1kddVngZUCURpsjw12xxMGXqjC08CGrF+oj94p1/LB91dXW+6A9DPl/eeGL3rGbis2Y95cqV+2llMzD499/5S4b9/0X5v3uZh2ZNesSX74HDa6jXSCXd5V+8ePFkdez169eZopETiRAEBIHkBDKh/OHbqzs4T9RgSy4dnGdMol78Lr+RhAY9Z8PkUUxcBkuDvYX8hfxT/M5fyP/Hn/RN7bB/sfwFODgl4RVEtzlWPP3wTrS5goAgkEkJZEr5ExVJ0NfPBKNMnlw5kZdNTC+S0MCvfA2GXAXziu19hfyF/DNBz7+ESkEuzlgcf6M2t57Ik3dvMmmzJ5IlCAgCmVP+6VwuYqmfGPaPq3JZaZ2/5J1/Zhn2F/JP50ZLXE4QSCUBIX/xVT/EO/+sucOfkH8qWz9xuiCQjQkI+Qv5C/ln0e19hfyzccstsi4IpJJAtpF/jhw5fogqPDwcNzc3tLW1fxvn/v372T3fGfOeCR+HufjoHsvubkFnVNP4+J4/8+P65dx4eHj89jWUFRV5tMBT6jyxyU/+eB7ZdZ2/kP9v30riBEFAEIglkG3kHxwc/MNCX7JkCYUKFRLyrxCzsHKnz1lOh11Ao1edeGY+l54hj6rUB29SeheVL1KMU9aOUsEb2hmTdCmYnJISjfdvig93Y6wx7lMOICcnH//btBl9OXVmH/nzC/kL+ae0BopwgoAgkJRAtpH/z4peTPgTE/7i6oeY8Pdne/uLCX9CLoJA1iIg5C/e+f/xO//Tp0/TunXCXvlxVX/o0KG4u7vH3wmi5+8j1Spoj6lOQEBA/G+qqqpsH24kFabPgunsvXBGaoQjadMiev5Zq7EVqRUEMhMBIX8h/z+W/6lTp5hpuxydYXbxddr36W1uPlgvNbdByF/IPzM1eiItgoAgQOb8pG96F0xGDfv7+vpSvnx5qexK5h68f/9e6rfMOuFPyP/X37lXyV+E5U5C/ul9T4vrCQKCwM8JiJ5/Bvb8JfLv13sMk4zc4ktpzIT6Qv6xNLLahD/JqpGkR+FCJYT8RSssCAgCmY6AkL+Qvxj2T6N1/jIyMsjIxX2GOuZez5e7gJB/pmv2RIIEAUFAyD8Ly/+zv398De7atSsBBsPT9at+Ythfetg/R6kS1FvtItWq3NHUFfIX7awgIAhkOgJC/llY/pFExleo8PBIGm5dlUz+Z9xXUrZsWamKp6SkhKSXGnf86fa+Qv5C/nF16HtL/e48803W4CkrK0v9FhoaSmRkQj2W/FFRURFZWamveWW6hlMkSBDI6gSE/LOw/NdsStiR0HbaXpSt7ZPJP/DSdWRkEhrSsLAQrl69Qs2aNYX8j55E7ZEyPdJo2F/0/KW/6vcm4FMS0YcTESEt+hYtWnDp4mWIfRgNDw9l166ddOrUKau3rSL9gkCmJiDk/4/Lf3rv+RQpXCq+Ei5ZZsxi56lC/sAHIX+mTZsWXTc+f/5MuXatqT437Tb5cXDrIdX4mRpt5cnjD1K/SeQ/RtsNZeVc0b97bXJAd0wXKfmHhIQQFBSUrCHNmTNn9CiBOAQBQeD3CQj5C/mLCX+i55+p5S/ZzMh2mjUKiSZThoaHs9jZCV1d3d9v9cQZgoAgINb5S+pAeq3zv3BGnsWLE4ZGnz9/zpiR5n+81C8lw/6Ztedf38aIW7duSd2CRUuWzNJ7+6f1sP/qfbvIly+fFKMCBQrEvw/P7Dv8pVXPX5LPfA9e0qOBWjwLz+MHKKreXMhfSEwQ+EMCouefjvI3MdmBbOKvC0ZGUr9ys2wp/9LjBpM7j5JUtQ0MjhTyjyUi2d735pvH8e/CJT8HfQvlyZOnlCoV8xpHyF/I/w/bfXGaICB6/unZ85+15xMVzQzjq13Im3fIz9ucLeVf00IXN8/BUrdgv74rhfwTyX+0dSNy5Up4p20/3Zvt204L+QPf6/lL5gV8+fJFqk5JVhck/gKkaPMFAUEghoDo+adjz1/IP+G2Sw/5G8yeTtWqVaMvumrVKpa98aVo94RZ5Jl9wp+Qf0x9Semwv6enJ7r6esjGLSeMjKRr6zZs27btp+19VFQUb9++TRZGXl4++lPfPzskW3FHREQkC1KsWDHhGEEgUxMQ8hfyz5AJf+kh/8P3LyMvF7PMMTg4nKKjRmR5+S913kzx4sWj8+Ts7ExwQEmaNUmYVX/g8BrqNVJhzJgx8Q3PmjVruL91H6Pbd43/zfvaJZ6XyJclZvv/jvxtLp2meK/u0fmUjKyV2bjnl/IPDg4mb548FMqdV6qxLliqBDdu3PhpAy75NkeAf4hUmM9f3hMeHpapG36ROEFAyF/I/5+Vf/PBxSldRiX6Lj+4/w6HctTK8vK/8SQAYjfAifgWxPjhc/6q/L8ZW7Nnzx6pllLSI07as/3eJj/pPeFP0vP/U/k3q16LnSY2UvnstHRWiuQ/d/oJqfMmTlbn6fO7wi6CQKYmIOQv5C/k/wdL/bq7OrBz506pm7ta86Zpur3v94b9MbVGsXDB6Ou+9NpCL6VGf1X+lzr3R/JlwsRHwUK5uXPnjtRvQv4JOIT8M7XzROJiCQj5C/kL+f+B/CsaDUelQE6phiRAIfc/J//3o6yZbbdbKp+W0zsI+ccSkQz7i56/8GlWJCDkL+SfYvn7f6qAkZFRfD338fFhpfs+dIbZxf/m+/Q2Nx+sx8PDI/638kWKccraUer+SI93/n9z2L/dQmPs52pI5WmI/u4sJf9ryhHRZS85/P39aTtyRLId/jKz/GXrVqFPnz7xZbB161aWPnvwR+/8xbB/VtSXSHNqCGRS+UcRGuTP+zfvCUo2kVaRfEULUzBPDtLq0x/ptclPVp/tP3fhaeTz5omvb5EhobSr103IP5ZIVpO/4Trn+L0WoiKjCC75X5aSv4P3RnLkVIivj0HfwlAZPEjIPzVGEOdmGwKZUv6B7+5x6vAWnOZ48CBYXrowQgvR1mgco/p0pU7R3GlSUEL+BrRTLIBqhSrRPHf6nOV02AU0etVJ6OVfesYa33yUHjEo/reAG3covfuOkH8Wlf9+/+P07d8gOvWBgaEYzruapeT/ovAT2qnH1FnJcezIffZEVMqU8n/69Ol3v0+QtAErWbIkefIkPGCnpIGTfBnx8ePHyYLmypWL0qVL/zSKe/fuIVnqmPSIWyIb9/ujR48IC0u+giFpuKTxvHv3jk+fpD/wJAkj2agqd+60ab9TwkiESU4gE8o/hG2jazLhblNmz51Pf9UC0qn2PYaJkSE7Cphx030g0nvE/VkRC/kL+cfVHJ8rh5HL8Qg7u4RXGceOHWOt7Wysew+JDhYeGcG/MOwv5B9T6pKlfn972F9NTY1PT5/Hf0r7vf8X5HJGoaycMHLh7x/McrdV9O7d+7casocPH1K/Vm1KFIiZCCo5JF9PrFivNvv27ftpXAoKCpQoVkEqzItXD5LtXSB5iMgl/UFGfN+9JTgs9Kfxm5qasmrlBpSVEubHfAn4iKenGxoaMa/NAgMDefLkSbJ4VFRUkDwMxR2SDzw9ePAgWTjJQ0S5cuV+mo6bN29+9++Jv276W9D/gcCZUP7XMarXBVmrS8zT+v5GGW93WdHS7gvrLyyiXgoL4UeFLzldsg5a8gSrrZ3widwURsv+/ftZZTcb3Tad40+5+dyXTU8OoNUnIXWvX3/B/YQ/pUck7GoX+vEj8p4HGD40YYnRzLkDkGwckvhQUlBgn9kMqd86z7bA3jHhnbOL0wkU9YyQS/Q07bvEjfEdJqGiUjT+XMlX01Z4zkv2Vb9K/hHULB1zAx29fY0r4ddppx6zQY7kuH3zNbte5aaYZrf43wIfPKLY8Sdo9RwX/9urV4/44H9O6p1/qQKFWKU3SSr9GounYTM9IS7JH42Nd1DbJWFuwAM7B2xHuSIrKxd/rrOrCRd9jknt2qapqUmfUlUpli9mWZ/kmLVjPfW6F6J48Zi98c+cfsw5xUoUbN08PsznCz7Uea5I65YJ741v3zlPsdLByeS/xMwKPfWY9eMRkZHorJ2DkUk7qTyZTz9O1VlTpX57PGEaNhYbpH6bOl2TgICA+N9UVVWZ3TEhDZI/TFyzjL56NcmRI2GHv+XLTsNwPRRU8kef+27fQdor1KJendbxcZ09v5u2HaomW+d/ynM9fZu0jA93+v4tTn+9RMfO1aN/CwoKxX7lPf4zTijLqMgI/GycMRrnJJV+V0+DZBP+iuTNz/rxU+LDDXWeg7FNG6nz5s0+xP79J6V+Gzp0KP00bFBUyhH9+74Dnkw0HSz1VT/JOv/ACzdoUz1hJGr7pTO8LfCCJmrl4+O7eN6XE5FlKNQ+5rqS+6v4/hMsXLhQ6ppJZSGRf/2KVViirS8VbvQGt1/uEdCxY0dMxq+UOm/O/JG8fiMtM4n8p7XuhqJcjOyXH91HnjrhVK2W0MYd9L6Dejsd1NXVpeJL+p+kUpTIX6e7FtN6JbQtnwIDWHDxKC4uLj+Nq27dujjM2C8VxsJak29BCfVT8keJ/FcOi5kfEnfouDqy68ihn8Y/b948cshXo1LF+vHhDh5Zx6ixPeLlL3m4btNGuq5IAmtpaWFjk9A2Sh4QevSQ/lKkJFyzZs2k8ikrK0v16jH1Ou6Qif1kdNLE/mofhx9lrkKFCuRIvFX7Tylkzj9mQvl7M7jUaKqvuc+U1t//XGfYKUfqavsw++FapPXxY8j16v38MUFSyb5XsX5VbGfOnEFfX7rR+NU5P/u7ZCvSo0ePSgX5Vdp/93qbNm2iYsWK8adJGtcNG6QF9btxJg4v4Zj4pk3r9J84cUJqaHTixInJmKUm/ZIvxSUu00uXLjFy5MjURCl1ruRTtKdPn47/bdCgQdy+fTvN4rewsJDqPe7duxfJb2l1SHpZSXfNS8sydnJyomnTpvHJlUweXbRoUVoln8aNG0vJQjJsLvktLY8rV65IRSd5yPlT0SRNV9L7S/KBsD9pu36W36TplzzkSIbw0+pwdHSMF/7fvr8kaU7L+imJb+3atckeMNKKTXrFkwnl74td25Y81NzAwpFq5FdOgiLEn4srJzFwYxG8D9nyX3qREtcRBAQBQUAQEAT+EQKZUP5w3lGTSceV0BpkQrOkdn95Bde1G3jXwIrtZq3+kWIQ2RAEBAFBQBAQBNKPQKaUPwRz+5grNqarSTaHNV9txk0zZ0CLinz/pUD6wRNXEgQEAUFAEBAEsiKBTCr/rIhSpFkQEAQEAUFAEMgaBIT8s0Y5iVQKAoKAICAICAJpRkDIP81QiogEAUFAEBAEBIGsQUDIP2uUk0ilICAICAKCgCCQZgSE/NMMpYhIEBAEBAFBQBDIGgSE/LNGOYlUCgKCgCAgCAgCaUZAyD/NUIqIBAFBQBAQBASBrEFAyD9rlJNIpSAgCAgCgoAgkGYEhPzTDKWISBAQBAQBQUAQyBoEhPyzRjmJVAoCgoAgIAgIAmlGQMg/zVCKiAT1GNqBAAAgAElEQVQBQUAQEAQEgaxBQMg/a5STSKUgIAgIAoKAIJBmBIT80wyliEgQEAQEAUFAEMgaBIT8s0Y5iVQKAoKAICAICAJpRkDIP81QiogEAUFAEBAEBIGsQUDIP2uUk0ilICAICAKCgCCQZgSE/NMMpYhIEBAEBAFBQBDIGgSE/LNGOYlUCgKCgCAgCAgCaUZAyD9NUAbz9NIpzvqXoH/b6lIxvvbZzYEXpdDqWZc8if7y7NQ6jj2Tp4paVxqXz5UmqUhNJG+u7OPA9bdERiWPRblYA1rVVeD68bsUaNKMemULIy8V7Bv3jnpzVqYe2q3LpSYZqT432O81F0968yZPAzqqVSevstx347x90JOr30rRSK0FFYsopfq6qY/gM2d3HSKiUmuaVy0UH114UABXTh0msowa9asURQEIC3nAYa/TvIkPVZI22uqUTX0ifjuGt9cOcOhpQbr3aEDe2LMDfS+y7+xdctTsQdda+WJ/Tagj/erJcNb7Ekq1m9Cwakni6H97/5TzPncpWb8pFYvkQfa3U5O6EwJe3ePs2bO8CkgeT7E6HWlXpziPj6/DN6carRqXRzl1l/srZ7+7cZhDV58TGpE8+v/aaNOyLIR8eMyZs+d5+jEEyI9aLw2qJG6c/krKfhVpCM8un+asXxH6taspFVjSNh18VpSePevH1zFJgOdnNnD0SRSV1Lqh9l/uX11A/D0JASH/NKkSH9hiOpQx9zvwfscEqRgPmavSaXcX7t6woWLcX74+ZHqPNix/qYTa8BUsndyS/GmSjj+P5OjUFnR08qd7D+kbTBJj7ip9GNsxkJnDrZEdvZhFI9uSP7H9P5xlYp8BbFPdxJM5qn+eiNSeGRXOo2OrMDUw5lKhYXiusqZtme+Q/Xwdg3at2BnZgDHWizHqWS0TNOS3GNuwG8EjNuKhl8Dw65uHTNPuSZjmUmaMbkmeF2dx27OaI9uDUC4WA+zlhYdUnTwJA43uVErnRtxnvibtFhfj0OOlNIwtv3ueoxk215svrVy56NSBmGb5AXM7dmVGWSfuTPRndLux+PWxxcNmOBXyxej/xbnNGE5eSofpy9BpXjHJA2ZqK8evz3900IWxE2cQ8p8a5QvkQibRKVV6mDKhe3U8++RjU2lXvBb1o8ivo0z3EKfsu9N9wRPadFYl7rErLhFNxnmgXfEdxz1n4HLsEQq5C5Pz63vytx/JqH49qZbwzJnu6YaP7LDQYcyNZrzeaSp1fUnb1GV7S25cn5GoDX2MfW91XB6F02CIJ+5T22R4G5oB0FJ1SSH/VOGLO/n35B9w1h5V9X2008/FpSvVcdwwl2YqaZKQP44kWv7bWnP7hl3CDZY4ti93cDIfjWtAf3YvGklpFUkfNOZ4v9eG1hN3MmSND5PjDPDHKfnzE6NCA9jvoIOj9ye+BITSyt4Dh44VkkX4ed9Img67T/V2ikSVH4aj1WDK5vjz66bNmSmTv9/SrtRwUcJr01a6VY658s0Nhmgb7KTtqtPM6VQibZKTwlg+HrRCtdcBTG+eZ2wZyUmf2WE2koNBimw/kI9NF51RkzyQBB5nrJoeL0wO4tboLKO7DOKQfAeWrljE4GblkJXJJPK33cNwp6X0r11KSv5xOFw0s4D811fl3FUHqiQrwyheXN2Mse50So9zwXKQGvnf70Z3wFQK6W/Fpm+5+FGYFBZ/Ggb7Pfl/vTCPZp120WpsLs6cqsD87YtokcFtaBrCSJeohPzTBPPvyD+Is/YDUF9Rnu1rSzNn3H56O25gVAbb/5fy5wtHnMzRcw3AZfciWpeOu9P82Wszgonn6nJknyXpqx7pwgsNeILD4D7crdmPMs+3c6ToVM46dExSwgHsG1kHvYeDsR78EY+9+ZjjaEWjDLd/SuRfn10Dq2CYYynv3Xskytc7tltP5U6dCZhrVk2TGp3iSD5uo1vlIeRd/JJ1A/PB57OYjXSl5BBVDusvQX3vbcbVgsBry+mh5UWPk4fp57+F0QMn80WhFEW0TFhl3BllednM0fP/l+UfFc7VzRMxdI3AwtmBDpVyRhfzEau22L3rx4pFoymfYW/Afkf+QVyYp00nt2Js3ViRmSM2ozl/O2OF/VN820oCCvn/Fq4fBf4N+X+8yJSh+hxqMpcjo3NiOXgUQV3nMEevPfkSOtNpkqrfieTX8oc3Z1cwZrQzVRdsw75t6Zjov1zGWseI8/Ws2WfR5ncumeZh/S8700dvK11mOdHgykwGbFRi+z5XGiTuEbzcS6/mw5G1OIBDFR/0rDbTzWoRo9pWRD7xOG+ap+5XEaZE/jW5YNQVDZ9GeM2fTLcGxX8VaTr8/QF2qo3Y0eUAl2xUCb6yln7zbmI2ewRnhjTkge4dlg0swf11RnSb+431l5dR4u4WRus601izORdPv0THzoluNZSE/NOgtKKH/X/U848I49RMTYzvqLHUyYL6sffFTcdu9PEuj4vHYlpl2NP7b8j/02Wm6Riwv7YNxyYUZVr/wXzq6IDDuA6oKKYBxGwShZB/mhR0yuX/8fA8uhofZPiGLeiWCWLLjKEsfdyM+fMnUbdoxtk/Wv4r8mJl2Z3CSZiUUOtPjzr54esNZuvqsLWcPeft28a6fyM6Rq7Us3bDok35NKH5p5FcmtYI7UudWOllS4XHy+ijMY9SS87j0S3B/i9Xa1PB+BMbb+5EPfw8M8YZcaO+JWsmdSaPYkbaPyXyb0meG+sYYbOYm6FNGdGlElCUZv07UCt/xk0avWanSpfbE7jn1ZfXO+cx+UguHK1G4WtfH4soew7MVeeCwwimvOjOmYUDeBMrf3VLS1S2TGNxvpl4z21OQGZ45/8v9/wjwzi3aCATT1bG0XkGTYrG3GlnrNUYeKQizu6ria5SGXLEyn+fHNNGqUul4P6uuSx52o/bN2Pe+X86thhNk9308ViPXmVZds4exIJbqjgsMEe1uLB/SotPyD+lpH4aLoXyD/nATgcDppyqwNYtU6mcC24fcsLE8jj9Fy1mYKPS6T7JKS5b0fJfGky//k2STZypqGGJYTtJS/GVE3NG0ndzGc5cmM1/4QGcWW2L1Y4IrBdZ06JM3HzvNIH6e5F8vsb49i141HUbXjbtyMtTFnZtx1w5K87uHEYpSWyBviwZ1R3brxO5tWM4hfFjn70hlt5Fcd1hR4O8GTl/O4XyB7493sHs+Yf4RBAPTz+kYA91mhatSOtB/aieEUVwwoSKhmGsPTGNLyus2f6tPTYTeqB4aDRdlpdlmUd/zlgYcUl1Bq4jaiaS/zIG5N+Plp43wzxX0+HboYyf8GfmRMlO/WhQImGiaKGqzVBvWo+COSFLvPNfGoSBqYbUhMSyLQbRvXY+Hhx0xHjGQdqYOzOqfQVy+V9kkkZXNtIxc8h/03t6d6wvde+/OL+FXd+Gc1ci/9BP7F1ghPmRoqzxsqGWijz3T7hiZOqNpuMihjUrF70iRhy/JiDk/2tGKQiRMvmXfn6SqfqjWP2uIcb9G6EkL8OXZ9fZsmY3tWw2sGR4C/JIr6FLwbXTJkhKhv0lV/K74oxmt9V0P3kWw/z3cTHX50TJsSw01aJ4Bk6a+3zQiOrdXCnX34yBqgWiodzdNpOlx0vi4XuRoaUk75096NVvEtfL6zCla/TjAK8ubmfltqeMOHwRO9WMXHORcvknlPhXrm5fzfpjt7m2fyf/GW3AenSTZCM3aVNDfhLL2830ajGLjms3ILt9Ac+rDMRkYFNkHy9HZ+Q++k434MQiN0roTWdSm/JS8h/XSYUDY9tgETaNpbpRzMro2f7Gs5Gp0ZpKhXLHT/groarBMM12lMiTReS/8CVdezcj8duuar0s0WtdlK9vH7HK1oDdfiVprlqHvB8fcPLxNV69q4qNhwtxb/P+ep1JdoGUDfuXeXkOO0Nd3J/VwrC/GrkUZQl4eYctK7dSZcpqloxuT6K5yOmfjSx0RSH/NCmsQLxtBjHsWmvebP3OUr8zg3lzfBzfTqxknOVSlMrVp5SkGxF9fOX+ueM8r2TCQacRFM0g+6dU/uCLo3pLNqtuZq32F2bp21NqrAOmWvXJOPcHcGBCGzQOlWC0euLZ/U/Zs2gnTVY8YdWwwlzzMKPv4mt0aF4Hebm4VeTvOb/Vm2+D93B1RqM0qQ1/FskbJrdT422v7yz1G9UHhd6u2GjmZff6I+RtNxb1/6SvcsGsCv2PdGDlscW0SPc3AO9w6FSP95qeKNzcRvleExneuiLhX+9hO3goyi1HcOf6Q3QszWhXsVAS+VeE62vR1F+H6qg++Livztilfv/ysH9slflw9yQbN23lwSfJD3Xo2Pst6+eHMWGlJXXTve7E1eOUyN+WHOe8GG+2gMjS9SlXOC6xgTy8cBzfsuPY6zRGaiXSn92L2eMsIf80Kueb7iPp4p6Po2fmkqCft3gMao9Znnm8W6TKQRcLZpwvhKP9JOqXjtuU4gtnl9ugu/Ql9utc6V4l6ercNErgL6JJufzhjqM69ZeUZLFDTXa432GMgwNda8T0tjPkeHUI7a5jeTtyG/v0Em8QchcHtRasKm/Fzrkd2G1rwobcgzhi3x/F+Nl9r9g8Xhvtk5U5eWQJ9TJwuZDr0Gp4l3fA3aZb/KsXv+eHMNK2o7bJSiY2eYpucy0e6V7kqJG0/YPX9aHavEJ4HF1K6wwY+j80RZU5fj2oIutHt7FT6VgzPxHB/niYdmPD02LkLd+I6ZP1qVY8R3L5A97T1ZlzsjiBn18yfF4GrvPPBvJPeo+edxqKw802zF86nNhpvBlwG6dA/pcm8XKFFdOO5sR+tgVNysVtahHAeU9bRi1+gpWnC71rZeiGBRnA7s8uKeT/Z9ySnfXluht9urlTbtlqXDvHzJp5e82dsb2dKbh4J0saBDHfcDi365sxd3w3iiSal/L15gaGDbUBvU1s0a2RRin6vWh+R/7c9aB5GyvytWtBzgLtmDNbl/IZ1+3n1SYjGpk9YtG5nWgl2Xnl5RotWtkFomc2gItr1lB9sjNT1Csjl2hun99RGxr1XE6njddZ3Cnj7H/KZRCTNxfCytWajv/FpOOEa1+mrVHBxNORrv+FcmJSD7qcqIarzQQ0OlYnevzI9yizrYzZk2MS61z7x8xvSOfj1Y4xtJvxGLUGbTCwMaeepBzCgzi9TJdB08/TcPR0Fpj0p1Ruviv/dz5rGNHXgGPUZ95KIf8/Lb6fzvYnik8vz7Fn/yvqqrenVpl8cH83+pMWkHfAAqz61YypTxly/Fr+Pkd18TYawoUqxjiaaFI80bLEwFubGTnCmqBhq9mmVy9DcpDVLirkn2Yl9ozdjkuYt/81HdvGCPzl7et8y9+I8QsMKeKzhvHma2ht7sbIdmWQmpMa+Bgng0HM9dXgwBEzMmLCbbT8lytiOF6dgkmYKOYsQyftgYkmk31glWY1TG9Vov+kxdjrNsi4If9vz3A3HoxT0Gi8PQcle98d+eoA/Ttr8yhPdXIWqontfBtal88nvYGL32WMO7flQHkn9nkNyhB5SpD7vT7CfKvVvFUsRPkyMaVw68Qpag4yY/igFjETuO5uZ+IyTy6cVqK1Vr2Y3fPun2a/Qh3G6E6kf+x8hzSr1imM6OPNZfTRXEipflbMsBxAacncyagwbu2ZzqDh62g6w5WZI9pE7wyZMNt/GeM6xex7GRrwmpVWGph75WbGlkws/57KzP2gxYDutYkbdJaVV6JGxxGJtjJOIbS/EOxX8n/vu4eZ5ivxz/0flSqowM2DXCyrje2kIdTImEHHWAq/lv8hzxosMnGjiZkH+h3LJWlDn+BqrM3se+rsO2pJ7P5Xf4HwvxOlkH+aluVHvB3ncux9bKR5qjFAR4PaRfPy8fYONp0KpbVWHxJt3R5/dd9jK1l1GHrbDUP66wBpmsAfRibZ2nTF0aff3dtfMWd5tAxGIVntF3e88HbE9YoCbTS1aZORG4MHPmaX13Y+1xzOkCbJe+1RUZEcc7fgwCOQTNwa0Kkxhb7Tvbm9xY7N92sx1FyDjPs6QTivb59k25YDPP8WQzpf5e6MHd5UaqvWkMBLrJy+hSfxpVGQDkYmtMnA/WZDvj5im9t2lBpr0LlphdjtkqPwe3GZ7ZvOU66jJi2qF49ezRLw/ibbtpyjUltN1CrHPWqG8uzmQTZvf02zwZqoliuY7nv7f3pwnm2H79KwpwZ1in/fhOdXmrP9rvRtJCOvRH0NQ3pLbSiRPvdt0qtI2pGV1wqjZ9jlBxM/A7l/dj/bd17CL/rkIvQ0MaJJ0if+dE/+N24f2MK2N2WxGNpS6uqStsnzVnmGdgrh0LFAWvUaQPWk65GBZyfXsvpQKBo2w8mY8dN0h5aqCwr5pwqfOFkQEAQEAUFAEMh6BIT8s16ZiRQLAoKAICAICAKpIiDknyp84mRBQBAQBAQBQSDrERDyz3plJlIsCAgCgoAgIAikioCQf6rwiZMFAUFAEBAEBIGsR0DIP+uVmUixICAICAKCgCCQKgJC/qnCJ04WBAQBQUAQEASyHgEh/6xXZiLFgoAgIAgIAoJAqggI+acKnzhZEBAEBAFBQBDIegSE/LNemYkUCwKCgCAgCAgCqSIg5J8qfOJkQUAQEAQEAUEg6xEQ8s96ZSZSLAgIAoKAICAIpIqAkH+q8ImTBQFBQBAQBASBrEdAyD/rlZlIsSAgCAgCgoAgkCoCQv6pwidOFgQEAUFAEBAEsh4BIf+sV2YixYKAICAICAKCQKoICPmnCp84WRAQBAQBQUAQyHoEhPyzXpmJFAsCgoAgIAgIAqkiIOSfKnziZEFAEBAEBAFBIOsREPLPemUmUiwICAKCgCAgCKSKgJB/qvCJkwUBQUAQEAQEgaxHQMg/65WZSLEgIAgIAoKAIJAqAkL+qcInThYEBAFBQBAQBLIeASH/rFdmIsWCgCAgCAgCgkCqCAj5pwqfOFkQEAQEAUFAEMh6BIT8s16ZiRQLAoKAICAICAKpIiDknyp84mRBQBCIIRDCo4vr2XRIDs2Rg6lSSHARBASBzExAyD8zl45ImyCQZQhE8OXdAx49l6F8jSqoKGeZhIuECgLZkoCQf7YsdpFpQUAQEAQEgexMQMg/O5e+yHu2JBAe+JE9i41wOf4+Jv+q+uyz7Rb9zxfnt7DQeTk334GMrBx9pu9meD3JXx6y0sgTuXo5WOvlQ/VWnalTNIiwjx/YdeoKinlaMcigILcOyKI1ZhhVC0Fk6DcOL9HD8eDb6LiLd7FkhUEzIJCr+zdy7sx9zvg+5v37mtjus0I1W5aGyLQgkDEEhPwzhru4qiCQYQQuLR6C+d5wOuvoUDv/LRZP8KKs1UZsGn1gwYKF5KzWkQYVi/Bk1SiWfR3BYjdL1ApexkJtOBuV22Fl0YPqxRS4snYRzvvlGGE7hNoqRYn4vAkXD3kmLrSjSSm47TYcg3V+qI8dR8OoMzgsPELpsZ4sH5KfI8utsHB4SEdzHZqVqkz99rUpmGFExIUFgexHQMg/+5W5yHG2JnAGg+oD8dNdw+JxzVFR/Mzd09cJKFmHvM/WMW/5S7RnWtK0lDJfDo2lhd4tjLacYHgtifz741V7MTeXdSQnz1lnPp7Zt5qxZ50hpXKHc3m3Lfbx8r/AxCrdeDxkPe6T2lIw6j3X3SbSdH5Jjj+azJfl5pivUmSuhy3NK+RDJluXici8IJD+BIT805+5uKIgkHEEnjmh1sCBrhvuYdlWKVE6ogj0e87LtzKUrFiaXFecaa03hwd+hbFaf5ExDWPkf03nHLt1C0Cs/NdH6LDGrit5lYKl5f/SmlLtt2J68gKGdWNn/91aQPmaMxl18T6Nr5qz6HglZs4zpHoRuYzjIa4sCGRTAkL+2bTgRbazKYG7Dqi23YXBiRMMrSjNIOjVLTzmTsHr4ifwK4y6aT422t1kXCL5PzC4zsaBEpnH9Py3K+jjbtGePEpB0vK/MR657p5UqFeHonEz/4PfcPnSQ/QP+NHpqTkuZ2tgO3tc9PwAcQgCgkD6EhDyT1/e4mqCQMYSuOtAg1YeDNtzm/ENEyUlMpTrW6cyxfM1nYePpE5RFSrl3Ug3rb3o/KH8lXofwWSlC52LSWe5VM2aPN4s5J+xFUFcPbsTEPLP7jVA5D97EQjaQJeSJtRwv4SDZtGEvId94+icEcx93YYF80ZTSQnCdwyljPEdpv6J/HN7oV7KmHYHXzFZLSnizxxZLuSfvSqeyG1mIyDkn9lKRKRHEPirBPxYPVgNpwhtnJ0nU1/lLRsMdVmuMg7rImuwOvYf9otsaFTsPOaVu7A4qCST3Y5g2elZ9Dv/FA/7l/rMtuGNmBUwlEXLLGlSEC4sGYrh2nAmbXYm3z4h/79azCJyQeAXBIT8RRURBLIZgU+3jzF/miGbHiiSRyGUt4V7sMPJiFL+p5hmZs6R1znJo5iX9sYz+bakEzdq2OHk0JQ1HX9H/uD/+AJLpujieVeJfArg/yIPw3ctRqdWSW6sFvLPZtVOZDeTERDyz2QFIpIjCPxtAlERYbx/eodnn0JjLpWvDA0rFSEyJJBXTx/yxj8MUKJEjZrIPr/CJ7lilCubH7+HjwkuUp0KBWSBUD69eIafbBHKFc+LnEwk37684vUHGYqVLkkuRYiKjODjs9v4fgiJzVJeKjSsjAoRBHx4wbuvOShZqgjK8n87xyJ+QUAQSEpAyF/UCUFAEBAEBAFBIJsREPLPZgUusisICAKCgCAgCAj5izogCAgCgoAgIAhkMwJC/tmswEV2BQFBQBAQBAQBIX9RBwQBQUAQEAQEgWxGQMg/mxW4yK4gIAgIAoKAICDkL+pAJiMQzPVdzky1Xsotf+mkFWquw7LphtQumePXab62ilmv1DHvXBw++3L67Hmo0Y9mZc4yseYICjrfwaLlr6NJCPGZQ47mWK04hGTlmlKRSoy09cCwXcIueU9X6dLe7jhQkJ52Ttj2aUDOpN+s8V1Fz543ML/mQBNJ5De80Jwwj5vPviRLTPvZPizVypvk9yfM6diBtWF1mTB9KcObJtoY/7MvXnMnMPVoERZ6TqdzpSJp/7W8h84M0vfD1NuCuvEpO8yoSmM4mjilrax4sHzojwH732Kp9XoUBw1Hu8F/xGH6eG4V+pbz8Hn6jZwqjbDbtpYeJX9RTg+dGDrxKyY7zaidKOjLtSNpbX0sujy6Wy/Ctl8jcn9nWWFURCi7p3Zi4sbnQBH6Orpj160qsnGfGry7nWEm9py595HchdSYvnUVXYv/Tt1JTVhf1ppZcr6SBYt0q6U8oohv+GyaiuPxYhhPNaF+uqU35UkUITOWgJB/xvIXV09GIIgLXjMY6+KLtZ0ptcrkiwnx8iKz7WfytpUzaw3VyKHwM3SPWamnj3eVeawzrMYTn4VMn/mE/nMWol7hCINydKLItlDmd0op/iCubFvAREM3yli4YaNejr3TOmJxpyEL581maKuy4D2RmiZ30Xd1prP/bvRn7KHpnHVYNFFJdJHLWDcfiOO1RuwIWEUbyV9CA3j9zo+Q8MjYcC/YbDcV+9t1OLfTnoqFE395TxLkPmbVquDwqhJjZi5ntn5L8sSe+fnRRSyHNMfpaQc2HFhGnxol0lj+Z5hQQYPtioNYf2d+zMOL5Hi0gCZNNjFwx1p6lIj9LUcByhVN+uASd4I/Z7zs0B95il77PZjcvCoSJ7+5so+p4ycQ0GMmVloNCL3iiKmbP+MWetKz6o/K6jTjy/ZkX4ERrLsyB9W4YAdMqWF0nbFuy+j2dS/jZ+5GdcYqrJol/4rQzXkdGbGjGlNXTaDmzU0MtT2C5srdGFWTi653M81tuF1vFBY9auO/aQITrtRlvrN19K6Ff/94gPPwURyrPp+NpgmPW7+8blQUIV8/4hckh0oBFZTEXgq/RJbdAgj5Z7cSz/T5jZW/x0eWLZ1Jwwqx8gx/z057Q4wv1+bSGmPy5fyZ/e+xeMhITtZzZuPEGjw4NwuLqc8ZuXTpn8k/6DnrZ41j+bM2zLPXp04xBT7dPsp046kEaVgzc3RlvNTrs6XVbnZNbkzOyEB222gx9s1QnrsPihXkAfRMJ7N213VClQeyN07+ScrD//ZeTPTmk2fCTGb2bIiSTNIv3d/HrHYtVuRqRe96PTGcrU/VaPtH8uiiJxaD5nO2YDkclqex/G+uR8vAhgPH75G/iiGbE8t/7xiKjQpng+9yWqVAMrddB9Fuyi4+fKzI1JPrMI+W/zcubZ+O2YK3mCxxoFONAoT5PWKxyRh8G1kzc0yz+IeceGQ31tJjnB1HTtyjcF1TNsbL/wUunVRZ33Qbe6Y0IVdUIHvs+qD/sj++7klHI46jW6grny3PsG5CbRRDH7FgYC9sVez45NaRuwecmebxGF0rG9pXVyHw+XUmG+lTatgKJnevlA530x/KPx1SJi6RtQkI+Wft8vsHU/8D+RPJlZUmDHLxZ9WBJTTMo8yba97YTNRl9/0YDP3cnzO3+TM2OppiOmsH7xXyUzCPAuGhAXzxDydXlT64ebVnY/3hFI3t+b8/sQxdc0cuP/uGfO7CDJy1ixkaScaZoyL45u/Ht6icqOTNiZwsRH16hNvkMewupoPT4EgGNxpOjdWBOHePsd/jlbo0MvmG1/t1qL+/hfPU0Ti+78i6VvdpNUXm+/IPec8+pwlM8S7KImdrmlfI+52e+33M6jRkTyU92hX5QleDOXSolgciw7iwVB/DtS8IlZPDzCVG/l9f3cNhdHs8rsYw6uBwDff+BWLYuWxHY8w0OtYpRmTIVzbONeBh1UlY9koyvPzsNObG49icYxTeat60XFReSv6P5reh1TV9Hnn2Juk4RbIKunssZY1OojVkFJ+PHuM/u5kx8g98y7bpuiz50omls/SonE8Ggj+zx2YAcz93xXlOL87pazC7gA13F3QC32NMmmjItrx6HGqyh9bLqibI//l62tYdQSUPf5b1iCmPJw1ZLxAAABMsSURBVKvHoGbyhVVv11D18ibMZ3rTb/IMejQswMeXH5HJX5QCuSRhX+E+sDOjwsyJWNOefU4GOF6tx7w5ptQuJkOY/xucRmtysaYZ8yw0SPLBQl7vn0Xfycvx/RiKctHKjJm1DmP12FdDDxbRoq0DvrFQGhmsxsOwNXmV4N2Nw9gYabPzXswfe7k9R5JNiJV/7gZ83L4BSVUvpdaHGbMdaVs+JqzH0NJMjX3noqrniefEduSVC+TihinMOVoMM1tzGsaNyPyDLYbI0p8REPL/M27irL9G4Efy9+fwfCNGHijBhc1W5Ap+h8OkYYQ2tWBMx8o8cR+E1qqCuBzbSKe8PiwYMZ5zNWaydFRlnlxewpx5rxg4ez49G1xhZN6u0cP+tuWPYjVhMu87WGKtVY/ACzPQmfOWcQtdpd+lfyevX55cxmpQfwL6L2BOt7d0rTWPAZduYhTrzYhjdpTUvIGb30a6R4QR8OUTX8lFkbPm5O7/5bvy939+A5vBvXjTZTZzTTQoLpe01y9JSIz8LzabTnuFu+TqasDYDtWQDwtmqV4Lzii05+2Nm4yKlb/ryPqcqWjLjEF1ebHFFI05b5hx8ijaCueYZuwIQyZj0b0+sgGXsBk2hYpT9jCiYZJRlfAQ/D77ESKXl6JHRlLasoiU/PeOKc6EM2UI8nsVTapEt2lsnTWMkvm/MzoT9JGXn8PI43cDC2M3iljYxsj/6xs2T9NmaZgmy2aOpmJuouW/364nxnebs3yhLbWU3/FFNj8lC+SA8GD8/D4TIp+PYodHUH5G6QT5+65ErfZcep+7gXH1mMKLOD6DslpXcf64iS6hgXz+EkzOfPnJqSg9KePt4XlojfagkedZ5qsGsXuBGWvetmCGzQgq5IGobx/ZajWKDXn7M39aHxI/Jvpd2YLh+Fko6CzApn0ZHuydxiQvOSzmz0WjwH46N9en7MxrWLYG7m5H18qZYuOO49IlnHkmg/jaxAL9zlV44jGUHq45cTmzm36lY+Rvu+kd2ju9GanyCHdrIx40tGCBSS9umFfFPNSCXVPa8OGMBxNm7qft0l1MVVXklPtYLPeXYuaiWTQt/dduWBFxFiUg5J9FC+7fTfb35e9/5wBm40ZwS20F+6Z2IOj1Ksx1z9LHczEdSsoTfmMOdZvPZ+Ce10xpnpJh/08M+GrHZNcgLBfZ0qZqfqK+PGOj9UR2FBiIo5UWP5wjFRXJlYW96Lo6kpmLXBka4ULBjluwvX4dg7iR4JMzKd5jK2aXLjGhQqLS2jeeHH0/f1f+z64vYsywA/RatJzhLYoh2UE/+REj/8udFtI39DKv1AYysa8aysHbGNvci2pjW+PtuQ/daPlfRqe6C+q7tjGgggIRD9xp3siIRuv9Waj+HK9pxuyMHMJii+4o3bajt+FjjDZ50OlnvcStgyhlkVj+Z9Ev1YltlSaxy0snWoZXVk7EOUKHXVPa/biaPjmCgZ5LgvxDPuG9ZAyzL9dlvuMU6hSF8K8f8BzXmHlf+uL+M4FtHiAt/5PTKdx5E5aXr2FYOTYJp+wprbGZiecuYVTxO8nye8yqGWMxXXGGPN0c8VmuS77gF6ybOorVCv1wstbmv1xA0Ee2TxvC4qAeLJ01hsqSh5To4yMHnadge6A4S5wmUadkTsLfXMfZcjp3VUczo+pxyqhfZW3ATnpIhkckDy9f/CFnIaI+rcNsyAl6rXKmUyl5Im7OpZbqDPp5+zGtZYz83SKHcdJdm1yhr9niMBqXZ+1xmtOAeVXHUuHQRczqKBH56gBj+xvwafhxNg3JLeT/7zaSaZIzIf80wSgiSTsCsfKfMJ+nUblRkIyxS95oh4dQuoMhS2aa07isIlERQQR8CSNH/rwo+jjTaKgtt15GMHn3e6xapkD+q5/S9IIubmGaONvoUDGvDIT5c8xlLLanKjN7wTRUf2D/8O26FDM4SeeJrriNa4HyKWvydNnOzGTy34jJuasYV0mZ/K8v6s3wQxVYtHwWzYp8X/1xPf/LvdZhWfQw6941xdqoDyoHh9HcqwkOOjLMmr4nVv4F8P8QjJJKfpTvbabvWHN2nHqE7q5InLpEct1rGqN3RrJ+sQXvl7Zl/KORbFyhQ6kfXVqSjWTyD+WLZMKifG4KFsgVPWs/7IQ9NbXvsPDxSn44pzKp/KMi8T21jonjrCgycQPzBjUi5II1LdpPJ7Kj6e/J/5gNKt22Yp1M/hsYf+oKpt+bPBgZwbevn/H/9oINxnrMfqnBmR39OWWly2qlASyVkv9gFgZ2Z6m9Xux8C4n777BksiGHy+rhYtyTojlk4NtLNs/Rx+1NJ5xtymJWrh+3G05g9UlbGiSqEpGJ6/JlF9SG2XL1cQCmewOwbRMj/8NV5rJlcgOI8uOoxxScTlZhuoMexSMCUChUkJzvfJg9RR/bdT60W/KcncOF/NOuTfo3YxLy/zfLNQvnKlb+bi+ZPceCuuXy83ifGRpTbqM/35XJWrWi37mHfXmDp2knpmx7CWG1mLyiHh7aq+iXUvmvekLjM30YuuwGuXMqEzPCHkVY8FdKdTBl+UI7mpT6DsZjNhTWmEMz61OsGVOL3JJP0j1aToPaS9C+ejVJz9+HpR+2oJF4ZPknPf+FvUpzuNJ8ls/qTZHvjfhHJye25997F2ta3kVn3TvmTTPi5uQSbGx6kekVjqJvGyf/Euw3a8TQFU8gvCK6dqp4Wy5Hbd03nLpAxPX1aI3eTvf1S8g5pRIH213EfUTFH4w4xLJIJv/vMHq6no4tJlBu2RuWdf5BVUwq/9gHvEurLNGb4YavvwJ5VboyZnppHnirMH7eRGrl/0FcSXv+j1bQqN5iBl26kqTnf5FFb7egmXT5pVS0kQTvNSOP5hGWXt1H0e2TWPepNTOk5D+GNTl6s8C6H6Xiyun9LRZMGoLZpkfkVlaMWSYYFUlI0Fcq95+H15zRFOMiJmrt2eiXK3p1QxOjDawxbkuu0PesMu2A2ZYXEFYTU7d6rBzqRq9E8k+Y7f+ZY54WOB+vhK3DBGTXdKDZjCsQWZgOA1rw+cphlLRPsVXIPwu3gemTdCH/9OEsrpJiAsmH/SM+3MPdchj2r9XZssSceqVz8vroFAZMucHQuR70qKJA7g8raNxoJr1/S/7DcQ3rgcOk/pTNmZBAOaWc5MmVE/kkPeDX+2bSy3Au/r12cXZaE/Iox1rkiQeNaurTbNs35neIieeFlx71Rr1hRcBWuifO+w/lv5NepSdRab43s3qXjZ/od3hKY/q7PY6OoVSv2RxwaMzc5mpc7r0b71FRmOiso/q8obwZpEehtZdRf+bG2Dj5y3vRsqsHXZ2PoVtfnpx+2+jQeBx11gRGy5+I68zSsiVofHd8+znR+tw5NPw2YGBiyYHb/sjIytFj7jmWDymXkIOUyP/5Jro0n0PzvReZUiPl8peEjAj5RkDgNyQrH2Uiw7m50xGvB7WZYj+YMj96IEoq/+h3/vqobvzKotihhxcbDFAd9ZJlX7bS41d18aErNauOo8uOF7S8qcfCO02ZP2ciNYtAuP9blo3V4njlCdLv/KPlb8Dh0ro4jO5AoUQzH+WVc5Mnl+QBM4JAPz+CIuD2Fjsm2B+m+5oT6Ec40tfUh0HzVqNZVYFcHzxpXM8SjV/J36AI+h1H8t+Sp8xqJ4vS1wtM0jbk7aDjQv6/KmPxd4T8RSXIZAS+884/KpLHRz0x0LemtMV2Fg6oz2u3/vTdVwf3rebUkjh4/3hy9vXCPKXy3/qBXp8sWXigHNMcYhr2nx2fLm1gnIEh77puZpuJWoL4JSdFPsBWtS4XRlxnt37MC/7T9l3pdr4r77bpITXt7UfyvzudRp02M3TDZcY1TnjqCAvyJzAkZg8AWcUc5Mnhy+S6qtHyP2hZhQ3GOuxTrsytha+ZFeBF+cMuCfK/b0p5q0Ksu7aQphJGp2ZQtIsdvdcHx8ift3iNG8SS8++4K9uXC2ct+S8ylG9BQYRFREVfUyFnXnIpJnoKSir/Zxvo3NKIaste4dgxluD5BVTROMWsF5vR+lEv+zs9/6T8wwM/4mk2kPP/meAwUZ0fdfxJKv/Ih0xXq8/pwVfYZxBTHmfm9KTHOXVebx0nXR6Pl9O0iSWdN7/BKm7Tp2NWKLe/yZYgL0runYftxi9Mmj6NJuVzEfTpBTZjtFDUcse6f62EUZKot+xynMTq5x2YZzuI0j/a4iA2kxGhPkzvpsOdfvuZGzkBje21cN9pQR0JL+8JKGu4M+lX8u/2mSaDr7HKfxs9JJXs9kZ6DjUiarSPGPbPZK1aZkyOkH9mLJVsnabvT/iLDH+Mp4kBVt6l2X5hISVOT6K39UtMPTejVfU8ptV7seDpN4a7XsV1UFD0Ov9V+U25uLhb9Dp//fHXGbnUhT4NLsdu8hOCVYndTNSfhqLuMhYOVgX/V8wZ2JgLVa1wtB1Flbjdc749Y/0sA2Zer8PKxWbUKyOZ+ZX4iCTYaxBlpoWy/NgWenzehIa2I2Wnb2VhhyQTB34k/60DKDklhCUHt6L505nZccP+uzlo1YIz8wcwcOZ23rdZyZeN/Xh6MJH8I11p0G0HuluvoNfgJg7dh2G15zJtFj6MlWIUT9Ya0HL8ckoYXeSsZSKZ/agOJpV/ZCgbtUswOd9aHi+Osf+Fhf2Z+GIARx16Sos2cZzJ5B/IpZ2zGGf/mhnLZtGuVhHerhxMuxU5cFi7NHoi3A/fhCSVP5GEbBhCySmBuB7fjlbAVnqPmEvxqRtZ3DnJu5zIEFZo5cZZZQW7PYZQjDesHt4N+6LOXLNvhMyTo5hOsOOrlj0LBzfi08pBdF6XH8fVi2hfPPGTTRTvTnuiO96JirYbcez6H599r2A7XIsX7RxYoHqH+kP2Mf3cGXT/k4h6A90HO1J53h4mhc+g55QnGK/aTp9qFzCr3Zu59z4yxPU2nsNCk2zyk2jYf0weBrU1pNWOrzi2f8VWW2MMbTeSx/g4t2fUFRP+snU7+uvMC/n/mpEIka4EfrTUL4qX++agoTeL8KEHOG9YBKexbZiy+wPyssXRXbeXysuqMd9/JC6bl5DDawj97bbypZI1h1c2Z+nA1qz102DVjh5sU9WJXufv2CGC5/scGGAyj2svgpGJUqZ66/E4b5lMPUWF+O1dvz29xHS9nsw+8AFlpdj3udFM8tPB1JGFJn0opRjMNsO6DFz5EvkoFXrO9mTRyDYUUEqirB/I/45dbbps6cCGK3Np9EPLSa6ZWP4tiTjjSI0+1tSZ/4kNfeV5lFj+1QqxeWwNhqx+g4JcIXrP9aDVid6YnFFj2cld9CoFUb7rUG/mSBvvC1jU/NlMv9hK8J1h//CQQJb2KcSUozFr6huOdsNjSh/KFfjJy/Vk8o8iItyXtVamTF20n4+yMuTM2xD7I/sZWlkJOZmXuGi1x7rQHN64Sr1IIVnPX5KI8BB2GdWhr0dMeXSf6c6i0e0ppByJ74U1TJi6h8HWjvRuUoqQgI/M1izJnPMKyBBFM7M9bDZtQW4lyYYOETzf60D/2DqSR6Uxcw7vYWBFSZqkb4yoiHAebzanm6k7L/zCiIrMi1o/Mxa46FFdNpLAjcMoNHI3ChLMkQl1JHfQC1zGtsRsZ0xdHrF6F7VWVGfmu+G47jDj/uTEO/wlkv8cfYKc1Wg8+x5KcrlpNsIKDaVdTHF5hfX509Q/IZb6pWvTlcUuJuSfxQosOyQ3MiKc8Igo5BXkkU20w11UZDhhYeFEySmiJC9DRFho7PC0DPKKisiEhxCOHAoKCtGb3oSFRRAlI4+iomx02IgoWRQU5YgMCUNGUTn6nX5cnJExo9zIysqjoJiklxkVSXhYGOFxgeILQQZZeXkU5OWie6WRYSGERg+XyyCnoBC/UkF6kCCM4FBQVFaQmlgXFR5CaKRc9LV/ruAowkNCiJRTRFGSgcgIQsLCkJVXRkFOkp8IwsIjoq8vJyOTLE2ykZJ8xPCKltezDXQYepv5R22o8dOHjthcRIQREi6DgpJ0OiNCgwmL3aFYVl4hnskP62tUZHT5yMjLIx+/ib7kASCc8PAIootDRlJesekkiojQUMJk5FGWZDTxIUlThEwydpIVIqHhycsjnpG8AnKx1w4PDY6eZxBdB+Rj2cZeQ6qOSKUpee4kDwCh4eFExWQAWTl5FBRi6sf/7d2xagJBFAXQm52Nf5DO2ir6ETZ2QmrB1sImgdjYWQUCwS6kUewEa2sbLUTrFKn9BFMYZ+ZNGFyCImmWbWb3fsAsc8889i082IHVOGibLDqvEXdRy6pUQmR/YJyv5RjOaMiNNz0dkFgNKxHiWAH2+Pdr6Ej5M7cwxkEpjfWYzb8I78u0Gdn808pxHQVyILCbPaL92cRiUM/4HoAc4IQcwXxjNephuK1g8PaE++SKjJAjce/ZCrD5Z+vJp1EgDIH9Fz76XfTnd5gu39Eon19AFEYE7vJ/gdHDLTqbKp5fJ3hp1fhhx2K5EmDzZ1FQoJACDiICEUAlY4tCMuQ0tB+difNjh+hidJbTuIyVQoDNPwUal1CAAhSgAAVCFvgFflNF85yT6RsAAAAASUVORK5CYII="/>
          <p:cNvSpPr>
            <a:spLocks noChangeAspect="1" noChangeArrowheads="1"/>
          </p:cNvSpPr>
          <p:nvPr/>
        </p:nvSpPr>
        <p:spPr bwMode="auto">
          <a:xfrm>
            <a:off x="155575" y="-152401"/>
            <a:ext cx="304800" cy="32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079" y="1676401"/>
            <a:ext cx="5995704" cy="3307724"/>
          </a:xfrm>
        </p:spPr>
      </p:pic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0190043"/>
              </p:ext>
            </p:extLst>
          </p:nvPr>
        </p:nvGraphicFramePr>
        <p:xfrm>
          <a:off x="7830358" y="1881734"/>
          <a:ext cx="4134116" cy="26178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1341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32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586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airport EWA the UA carrier has the maximum number of flights take off , On JFK airport the maximum number of flights taken off is of EV carrier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58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UA carrier has the maximum number of flights taken off from all airports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586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9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1048" y="171832"/>
            <a:ext cx="9372600" cy="697606"/>
          </a:xfrm>
        </p:spPr>
        <p:txBody>
          <a:bodyPr/>
          <a:lstStyle/>
          <a:p>
            <a:r>
              <a:rPr lang="en-US" dirty="0" smtClean="0"/>
              <a:t>Dep delay vs arrival delay</a:t>
            </a:r>
            <a:endParaRPr lang="en-US" dirty="0"/>
          </a:p>
        </p:txBody>
      </p:sp>
      <p:sp>
        <p:nvSpPr>
          <p:cNvPr id="4" name="AutoShape 4" descr="data:image/png;base64,iVBORw0KGgoAAAANSUhEUgAAAf8AAAFiCAYAAAD4CdEjAAAgAElEQVR4Xuydd1yO3R+AL0qkInvvTTY/e++998pOS0aUkZFShCiEbNnrfW2vvSl775WGUVIppfw+DUmS4pHyfJ8/69znnO91vvdzPfe5z33uNJ8+ffqEfISAEBACQkAICAGlIZBG5K80Yy2BCgEhIASEgBCIJCDyl0QQAkJACAgBIaBkBET+SjbgEq4QEAJCQAgIAZG/5IAQEAJCQAgIASUjIPJXsgGXcIWAEBACQkAIiPwlB4SAEBACQkAIKBkBkb+SDbiEKwSEgBAQAkJA5C85IASEgBAQAkJAyQiI/JVswCVcISAEhIAQEAIif8kBISAEhIAQEAJKRkDkr2QDLuEKASEgBISAEBD5Sw4IASEgBISAEFAyAiJ/JRtwCVcICAEhIASEgMhfckAICAEhIASEgJIREPkr2YBLuEJACAgBISAERP6SA0JACAgBISAElIyAyF/JBlzCFQJCQAgIASEg8pccEAJCQAgIASGgZARE/ko24BKuEBACQkAICAGRv+SAEBACQkAICAElIyDyV7IBl3Ah2PsudzyDvkWRRgXNbPkpnD8LqtH//RQeyPM79/EJ1yBPgfzkyKxO2iRAfPv8OekKFEAjwWNC8LpzC6+QdGTOkZ8CeTIT7PWAR94BqKjloHCZfD84PvEd8nv2jDQFC5KJMAJee+Lu+Zpg1RyULpOPDImvJllKvnl8hed+0U1p5KBMkTykV00K/d/ZzY+8ffGU56/9IWNeSpXIidrvbE7qFgIKJiDyVzBQqS7lE7hlVZVyky5921FVDap2nsQC2wFUypeHjOkg2P8cIyrUYpV/TWY4L2ZMx0qJlGQgz28+Yst0B6pvWkq9BLE8YppOMaY+zE2H0U4st+rA9WmNaGt1DK1CRmy/v4Bav4w1CO+Hz9gw2oqS/6yhNf4cW2TGCLNF3Mljwu278yj9y20osIJ3z7FoXxDL41F1pqtnyu0tUyiWK+GfUQrswQ+qeskm417oOR0hrKoN186Op3DyNS4tCYFfJiDy/2WEUkFqI/Bd+UcHUqTxcObZz6KtTibC3l9nZq9B7H6vw4jJ5vRtUDJRV3gBnpsZWHEIh1R68q/nj+T/gmU9OrLUPRsN+pgzWb8BlxUs/6A3R5nYYRgOp3X459MOWhPIxa2O2Dhu5Um2XmzZNjpFySt4S3/Uu68jvWZ2ChUrRPGWI1k+oQe5M6VLIenmy0G7idhscyWsjCEbVgwgbwrpmXRDCCSGgMg/MZSkzF9FIEr+V9HMmpfCRXPFXMl/DHnFg2tPCSALzSYvZYN5Z7KoBfHs1m1eh2mSr3BBcmlnJC2f8H16g4evPnzhop4HnXJRU+dBPu5sn96dEYvPglZH5u6fSsPcBcitEcijpy8JDVcnR56M+L54TShq5ChWkHQeD/D4kA7tXIUonE+bUzHy12ftBTPyPPQm8kZFhlzo6BSI6XOg9yMeevgQ+ikbJasUQSuyR+9xv/0Qr8APaBcqT0H1AA4vMsHYdh0PfBpi7zqH5tq5yZbpIy9fvCQ43dd1EuLLg3vPeBscGlmbasYsFCxciKwZo26GfPr4Ae+nd3H3/US2wsXJ7H+fR28+Aipo5chHofw5yaCSQMqEh+Lr9ZSnHm+JOCrik7mgDiVyRt14CPC8z6HZPek07yoFKnXAzHYyLSoUoVCuzKimiade30e4PfSJ+YdW3lKUyKNF2s9lQ/159ugpr/yD+RRZSgXN7HkoVCA36hH9/PQJn2c3ePQqDO0cmQnz98c/OIR0GbTJVyAHAZ6PeR2gQu7CWXn7xJPgiDhz5kIrPADvN+9AIz9lS+cmfXQP3j2/yT3v6NtK6TNRsGAhcmaO+u9X7PJoE/zSh8CwcDJo5aBQ0YJopZTfNn/VGS/BxEdA5C95oXQEouR/n9o9p7Nigwmlogn4vdyGQX1jdtz14H1VQ27vnUlh9RvfTPuHPbuM/ch2TNr54gu7wgPYuWMqTSoV5vF6c/qPseGK1+d/56aj2RzGVXGjp95CPAMK0UG3NEeX7uKNWklMt85Dw7xNvNP+GXK1pa++Fv9M2MCTiOoK9mLL9hk0r1qUTMA5+150tdjIy9De7A9yoXFkk5cwr94dW7eHtF90n/k65zAa2o9ddz/3R4PqHUej2+wNDnGm/T/6v+LhhdUM07XmhLtv5AFapRoxfrItwztVJHtGNT68fozDiPqYbn1Pqwm21LpiisXet0BGKnU0xHb2BBoX+46oAZ+7h1k6Zxozl53kXXSXao3ZznKj+hQvlI1z1q1ob7mft8Gf+5udrrPXsMS4FVnj3Fj3e3aDOy6jqDnhUMxYVBmykEXm/alRVBNCAnh+eTOjRkzjn8vPon9sqFO+jR6z5lnQtLg2KmEf2DiiLL2dX1OnQx0CL13k6vOX5K4wgPlzu7LXQpdVZ9ToO6E5J6xX80wlG61MxlHv7QFmrYk97R+M14NHbLVoh9GGR1H9yVuNMabTGTWkEXk1MxASi13LAQ14sm0/dwLDKdfCBOf1NtTMonSnowT8hwiI/P8QeGn2zxH4nvzhA7cOz2NoZwvOqLfhH7cVNM98N478i3BkcGXarPEkZ4HiFM2lCe+e43rHgywF+7D64nJKuToz1mwiu669BZWclKpajbb9jOme4wCd9RbyzCcUjexFKVU8B2rZ6zFjfldOta8Rr/wDP6qSOXeRSCmm8/fg0l13VLXas+z6anrny5Qo+TvVeoDlmEGsOunJ+9AslK5ZkVr1u1Ov0A1mxZZ/2Ace7HdgiMk0jrtrULFSEdKHvMfj8R3cVapj67KMMc3K8PHNZ/m7A5koWrUUOdKG8/LxDR6/Vqf19FWsHtue7OrxXKYHuTOvT01G73pLvsJFyJddkw8vbnDVKy21+lqzcv4wgraPw8hqBafu+0deERcpWYWOoyww616Lr2b9A71ZOaopQ5xvoF24EiVzpeHVk8c883pL3v7buLK6E+kfHsNsxCAWnAuhSqn8qKmA/6vH3HsUQpMpK1g1rhM51UKi5f8I1LJQvHSRyB85+eubYt1HDesREfJ/A+p5qVixIOoZC9FFfyBZj89iTKx7/rnfumI7YBiz/31M3pplyMZH/F4+5/GjzAz/dyN2bSsTFptd+uyU1SlCpgyZqNxxHFZjmyPu/3PfC8rWsshf2UZc4uX78gf/e8eZOKI7DkfyY3drHwb5H30t/5bP6aLenr1aBelrsZplYxuS4ZIzzU3XEZohO11NF2HQMCcno69e0R4ac8//+ZbR1NVbyHO/NDQ22c4mu9ZkixyP7y/4+5C+EL2mrGTB2EZoX1tHw+4GHH8UTv2R69k7ux3XE3Hlv3NEca6tNaWvqR3XvTuyJ/Ke/7cL/oq9ucVCs4FMdr5NjnbmHPnXnDyvH7Nycm/MV50jY7O5uG4bSTa/p9FX/u5kLtCXNVeX0DpdIOtMGzPM6QZZOthwYbkJhbJ9ngj/knSv9w2mUus1BBZvzrTFdgxrWgbvtUNpPNIZ78x1sXBYhUnbYjye05DSY09TvO5gnLY60STXt4kbcMyOegOmc+VZegx2XsGxgwr/TBuN0cz9ZKg8lNVnrch3cSezps7nasE+bJ85kPSvLrJhmSUTbPej2s6KM8tHUzRLmhj5a5brz/qtdrQtnYOIny5+13ZjEi3/rE3mc+WQMQUiuxJ3wd9o3m2bxVCDSVxLO4B9HqtoiD/nN1qjN8yOlw1nfcMuU7VRHD5oRbUs6nJWCoFkJyDyT3bk0uCfJpA4+afH5MBZZtZ6/rX8q9+lRcmenHivRdW2wzEd34F8ERPeBSpRpZBmTGgJyd/jvTbTDnszofbn4t+Xf4a8nVh+YTsdckaVPTy6JE3nPaVcI1PWHJhByMIfT/snTv5zyXxlL6N7t2Xjw3osvLwB/bIRkcHzE6sYPmwo++7WYNmbI/QLfxEtf2+azzjANtNGaKb159TqkfQcspIXtUZzf/s0iuf+wiOq98GsbquO7r6sNNezY8nCgTGLDJ27ZGTodm26WMxjvkUPAux/JP+PnFkwlL4Wq3gc2p8Tgasjn6h4c94FM7urdF45nVaaEWsIwvDzeMyDp14EhcH1xX3QX/8sqjs1Tbi9dTqlcqlFy/8ZNQ0Ws27GEIppRxX5Iv8Aeq5/wYZeUT/XvpH/qQFcnTsGg3HroZM1G0dHPd8R8WNyrt0sDt0u/w27ptP2sHV8M6KXA/zp00LaVzICIn8lG3AJl0Re+X9H/h1zsmFAM8asuUXUHfGoT6E+TqzVr0QRnRrkz0SCV/5ewRVxunGBgUU+H/19+WcqPY7d12ypEl303rwmlBp9nKI1dVm60xmNDfHIP+QsJrV6s+DSk8h7/omTvx0qp50Y1t6QY9q92H9wAS2KZY8S2LV/0Bs+jPXnVBh98jHWpT2i5R9Kf+edLNatSUaVIC7tns6Adjbc+K78bzKuiA6zX+alx4QVLJ3YInLdQsTnmFlFGtk+pK6eDc42huD8I/n7sGvKMPRmb8NDx4YXF8bHs9r+E+99H7BpxhgsnHbh/h7y6NQnn8pT7lx9SsA38velrYUTi826kz/6YvyL/LUYd/IStnU/T8zHufI/2I2jU4ZiPO8IAfGeZEWZdPEWkwp+YdfXaSuLB9dF8/OmEnJyCoFkJCDyT0bY0lTKIPD9K/9PvLmxj3GD+7DiQnYmnDzB5IpPv1nwpxZ2DLOWVlzwf8nd27fxehe1Kl49WyHGrrjA5PY5YxatxTftnxT5Z6ltw9Fj4ymeFPl77KFH82FsuemRBPnPIvzobHRbTsS1zDAu/GND9UJRovt47wB6esNYfvQV/Xb4sKyu50/K/xQDNeuxSqUgAyzXs8y4Dp8Xt1+b1ZCK409TpZ8Vq+aMQ21NEuTf0Jn3ewfzzeT5p2Cu7prN4P4W3FQvzf9K56W91V6av7eibzNLrilS/ns6sMd8ACZLL5C5RE0qx5oFihq63PRZvIJe2u4x7ET+KeP7QFl7IfJX1pFX4ri/J/+IR/0OOVtiPtGBK59asum6C+21730j//SfAnh87TFpVN+yYfE8jt715+XNo1x7pUUzPUdWO/ThQQL3/JMi/4z5e7PmsgstM0cN2BWrWlSe5EaJOno473Ig0yZd2pmtxftDe3b47KBNhAGfbKd9awN23faiQ6Kv/Oeg7roBw6592f2+DetPO9OrZO7INl9d2ITesKFsv1qAmXcuMyrb52n/pF75e2BXIx+mV3LSftRCltp05fOt/O1D89PFOYiWY+xYZDmQkEU/kr8/B6yHMsR6E+7Zx3D9iR06kdMUnly8+ZzMZapQPIM/BxcMovu4neQatJyT9gPIqRnKlT0W9Go3m8cNxnNtwyRK5EgXPe3/C1f+R3tzbqYhhtP/pciEY7haNYj3DPvypEQoIn8l/hJKAaGL/FPAIEgXkpdAlPzvULZBP0abdYy8Zx/xef/2Ko4jzTj6Uo3cnabitnwU2VSvfC3/5tlwPbabpVY7qDN3HYNr5CQdQazrkoN+O1Wo39+WlSv1eDO3Ey0m/UN4pl5sfuxCc3X4vOAvKfIP1yyA4cITWPQqjKbvI2YNqs34f99Rrctstmw2QHWbKfX1HHj2rhDWp68wrpoqr/bPockQK66/CIiR/53NE+k1ypYrHo3ZHHCQbhrfLvjL/eAM04Z3wPFINgauWcLcfg3I+CGAsy4zMJ5ky22V/ux6sJy6/s9/8sofTk4oQcuZnpRsa4L9UlPq5slM0KOzjOtZm2W3SzPMdhEz9BvxMhEL/u5vGEM7EwfuvqyBw52dGJbKxOtDDrQdvoRCRjZM6VyPR8496WJ5mBL9l7LbcSAF1F6zbVo/9GYeQqWtJeeWj6Fo1rS/Lv+zejxZNhm9kQ7cLTuUK7uXUjF3KG/c73HzxnPeZ8xP7brlSO/zRK78k/d0l9a+Q0DkL6mhdAR+tMOfZq4q6M9bhkW3KqgExdnet4YHg+r1YMPz9NTtaoRxvxpo4c2mkcNx8cyLrvUa7AzrErzNBJ2BiwhIUxojh/n0rFkazauzaaq3kKTIPzBUndJ1+zJ6YmcK3NxMv2nreRtWkMHLtuHUuzyvD1nRuJ81N16F0sBoKeNbaHJhvQMLNp3gTQgx8vc97kD7oZM5dT8Tw52XM6BKLnzOLmFs7Ef9gr3Y42iG0XQXHmu1ZMlyA3L7PGWrw0TW3lKn4/gVbB7flHDfLwJL2j1/4KkLbeoNY69vXnoaGNGzYUlebhrJsLVPKdpkMA5zrGmtk5m7iZA/9/fSR3cYG868oEhXaxYOLsnFLYtxWH8Y70zlcdx5mkp3xtFXz4kn2o2wmW9IadXHOBqO5ZB3fAv+fuHK/+x40rm6MGqYETuu+FJn4j7M6gZw9cBKFtgfJm2LSRzZZU5Bv2cif6X7xkmZAYv8U+a4SK9+I4Hvyj+NKtkKlqfD8NGMG9qXUtnj39vf00WfgXP3cP7SM2L2oSE3TQYOZ9qsqdSJWCd3czMtug3h4G1/IDutR8/CrOp1+holTf4f1QpQrHQ6nl18FLWQTKMorTqMZJaLcdQ09+vTTDcax+yNZ6L+ny4zJcoX5OPDhzz2ex8jfx4fRV9vGEsPPSAsXJ3KbQ3o3+Q9Syy+3tv/3Z1D2M+xZPGG85E7BEZ8MmYvSPlOpqyeOoBSebVibfKT1Gn/qEE949AfY8eDXLvnTdRqCShcvx/DR03ArGPUGwYSJf+I2yCrRzHFcTP/unnEZEzG/BWpP9SOfRYNcb+6i2n6Jmy48IzAj6CSLitlq5Yh8KEbj7L25MSBedTNl1EBV/4Re/t7sGuOLVZ2yznvFRjVn3SZKa5TH4N58zGqXyTWHgky7f8bT3GpOhEERP6JgCRF/i4CzzeZoL/u4bdBqWREp4U+40c0IPpJL0KC7rDI0JTDQaXoZ2xAx5pFUOMTz04uZPKsA3zZVLYWU3dNoGqsWi849sfyQMQzARko27wvPUq9wnHlHnxDi2CwcC5NY55d92KDwVDWe2ahZid9jPvV5Mn6CUzbfJ2MOZvSZYAmB2x28jyi7nwdWew0mPyxe++xB/3hTlH/1yxOT/0WvN++jV0PvKgxYikTW+eJLH1j4ySmbrzKhzAV8ldoSP1y6Tmxcy/uWdqzeMnQL3W+OYuV+ULOeUa9Ui9XheYYGBlROWoJAKHvvNm9yIwVpz/S2Ggi+k1Lkz7tBx66bmTe9K08Ld2RpRP6kCfLd94TGOLLme0LcXA5H7Myvu3UXQyPBe/FDnP0VtwmT9lmGJgbUPHzgMSXiqdn0c7mZMx/cjYZiaN+Y9TVIt4AGMS1XStYuHY/HkGQXqMsgyYMxGurFTsu52LoYnPa5cnEiUUjsDsYSPWe+uh3rUf26C0KAp9cYNlCew7fUaeL7Xx0y35+fNGPk0tnsXDvNcKLD8DB7vP6hTfstTJn8TnPqP5oFqO7nj7dG5SM3P43NruGBuYYNCub8FbIf9epJ9GkIAIi/xQ0GNIVISAEhIAQEALJQUDknxyUpQ0hIASEgBAQAimIgMg/BQ2GdEUICAEhIASEQHIQEPknB2VpQwgIASEgBIRACiIg8k9BgyFdEQJCQAgIASGQHARE/slBWdoQAkJACAgBIZCCCIj8U9BgSFeEgBAQAkJACCQHAZF/clCWNoSAEBACQkAIpCACIv8UNBjSFSGQGALhoR+4engDV70yU7ZBHSoXiXi/QEr6BHL70D7Ovwgie7FaNKlb/Ns37sXb3VA8b7tx9tJd3mXUoVOnakS/zyglBSd9EQJ/BQGR/18xjBKEMhH44P8aq7Y5sDxRGpMNy5neszZaKQrAcxxa18X44Euq93Pi35UDiN4c8Ae9fMdRh3EMm7CEB/nGcufObEqlqLikM0Lg7yEg8v97xlIiURICKV/+Phyeb8vGm+8oXKsfhgNrJ/IKPog7h7eydscJXmo3x3JGt0T+aFCSgZcwhYACCYj8FQhTqhICyUHga/lb0yJNAE98A0FVk2KV61G/aiHS846LWzbi6p+Rkv9rTmOdnDFd87+5D5eTT8larBoNa1cjp0b8vf70xo0NW9x4F/3vTGWa0qNeMVTSpon8S9CLa+w/7or3O00q1y/IgxNX8UedYrVrkOXZRdxeBJGzZD1aNipFxug6Hv7nxH+Rr1VIT8Eq9SgWdpOT1z1R0ypPi17V+XjjHCfO38JPoxI9e9ZEw88L15MHueaelvKtO5Lj9jqOPI44PgOFq9enfsWiZFRNDurShhD4uwiI/P+u8ZRolIDAF/nnpvHgugTvOcQZr7egloWqLfSwtNGncdkMbO1Ulr4H0tJhzDJWWbaLeVnRCbPyNLB9TN1h1iyxNaZsPC/NeXfzAOs2OjBlxh5eRzPNXmcQUwyG06/X/yKv5L0Pz6PjsMmce6RF8946uK0/hE+Gkhg5TSe3yzgmHok97R/IrYO7sTfvybJLERVmRKfVIBqqH2LpP3fIWsSI7fdnEBxn2j/fg1NYjOjKvEMhNDI0pdCpCay6EnG8BhXaDWPGrEm0LZ2VqJ8j8hECQiCxBET+iSUl5YRACiHwRf5Rb41r07khRTTV8Lq0i63ngqltNB0Xy0Fk2NOb0n32UqTDGJxWzaBGpOQfMU6nGLOflGS49SJsjZt8OyUf8IjVY3qju/QCWYs3pEPLcvDkAruOXeK1ZlNWHtyIbvnMseQfSMb8denWsRJamsXoPKAOV0Z3ZXTse/4vT2HUtQ+OJ5+RvXJ7etYpyKtbV7h49wIPPULIVexH8vcGCtHKsB0F/V9x8dgu3J6mo9WcXewaVQ8VsX8KyU7pRmohIPJPLSMl/RQC0QS+yF+dYm3GsnHFeKplz8CdrRZ0NbTmZoaO7Ni/iA5Zj9KkdB+uFumAvdMq+kXY/9E8dIqN5knJhlgvWo9xk6jX/cb+eJ+wo3Pv6Zz1zMPwZSuwGVQHbuxjwqjhOB1+TvWh29m5pBNpYq78A6k1+gh75jQiS2RF3y74S7t7Cg2Hzea2Zz70d+xiYcfSuJ9dxIgBk9h735ecxX8s/0L1Z/LPcTPKvLqN49ieTFhzDa2ey/B0GYxq9K0ISRIhIAQSR0DknzhOUkoIpBgCX+RfAN3FK5k7pAlZVMHvsRtTdRtif6IA5of+YUaTTMxuUgazy4UZb++ERf8aeM6pT/FxF9BpO5KlS2yp9c0y/CCOzBxAP6steGvqc9ZrIdWjI3eb1YI6E/4ja9EBrL20kvLnP0/7q2F2yoeZdT4jiiv/HtyeNYj+lhtwT6/H+deL+V9kUXeW9mqP0ebLZC36I/kH0mvNNdb3KwIhnmy3G4nBxC14NZ1J6P7xqMqlf4rJT+lI6iAg8k8d4yS9FAIxBGLk71qZSS5LMe9ULXJBXZD7NWxGtGL6bhi26SCLu5Xj9KwmtDa7TL3x9iyyaMK2lmUZdzE9XSZvZYVZfTS/4erOWsPBjFpyEL+6jngdNSBbdJk3W0aQr89SMuapzdwDJ2n14rP8CzD37m1Glfye/Jty2GQoJov28brmAl6dMCJ7dNGjFvVoPfMU2oV/JP90GO89zfxWBYHX7Hccj77RCh6L/OXMEAI/RUDk/1PY5CAh8OcIxMj/YlWmrFvKuI5Vvit/99Oz6dJqHC/qjmOVYU6m9ZzIFfVSWGw7zvh68az04xmrRgxmzLJDvGu8hFcHh8UsFPTbYUiuHotRz/M/7Paepa1XYuXfmINGQxnjdIDX9Rfje1gvpk6R/5/LI2lZuQmI/JV7/CX6VEjgy7R/DrrNWcMiw5ZkV4N3Ty4ybWBj5h7LxbgDu5jZvBT+z04zsWsrFrpXZFC1d6w/cB2tMsPZfmwxdeNzP+/5z6o/A2Zu42VmYy68mE+VaEaX57Sh5vh9ZCnSlzVua6jollj5d+OmzSB0rTbhrmGIm5cDVSPr9GbVgNYMX3cpEdP+cuWfClNVupyCCYj8U/DgSNeEQHwEYq/2L1hnDCs3T6Vxnow82G1HnxHjuRDWmg3/LaOHTl7C/J6xemJXjBbeJkOWEN6+DaHC8H85tvjLo39x23h+wJIuA21w8y7J+O2rmNihIjw8zczR/bHd9YiKvdaww6Uf6WMW/P1o2n8AH3dMoOmIudz1Lon5kX+xblQY72urMeppyrbbrxKx4E/kL2eDEFAkAZG/ImlKXUIgGQh89agfBWg9she1smngfmI1Sw75UnnwZLbM0qNYVnX46MfJNZMYYujIvaCIzpVi4pnTzKj1+U5+PB1+dwtH/X4YuVwmp057dHtUg3vHWPPPCbzytmHtKmf61sgW61G/H8s/94tDDO6my4qzL8hTVxf9FsXwvHScg+eP89AzNBGP+on8kyG1pAklIiDyV6LBllD/DgJf5J+N/3WqTMiJ81x54w/pMlG2dh8mzx5Nh+qfX6bzEa8Lmxg5bCSbr76BUuO4e8eWmLV530Hic8GFOc5LWLzsJL7RZQo31KXXUBOse1eMmrRPwpV/bt7humElNpYmbL8dcbQ2lVp0p6raIdbsfUS2H27yI/L/O7JXokgpBET+KWUkpB9CIJEEwj6858SG2Zx4mo0aXaoScuwslyPkr6pFubptadOg5Ndv0Xt6ElOjodjtuktps7PcnlkzUS2Fex/F0elEjPyLNB5Mn7r5YzbUCXx0jo27juD+NhPNDQ35MpnwjvMuy9n/MJC8FdrSq2OlmKcKbm6ZxtZbUfKv3KoNKrsH0nXmKbJVmcKB8+ZkPP8fu45cxFerFoaGzdHyecbR3Zs591iF//UZRKviEXsLvufBhUPs2XeZt0WaMLlfHdKmkV1+EjWoUkgIRBMQ+UsqCIG/msBHvF03M3KYMZuuaGJ29jozayb/OwBfuO5ky+Gr+H2AMm2M6V4tCwTcZ+6QLphtuU7+Xuu4sq4Pmf7qsZDghEDKISDyTzljIT0RAgomcJPVk9dx+v4F9v17hIBSIzl40pbqmukV3M6Pq/P4ZxJN9OZwxyuY0q0N6FolC/g/4J9N+39/z4AAACAASURBVLjhpUZfl7Os6V3sxxVJCSEgBBRCQOSvEIxSiRBIiQS20iJNNw5GvAKgeF30J83Bsk911FT/wBS5x0Wctzsz38iJG7FRZamKntFABo00oHrWlMhQ+iQE/k4CIv+/c1wlKiEA3GWTzQ4i3oCrUaQGXVrUJa92uj9I5gk7bTZyJ3YPtCswYHAL8qRT+YP9kqaFgPIREPkr35hLxEJACAgBIaDkBET+Sp4AEr4QEAJCQAgoHwGRv/KNuUQsBISAEBACSk5A5K/kCSDhCwEhIASEgPIREPkr35hLxEJACAgBIaDkBET+Sp4AEr4QEAJCQAgoHwGRv/KNuUQsBISAEBACSk5A5K/kCSDhCwEhIASEgPIREPkr35hLxEJACAgBIaDkBET+Sp4AEr4QEAJCQAgoHwGRv/KNuUQsBISAEBACSk5A5K/kCSDhCwEhIASEgPIREPkr35hLxEJACAgBIaDkBET+Sp4AEr4QEAJCQAgoHwGRv/KNuUQsBISAEBACSk5AaeTfrVu3BIfawMCAhg0bKnk6SPhCQAgIASGgDASURv5bt2797nju2bOHBg0aoKurqwxjLjEKASEgBISAkhNQGvknNM729vZoa2uL/JX8ZJDwhYAQEALKQkDkD4j8lSXdJU4hIASEgBCIICDyF/nLmSAEhIAQEAJKRkDkL/JXspSXcIWAEBACQkDkL/KXs0AICAEhIASUjIDIX+SvZCkv4QoBISAEhIDIX+QvZ4EQEAJCQAgoGQGRv8hfyVJewhUCQkAICAGRv8hfzgIhIASEgBBQMgIif5G/kqW8hCsEhIAQEAIif5G/nAVCQAgIASGgZARE/iJ/JUt5CVcICAEhIARE/iJ/OQuEgBAQAn+MwKVLl4h4q2piPk2bNsXS0jIxRb8p4zKyFqt86zNm/ARalssc/f8gbhxdxoYjmeg/sjL/DB7Hx7EHmFDvp5pIVQeJ/EX+qSphpbNCQAj8XQSOHTuGvelEhjdplWBgz9+85miANxs2bEg6gEfLaF7fBu88BWgwfBrThjQgS2QtAZzbOoW527JgNrchy/7XkZCFr1nePulNpLYjRP4i/9SWs9JfISAE/iICEfJ3mW7L1K79EozqgbcHTvcu/pT8Hy2oR4sFuWjZ6QMPA9tgb6VHyUj7i/z/olRKeijyVr+kM5MjhIAQEAKKIPD75e/O/LolWF5uKQsa3WXiah9s7a2oWyrC/iJ/RYxhqq1D5J9qh046LgSEQCon8Nvlf86WPI2WYXj8EkPZi9GoueQfuQybrhVJl1bkn8rT59e6L/L/NX5ytBAQAkLgZwn8bvmfnV6P2murc+XmXHTC7+A00phN6QZyYF4P1NO9l3v+Pztwf8NxIv+/YRQlBiEgBFIjgd8q/5fHGNq2H8fqbubm3FqoEco5p5EMne3JjGsb6aARKvJPjUmjqD6L/BVFUuoRAkJACCSNwO+U/8v/ZtJM14q7ITkpkj19ZMeC/bzxfPmBHltfsrrjJ5F/0obr7yot8v+7xlOiEQJCIPUQ+H3y9+O/mfroHs3P4QUDYwG5w8IBpqwrPRvf1U1F/qknVRTfU5G/4plKjUJACAiBxBCIkH+H1m3IqqmVYPHQsDDqNW+a+Ef9nh7DxGAqPl3nsEa3aqy6P3DNQZeaU9xxurSPkm7ynH9ixumvLCPy/yuHVYISAkIgFRAIDg7Gy8srUT3V0NAgR44ciSr79PAShk/dTb9FS+hTPu9Xx3y8s4TqVcZQdME5TLVXyiY/iSL6FxYS+f+FgyohCQEhoLwEgjzYZmeM05MGLJylT8lsKl+z+BjAqp65mfJ4COPNVTgmO/z9vblSoECB7wYXEBDAvHnz0NXV/XsBSGRCQAgIAWUh8CmM9/6+vA9TJ0tmDVTSfht4kM8L3oZkRCtzWj4EpUErc3oCX74B7bxkUf/7QSnN9r7u7u7fHc3ly5dTqFAhkf/fn+8SoRAQAkJACABKI/+ERlum/eVcEAJCQAgIAWUiIPL/xRf7HD16lN69e3+TMwMHDsTa2lqZckliFQJCQAgIgVRCIIXKP5T7J1dhOmwCp1/HJVmMIYvtmdC1Jgk/GJL4EfiVK//9+/ez1daeka06xTR4+ckDXFWCcXBwSHwnpKQQEAJCQAgIgWQikCLlf2xSDfofyMooi3n0q5X9axQPDzF68gxuV56Nq23C739OLMNflf/ueYsw79AzpjnXh3c5HOIj8k/sAEg5ISAEhIAQSFYCKVD+95lYuxFvhh9ifp9SpFdN8zWQ8FAebDaj1SIVdp2YRWkF4BL5KwCiVCEEhIAQEAKphkAKlP9ueuY2ovLWh4yvG8/zGUD4uflU6HkWyycb+TLZ/vPMRf4/z06OFAJCQAj8CoFTp07Rrl27RFXRuXNnIp7OSuzn8kpjdKet5ZlfPEeUHM3xXX3YrN+b0LZzmaxbG00gLOgta03qM+NZQ5zmzqBpmUzAJzxubmP02PW0MR9H+KpRjN55h/BPX9db0uQg56dUT2z3/mi5FCj/25hWb0ao6Tnsu+ePF47HTnMa2gaz/ew8dBSAT+SvAIhShRAQAkLgJwhEbO9rM8uAvgP+l+DRnh5+XLqQPvHb+wJuTkPptvQTm0/YUyZu7WnVUA32YpFeD9wqjmPOxE7kAUL8X7NkcHmWvu7EwHGGGLYsixph3D8/C33DywxfYoGvbU/0Qsbit7brl1pP21Kw5wJ0N/oxt8VPgEjmQ1Kg/D+xf2QphrlWxH75FjrHHbH7exg43IhTpeZwb3En4twU+Cl8Iv+fwiYHCQEhIAR+mUCE/O3mGqE7uFaCdb1wf8u5UypJl7+zKrvdFlMuvtpDfDjgqIetWyXs5k6gSm7wf72WUc1XEVAmF1pV+mNj2JJsah+5tmkMk7ZnZYrTEC6NaIFe+CTCtnxZ60X4I6xqV2LF/zbzcEHLX+byuytIgfKH8I++nN1pjX5fR+7FtXvW/2GxcC4GbSqTKV38twWSCk3kn1RiUl4ICAEhoBgCf1T+BHBuiwVmS8KYttiKBiU0eb22L51P1sao+n0OvqjJtDE9yKP+gU0G9VmRZjBOi9tyuGfzb+XPJ3YMyIqR9zTO7jfm+3vKKobbr9aSIuUfEdSnT+GEh4UT55ZKxL5EpFVJS9o0irjmj8In8v/VNJLjhYAQEAI/R+DPyh/cz21h5NztDDSbS9sqeTht8T9mpLdjbrkzDN3gjfO86ZTIkQ7bPhV41nQDi4flwblHfPJ/yqza5VlceQOPF7b5ORjJeFSKlX8yMhD5JydsaUsICAEhEIvAb5e/+QqeB6T95hZxabOzXLesFmF/JlmtI19PY4Y0gBk16qA2+yUTcv5Dr6kn6DtzAi3zPmdShxEUtTrLsKqeLItH/k/XDaPisBX03hzKoraKuzj9XcmSQuUfyp0jTozoacyxV3FDL4XR2mVY9q1HZgVRkSt/BYGUaoSAEBACSSTw2+Wf0D3/iL6+u4XDuCncrGDIrKH+DM9lS9vLJ+mjcQrT/lZ80l+EVd6VNB/4gHH71tMmr0eU/Lfc/Ga1f8eVvuzQ1U4igT9TPEXK/+CoUnTdnx+bxRvQb5jzazJ3d9FvqBHnys/n/sIOCqGW0uWf5ju3OD59+vamiEKASCVCQAgIgWQi8MflzzuOOoxj3bu2zCq5hxILinL5pCmFeM020/7sLDqXZdpTqLGrOfvWDyYv0fL/vODP7xp2JiOY+qgJ7nsno62RLpnI/VozKVD+dxj3v6Z8GHOW+T3iXzLxYoc5jWZ/YMeZufGv4Ewik5Qu/wxqajy0X/VVVMVMdAkOCUlipPEXNzIyYvGiRaSJnhiLWGlhZWWFmZmZQuqXSoSAEBAC3yMQIf/ZcwzpP7BmgpA8Xvhx4YyqYlf7R7d4c9NkJrvmYaTmRrq9MOXlsqh9B87P702X0/9jZ+mVGIfbc2ZGI4gr/4iC19bRot9YnrXcxk2bOqRN+bP+KfGtfv/SI9dIqm1/jGmd7+TCeQfKdz/J1Keb6aKAc0rkb0QTtaxUL1Yqkua/F8/iVyKfyF8BuSVVCAEhkDCB48eP07Rp00Rh6t69Oy4uLokqG1Eo8jn/H037RxS8uYl2Sy9Q4rgz76b74dw+uonz8ykz7hQ6b/dQat57ZjSO+HucK//ooietWtB62jOmX7vJqNKKeRIt0YH+RMEUeOV/D/OajfE3OsH83kVRifsL6lM4T7aOp9n8T/x7yu7bjRt+AoLIX+T/E2kjhwgBIZDCCUTKf1katp1eQNlv+pqGdOnTRznm1TGMxlpxZKM3g65fY0zJ6MIvttOh/nD2ehRm6S1XBhb5vvzhFENytGJfpamc2j+aIt/IK2XBSoHyh8Om5RlyugTWC9fT6ZtNfvYxbOQ4LlaYy037xG0J+SPkIn+R/49yRP4vBIRA6iNwyXkEvSet4ml82/tSmjnXL6NfPCKuV2wy6YPxycqcvGjLZ/fDC5y6NGW8hy5Xzo4n0v14sqJvW4w+mRHo0u0rKHfnNKD6bHeGOhxjTreU/aR/ipQ/vOfibmv0es3nTtx8y1aDaYvtMWilQ3oF5aLIX+SvoFSSaoSAEBACqYJACpV/8rIT+Yv8kzfjpDUhIASEwJ8lkGLlH/7xA+8Dg/j4zdNsaUmfMSMZ1FQVsq9/BH6Rv8j/z56G0roQEAJCIHkJpEj5hwa+5NLhtUwZbc1FvzirJsMK0HPWDMb2bEohTTWF0BL5i/wVkkhSiRAQAkIglRBIgfIPY49hGQaeLYvNAmcG1cn+NcoHBxhuYMSRwtbcWdIVFQWAFvmL/BWQRlKFEBACQiDVEEiB8r/JmGotCB9/nnnd8sUL0vOfiTSYGcjWc/ZUSCRqLy+v75ZctmwZBQoUQFdXN5G1fSm2f/9+ds9bhHmHL692dH14l8MhPjg4OCS5vvgOSI5NfuQ5f4UMlVQiBISAEEgVBBKQfzgf3vvz7l0QYWpa5M6qkUwB7aFXHgMqbn6IWb34r+vDzs6nYu9zzHi8gY6J7FWePHm+WzIwMJAFCxaI/GWTn0RmkxQTAkJAUQRCQkLw8fFJVHUZMmRAW/vn9s4P/xjMu3fvUdPITMb0KgT7efM2KJ73xqZJi2aWnKT/FMi7gFA0tDORXiXW7efQ97x5G0Boukzk1s6QqH6nxEIJyN+HY6usMRu7jEs6hjxaN4I0Kqpoaecgk7oiJtu/h+MhFvUa4jlgDwsGVEA97jbJH4O5tX4cHVZosOfYzFjPY/48Xpn2l2n/n88eOVIICIFfIRCxvW/T1q1Q0Uz4AvNTWBhdmrdM0va+sfvldWcbI4Y40mDCUkxal2BHfy26bVElZ3bNr24fq2lmxWT1VZp52DB41kXMXRbTtkj07eePwfged6DlaGc8as7m+ZLPWwH+CoE/c+wPp/29/5tDb3Mn7nkHE55Ogy4T1zGuRW5UNbKQS1uD77xz5peiOTGtHkYncmM8cR4tvuy2EFXnkxNMnjmH+5WsOWXV4pfa+XywyF/kr5BEkkqEgBBIMoEI+fd2nEthgyEJHhv0zJ3S+08qVP4mr605tdeI+LbjubMzjvzDPxJ47V+MJlgS0GY1G/UrpIo9/L8H9Yfyj33g/kkNGL7yDj5vXqPdzpb9MzqTSSMzOfNnU9iGO1HtBXHtoD1jhy/lftyeZ6nK+NkzGNSkNIpZ6y+P+kW82Efu+Sf5O0sOEAJCQAEEUof8s/HhyQUcZszguo4Bs/Rakiv1zvhHjlri5R/4iievAnl36z+sbWw49SScdCqhpEnTlIVuC2meVUMhK+8VkEtJrkKu/H+v/J88efLNmKioqEQuspSPEBACyk0gNci/TbYQdtuOYIFPE+xtjCmXOfWP2Q/kH4rfy5f4RCz622dMuQlu5M2dmfKdJzJnvC4lsj5kWp36nKpix1qHXuRWGI9PhAS945XXK4LC4laqRuZcOcimpY6i3psk8v+98ldTVSVf1q8f2QxWSYOnp6fCMkYqEgJCIHUSSPHyX2ZJkYOjaLkqC0771tMmb+rkHLfXCcg/jPd+l1gwbAyLTjwlvaYaRVtMZ41jL3LFquWFizEm5yph4zCIYgpi8v71Q84c3sJ8q6XcCYqzuDAkJ83Hj0K/WyvK5VDMEwgi/98r/yI5c3Nq6tyvsqOa5RiRv4LOF6lGCKRmAn9S/obPRrHRuT+xnwXLlKc4OTUg8p6/9XF022pi5nyB7NqVsdiwhu7lMhF3HXpq5J+A/H056TKH6TNOUnvucqa1inz1UTJ8QtipVw6jmzWYNWcBvf6X9es2nxxltIkxu7JN4MbyXgpZayDyF/knQ2JLE0JACMRD4E/Kv8d2DQoWyPKVzLssvM2MxtHyN57M7U/1sDzoyLOhHXArOoL5TkboZEz9+v/hPf8gnxc8901DoWJ5SR8WylvvZ3iFalIobw7U0ylq4j12RlxjVOXWpJ3sxpzO8d9I8N41mfqWfmy8sIDKCjidRP4ifwWkkVQhBITATxD4XfIPC/LjhYcvGfPlI3uGdMT3qN8PV/uPWUl9p4PMbFaAp5cXMUR3B40m2TGmU0XSq/4O//0EwJ88JEH5hwT48N/CMVifzc/qnZYU9/fgnwVGTHEtyCRTEzrVKohK2jQ/2fT3DttP3/x6lHW5z4QG8f+6Cj09l8r9LzLzoQvtFNC6yF/kr4A0kiqEgBD4CQK/S/5+FzczbMRSKjguY+L/ikTK33D4IhpOWIZhi6KRz/n/UP6xn/P3e8qGmcOxuFaO5QssqF88da/6S0D+H7n57zxGO1zHaOEc2pbMET2sHvw73RTD/wpyct80hb1c50vOPMGycX0edNrE/KG1+GYDpQ/vcF09jt6bc3Lg0HSK/kSyxT3kd8h/44u7mJmZfdVU1qxZKViwYJJ7nNq395V7/kkecjlACCgNgQj5d7OaSt7unRKM+YOXN5VvPU78c/6PD6E/fAoBvReyRrcSL66swnTCbtpNX06vapmTLn/g3a19jDWYhH+bmSwc05ysir72TcZRT3CHv0NOE3C6XBEb6+EUz/ZliiPUzZmm/fcz8MxqdLUVs+gudszn7Nox9rgGPQaaUS+u3V+4sXClC55VLdht3kghqH6H/Ac4zyJrti9sQkPCaNasIytXrkxyn0X+SUYmBwgBIZBKCLi5uTF06NBE9bZFixbY2Ngkqix+N1hsPppFfq1Za9qQ5yfnsvRcEcbPnEbdgvyU/OEdxxeMZajFbQYfXo1+1aJoJa43Ka5UAvIP5tp2OyZv8mTEpBm0LJ8lqvNh77mxyRJdG3cmn1pKh0zqvyGoYG4dW8o007U8ilt75goYTjGnV73iKXqTnyV3tjF4WO2Y3j9/5su1S5oi/2gistr/N5w2UqUQEAJfE7i9jT7jHbnnGYBmnpLo27jQrWxUkaNT6jP3rQHO83t89QTb5wqeHFuN5drb6FqaUS9vrPcJvDqBuaENhx6Vx8HVlpqplHmC9/zf3TyA1XRzrhYax4zu0av9/R+xc50LN/MPYd3ENmiope5FDxHj9juu/EX+X84ImfZPpd8O0m0hIAT+WgI/XO3P61NMMrbl8OPX0RA0qdlvDOMGtSTPb9ne0Jd7bo9RK6JD4WzRG/i+fcy5O97R7auTu3hRCmTXUtiOgiJ/WfD3157hEpgQEAJCIB4CP5Z/smP7l05ZRlDA6SwLehQk5M0Tbmyby6CVrkTdYMhBvb496dW5I5XzZFRI70T+38r/RoZw+vXr9xXffPny/dSWvHLlr5A0lUqEgBAQAgoj8AP5f8Tn2QMeuL8mJDxum5kpWbMcORX+rGNs+WfnkqMBfQ5UYP+uURSK7MJz1puMwCXjKLZYN0ER+hf5fyv/KbtXky3WgsWAgA/oDjDA0tIyyckn8k8yMjlACAgBIfBbCSQo/2Dfu6yeMBbnS15kUIs7x1+ZCftm0UpT0XP/seTf2ZcZXQZxteU2tugXjgHxao8Fdaf44OLmSDUF4BH5fyv/06EX6NilYgzdi27PUKW6yF8B+SZVCAEhIAT+NIEE5B/K9R1zGGlxjN7rnRlSPn8y9TWW/Fu4Y9pjGA877GZ7LPl/OGlHlUFXsbu/llYK6JXIX+SvgDSSKoSAEBACqYZAAvJ/zX7H8cw+URLHBaMokzt68d1vD+1fOmgNIu1IBwwavmfz1Nncbb6O4xafr/Hfc3nJGHpvz8v+A5OjbwX8WqdE/iL/X8sgOVoICIGfJeDr68vFixcTdXju3LnR0dFJVFkplDCBBF/sc3jJROzPlMButiGlcibXiwzOMLHZFC7wAe9H97j3yJsPNcbz+LANhdMF8vT+Phys1vO66mhWjamrkPH9G+R/6dIlfHx8vuFRt25dMmRI+NaMkZHIXyGJJJUIASGQZAKRO/x17UPePAnv1/rhQxCVq5ZI/A5/ETvyud/mukcaKv2vNN/fju4D3g/vcu/xSz5E9D6NCtr5ylChdO5v9pIJ8nHn9u07BGUtT+3SuUjzd+7w94G7ex3Rm3eOodPs6V07X5IH9dcOeMPJdUtY4nKSN+Rj4FJnumd6yrZltuwMboitYSfyaivmB8nfIP9mzZrh+uYlaVRVY7AHPnjEvUuXKVz4y3qJ+MZE5P9rmSpHCwEh8PMEIuRvZ7uOgX2nJFjJC4+HnL20JEnyd3MaSjdnVXa7LaZcPLWHhwbz7OZu1q/Zw9krXnxMD2Fh70GrPmYz9aldMg8xl05hwVzeZo/pZCvulbbk7PaR5FNJvfZP4Mo/hNfn1jNshDlPKk/AunuJOOiyUr5pVfKpqvz8qKeQI/8W+fsZDEA1c6YYqncnW3Nx3UaRfwrJM+mGEBAC3xL4k/L3f3yCGSYG3Cs/gdmje1E8K3wIuIFN7xG45euE1Ux9KkS/YCbM7zGrp47jn3svuXYZTC4cYWT+1Ou/BOT/jku7V7FoyX983l7n62Erj8nGKTTRSJ/q81nkL9P+qT6JJQAhkEoJ/En5uy7pyph/8jJ9yQIaFvgMMJznrhuZOPcwXUxt6FAl6qV2fo9PM2XERDK0bYWny2Ie9TjJSZOYg1Id/RS4yU/yMxT5i/yTP+ukRSEgBCII/Dn5BzCrVTHO117HisnNiP2C3iDPWxy/dJ9C/+tAmQj3fwrjwaF56M9yY+hMC1RXDqbrtdY82j+ZQop/t12yJEYi5P+WW8dcufc2EK28lahcNC1PPQIoXLwUWTKmnimPnTt3fhfo7t27iVgYp6urm2To+/fvZ/e8RZh36BlzrOvDuyT33v4R9/xl2j/JwycHCAEh8IcJ/Dn5X8CgQg8yW7li3S57ghQ+hYWwe3xT5vh1Zck8YzKfGU+N1hsZdPIWU2qlTvsnLP/Al1y+sod1joe4cmUXHuVms35qPjYu20vJVqMY0Lw4qmlTx4KHTp2+/67ohw8fMnr0aJF/sVKRJ8C/F88im/z84W9EaV4IKAmBPyf/HXTPM46a2+8zulYUbK+rBzj3OCiavBbFqlemTL6s8OYaxp06Edp1NfOM66LJVcYUqsqlHvvZPqsp0e+8TVUjloD8w/Bx3cDI6TuoMGoOrU+2pet1Iw5t7cx1G1MsThVnzabxlNZQzIr7P0lNpv1l2v9P5p+0LQSUmcCflH/XXGOpvOEGExtHvTnm4tLh2PznA8FvuXPNn6a2c5neszbBuwdRVfcItYdNpGuVKNWfs++Jy+uerDyzjpZZU98IJiB/f06tnobdiVzYWI8kzKlKtPyHo3HMntZDjjLMbT262qlzyiP2UIn8Rf6p79SVHguBv4PAn5P/BYaV6kTYqL0s0qvIV0vXva5gM8Ya73YmTO9ZgeODyzHgTGEa6+SMBd2di6d8GbDyDFNSof0T3OTn6LLJOLqWwsZan5CFFb+Sf6uRFzA94UznzIp4tc6fTWKRv8j/z2agtC4ElJdAhPxHm0ynYb0uCULw8fXmQ9h9hT7nv31sVRxf9sbRcQxlvzwlDbHl38CPgbUGkH7yEVwGx95d8DyGFXvztO1sVlp0Jnsqe/AtAfl/4OGBxZgtv0fvidMoubNRpPz3Obfl/BxDZl2vzDoXc8rItL8s+PvB95a81U95v9glciHwIwK3bt1K9AvDatWqhbGx8Y+qjPn/jzb5eXlhMUbmWyg20A6TDhXIqaVKeOgHbuyyx8bZlbJ6k+jjY0OpcUFsu/EP7WJf+ANHLRsz8lgpZjvb06JI6rJ/wgv+vK/hvGIFVz+UIP91G+Y/b8bIjjm4eOEKxXvbM6VLGdKnngX/300YufKXK/9Ef5tIQSEgBFINgUj5z3uM3mRdYu9Rq1msFm1rFIUgHw6tNMPhFNSuVoNCuTPwMfg9x9Yv5nW1AUzq3YALM7rgqDGPU6s7EMf9PD85n4Ejt9J06jJM2pf+shtgKiCUiEf9nrBl2iL2PnkVHU5GyrfuQ//2tVPdNMf3xkPkL/JPBeeqdFEICIEkEnhydCULt57g9fuvD8xedzBWA+qgphrxtJov57e7sGHXRfwii6lSUKcDQ8e0Jb+PG/YzV6Pe04HhVb9tPMjnBdsXzuN99b70aFmJ2HcOktjVZC+eCPkne5+SvUGRv8g/2ZNOGhQCQkAI/EECCcg/GPdbrpw+cxf/eDuYhwb9W1BC7cuLZP5gHL/UtMhf5P9LCSQHCwEhIARSGYEE5B/AjSNbcdlwmtexg/L35NyZW6hV6MX8zVOom1EtlYX8bXdF/iL/VJ/EEoAQEAJCIAkEkj7t/+Yei6fN5GypzjgNb0NG1bRJaC5lFhX5i/xTZmZKr4SAEBACv4dA0uUPuO+eQcf5r3DePotKWqnr8Yb4MIr8Rf6/5/SSWoWAEBACKZPAT8n//ZlFNB94iCHn18oOf/Jinx9mtjzn/0NEUkAICAEhkKwEfkL+/lxYOokBjv4sObWI+pkyJGuHf0djcuUvV/6/I6+kTiEgBIRASiWQgPyDeHr1FEeO3ox+9vFzCL64HnQluKouayd33YmTeAAAIABJREFUIaNa6t/lR+Qv8k+pJ6j0SwgIASHwOwgkIP9A7pzcxZbt5/GJ27JWaXoN6Ua1gllJ/cv9QOQv8v8dJ5fUKQSEgBBIqQR+Yto/pYby8/0S+Yv8fz575EghIASEQOojkOC0/6NLxzh48CpvE4wrHflK16N1x/+RLfXFH9ljkb/IP5WmrnRbCAgBIfBTBBKc9r+3dxHD9a15UqQDPWvmiWwg2Pse/x3Yh3/RTnSrVZB0KukooNOMrn3qffPSg5/q0R84SOSfuuW/fft27t27903mDB48mBw5cvyBjJImhYAQEAIpm0AC8g/F48QqpjqfoExfG0Y1j3onUrDnbTbZm7LsVRvWLhxKEXXZ3nf3vEWYd+gZM9KuD++y5M42Bg+rHfO35898uXZJk5UrVyY5IzKoqfHQftVXxxUz0SU4JCTmb82aNcPPYACqmb+8WuLuZGsurttI4cKFE2zTyCh1y79Tp05k8X2PlnrGmDgPXrvIlgN70dGJ/f7tJKOXA4SAEBACfyWBBOTvx4kVNmx6osN40z4U1PoSf8ApR1qMuciEg4tok1k91YORK//UL//xVRpSINuXq3zj1YuYttxJ5J/qz04JQAgIgd9BIEH5H18+k81Py38jf6/9NrQ3v47FMWfaivyRK/+EU/N3b/ITceUv8v8dXw9SpxAQAn8rgQSn/V8cX8m05deoa2xB/2o5o6b9ve6w0mocO8JbsnTOMApnkGl/kb/I/2/9gpC4hIAQ+DsJJPyon+9D9uzdzH/n36GVOUrywX7veJ82E40HjqBDhbyopkn9YGTaX6b9U38WSwRCQAgIgcQTSMRz/p4cWbGdMx6+UbVmyE3tFq2oVz4f6RLfToouKfIX+afoBJXOCQEhIAQUTCAR8ldwi3+oOnNz8++27OrqSt++fdHV1U1y7/bLi31+yEzu+f8QkRQQAkJACCQrgUTI3539jhs4/sKHHOU60qW2Km43X1GjbmPyZ1FL1s7+SmM2NjbfPfz06dN06dJF5F+sVCSjfy+e5XToBTp2qRjD7KLbM1SpjqWlZZKHQeSfZGRygBAQAkLgtxJIWP6v77JlmwunHqRH7Zoju7Wmsn1eWbbbLSdQZzhTBtYk/V9w01+m/WXa/7eeZVK5EBACQiCFEUhA/iE8P7ocU0c32phZUWVvU7peN+LQ1l48c5rIyPXpsN87k9qa6VNYSEnvjshf5J/0rJEjhIAQEAKpl0AC8n/LMWcLFpwvho21AaGLKkXLfzjaZxbRYuB/DDm/Dl1tjd8QfRgv759hy5rtPAiIW30O6vXpSetqRcmgoJZF/iJ/BaWSVCMEhIAQSBUEEpD/O06unMLc0/mxsTbm4+LKMfL/tMeKjpNvY3lsGa0yKX6HvzvbpmL33wsyZSlG0XyaX4N86c6VV6/J1cgYq+4VFAJZ5C/yV0giSSVCQAgIgVRCIAH5f8T7zFpG2/5H7bG2NDzSKlL+u+xr8e+0EWz+2I/Ni4ZSUF1FwaF649ChBruKT2HO6J6Uzxfnx8XbJ2yZN4YJV2pz8p8x5FZA6yJ/kb8C0kiqEAJCQAikGgIJL/jze87xEzvY+c89PK6u56BPeZpXyUZIxly0Hz6ZfjXzoppW0bEeZ3Cx/uRffJNpzeNc9Uc3FXjUhuoG93C4tYImCmhe5C/yV0AaSRVCQAgIgVRDIBGP+r3i/Lb/uPzqXXRQ6SlYuQ71qpZE67fs7HueEWW6kWX2FazbZo0X5NuDltQ0dWf51SXUUQBqkb/IXwFpJFUIASEgBFINgQRX+z8+v4fdN1Xp0rklebWTaz8/P1b1royzuh72luOoljcOS++rLJg2Cgef7lzYqEcWBaAW+Yv8E0qju3fvYmdn91WRQoUKMWnSJAVkn1QhBISAEEh+Agmu9j/qPBnH8yWYaW1AyRyKvrf//WBfnHNh9YET3L4eToa4dv+YjmwlilGhYVd61y6kEGIif5F/Qol07NgxLEYY0b5qrchi4eHhbLl/lYidIeUjBISAEEiNBBKQ/wci3uo3wf4OrWwm0LNU1Fv9kufzkdfPrnDqyA3exm0wQ06q1qlF2QJZUNTPEZG/yP9H8neZbsvUrv0ii30MD6Pr6gUi/+T5MpBWhIAQ+A0EEpB/ANd3zEPPYAUfqlalfHatOM2XYvDCUdTNKJv8yCt9E87M1L69b8SVv8j/N3z7SJVCQAj8MQIJXvl73L3MBdcHfLPPTmR3c1G7eyOKqv2OVX9heN46zErHtdz2j8smN830htCtTikUtcOAXPnLlb9c+f+x7yBpWAgIgT9AIBGr/ZO/V9fXjWHGwTcULlGD8kXizDh4PeTo7bto1B/DggFVFdI5kb/IX+SvkFNJKhECQiCVEIhH/lew7z+ffONX0q3cn4jCg7ltanG0yhzmGbWjeM44txX8Pdi7cCwjT1bg6B4z8iugiyJ/kb/IXwEnklQhBIRAqiEQj/z30V29O6X3+jO9UUQcPhyaO4O9BUYxt1uBZAjsCAOLDKTIsttYNM0Yb3tBx2dRdfhN7O+sprkCeiTyF/mL/BVwIkkVQkAIpBoCiZC/B8t6NGd+2U3cmJIcUwFuGOp0QtP6Mjbts8cL8s2+adSZ4MWqy4upqQDUIv+UKf/x48fz6NGjb0Z41apVaGh8eaFUp06dGF+lIQWy5Ygpa7x6EdOWO6Gjo/PLGSIL/n4ZoVQgBIRACiOQAuUfgMuAitiH9mG+7XRqx51s8HBl5kQTVoQO4tK6wcR9BuFn+Ir8U6b8q1evTsM6Q0mb9sse0hu32HH1+jm0tbVjhlrk/zNZL8cIASGgzARSoPzh5fU9bN63h6MHPAnPFGd40mSmbL3a1GncjtYV8yhk7ET+KVf+pkabUVH58kTJFKvunDqzT+SvkMyXSoSAEFBWAilS/hDGW697XHV7yDdP+qllpUxFHYrkyoSi3ikk8hf5yz1/Zf0KlLiFgHISSKHyT97BEPmL/EX+yXvOSWtCQAj8WQLxyr+LSjuuVm1GiWwRnQvm+RU3nmpWom7x2K/YrcDordNoppHhN0TwkedX9uBo48Q1v7jV56O9qQn9G+vwZcnXr3VB5C/yF/n/2jkkRwsBIfB/9s46LoseAMAPjS12x2d3omIXdgB2o2CBiAiICChhoCgmiCCCid2F3Y3did2iINLw/V76BQMFCdn9pS+73fZst+e223ZZi8B35P+eK/t9ePvLfBSgVvsGlJRPqx32Ey54edkIzA8E07hlT5pWySedkpc32XDkOBFNp7BKP+ZDK6k9hPyF/IX8U3sXifMFAUEgKxHIhDv8Pce+QzN82rgyf0xbSqkoSvP89oFjbqaM3Psfh7ytSIvv+gn5Zw75q6urS5X1hQsXcFt89Z+f8Kevr8/9+/eTtRvbtm0jd+7Eo21ZqWkRaRUEBIHMTCATyv8Qw8rqUNHjHlZtv/9KIeTEXOrrXmfu/VV0TiHdpGJJfNqzZ88wNzdHW1s7hbElBNu/fz/iwz4/x5bSD/vIKihQzX5qfGRPFrjgOePUPy9/yZJGYzXpBx+7rWs5ffOa1KqG366c4gRBQBAQBH5AIBPK/wrj6/RAycYHB43vf0b4/Z5pNJ/2gTWXnFBNYdFKNmr50bFlyxYaNGgg5F+hSjSinT5nOR12AY1edeKR+Vx6hjyq2NnZpZB4QrCUyl9OSYnG+zfFn3hjrDHuUw5kC/lvH24kxbXPgunsvXBGyP+3a5s4QRAQBFJCIBPKP4hNOrWY/qknCxzn0aZ8kmw8P42lqSEblMdzzXMo398AOCVZTwgjhv0zx7C/kH9CnRTy/717WIQWBASB3yOQCeUPnx+fZufe9Xh5XOVrUrsrlqBNH006q6ujViF6OUKqDyF/If+fVaK/vb2vZNhf9PxTfRuLCAQBQeA3CGRK+UMkX/1e8PjeK74lzYx8HspUKE8xlZxik5/Q0Hg6kjkNX/SHIZ8vYUvEe1Yz8VmznnLlyv20ShgYCPn/y/KXzEuxsbFJlkUdHR10dXV/o7kQQQUBQeBfIZBJ5Z++eEXPX8j/X5b/mjVrOOK+Gs2GzeKzee7hXRTrVmHatGnpe7OJqwkCgkCmIJBJ5R+O78Ut2FvMxccvKacy9LO1ZEzneqTVIighfyH/f13+97fuY3T7rvHZ9L52iecl8gn5Z4pmWCRCEEh/AplS/ucdtRjvLUOPfmPoWFtFmsqziyxZu5FPjazZadYqTYgJ+Qv5C/mnya0kIhEEBIEsQiATyt8Xu7YtudfTiwU6jSmUO+GLbtFMQ/y5uHISAzcWwfuQLf+lAWghfyH/vyX/evXqJYs6Z86cnD59Ov73vz3hTzLsL3r+adBQiCgEgX+IQCaUvzeDS42m+pr7TGmdZHe/WPBhpxypq+3D7Idr6ZYGhSHkL+T/t+SfN08Bppl7SUVvPas3AQEJ36sU8k+Dm1hEIQgIAr9FIBPK/zpG9boga3WJeVrFvpuZt7usaGn3hfUXFpG8X/Vb+Y8OLOQv5P+35K+SvwjLnXykotceU13I//dvU3GGICAIpCGBTCj/ELaNronFc3UWLHamQ4UkufU9homRITsKmHHTfSBKaQBDyF/IX8g/DW4kEYUgIAhkGQKZUP4Q+O4WB3a5sWCGN++S2j1nJQaMH0OfTi2pVjRt5vsL+WdP+e/duxdjY+NkN+uYMWMwNDSM/z01m/yInn+WaQtFQgWBbEUgU8ofoggJ/MTb134kbGMTWy5yyhQsUoT8uRSRSaOiEvLPnvJfv349G9edpF3r/vE16ebtsxQqHiD1DQMh/zS60UQ0goAgkGkIZFL5py8fIf/sK/99u27Ro8uo+Arnc+UwcjkeZTv5+/v7R3/cKulRs2ZNJJ8WFocgIAj8WwQypfzD/N+y1lILm12vomm3sT3JiiGl4sm/8Z7NAIuHTLrkluJP+v6s2IT8hfzj6kd2lf/nz58p06IplaZMjL9VoiIjkFuwnIsXL/5brZ7IjSAgCJAp5X/Sph3Gp8tjPMuSxgV9mNXTlnMdHLjm0CG6yF5sm0ybMXeY9XYHvdOgEIX8/335r127FktLS6naEhgYSGf10aLnD0jkX65da6rPtU2Qf0QE4eYzhfzToI0RUQgCmY1AJpT/I6a2aM3b4d4s0q6Okmwon99cZGqXvjxuvQAPxz6ECPlTYYI2weLDPtH3k6amJmb1W1O6YOH4+2v8Smds3F2QDFtLDhcXF2b5nKWweuv4MJ/OnKfF+8JC/kL+ma1dFukRBP46gUwo/70MLKFH7fWPmNxSLhZAOB+ePGCuYX+Cuy5mdJG99BA9fyH/2NqRUvk73L9O0e6d4m+qD0dPovZIOcvK39nZmVmzZiVrJCS/DR48OP73lOzwJ3r+f72tFRcQBDIVgUwo/1sYN+xIpNl55vcpmQArKoqnF3ZitciL+qUUcPL0F8P+ouf/Wz3/f03+9vb2PHkQRaMGHePvk+Mnt9C0VWkkyxXjDiH/TNXmisQIApmCQCaUfzi7xzVg1kddVngZUCURpsjw12xxMGXqjC08CGrF+oj94p1/LB91dXW+6A9DPl/eeGL3rGbis2Y95cqV+2llMzD499/5S4b9/0X5v3uZh2ZNesSX74HDa6jXSCXd5V+8ePFkdez169eZopETiRAEBIHkBDKh/OHbqzs4T9RgSy4dnGdMol78Lr+RhAY9Z8PkUUxcBkuDvYX8hfxT/M5fyP/Hn/RN7bB/sfwFODgl4RVEtzlWPP3wTrS5goAgkEkJZEr5ExVJ0NfPBKNMnlw5kZdNTC+S0MCvfA2GXAXziu19hfyF/DNBz7+ESkEuzlgcf6M2t57Ik3dvMmmzJ5IlCAgCmVP+6VwuYqmfGPaPq3JZaZ2/5J1/Zhn2F/JP50ZLXE4QSCUBIX/xVT/EO/+sucOfkH8qWz9xuiCQjQkI+Qv5C/ln0e19hfyzccstsi4IpJJAtpF/jhw5fogqPDwcNzc3tLW1fxvn/v372T3fGfOeCR+HufjoHsvubkFnVNP4+J4/8+P65dx4eHj89jWUFRV5tMBT6jyxyU/+eB7ZdZ2/kP9v30riBEFAEIglkG3kHxwc/MNCX7JkCYUKFRLyrxCzsHKnz1lOh11Ao1edeGY+l54hj6rUB29SeheVL1KMU9aOUsEb2hmTdCmYnJISjfdvig93Y6wx7lMOICcnH//btBl9OXVmH/nzC/kL+ae0BopwgoAgkJRAtpH/z4peTPgTE/7i6oeY8Pdne/uLCX9CLoJA1iIg5C/e+f/xO//Tp0/TunXCXvlxVX/o0KG4u7vH3wmi5+8j1Spoj6lOQEBA/G+qqqpsH24kFabPgunsvXBGaoQjadMiev5Zq7EVqRUEMhMBIX8h/z+W/6lTp5hpuxydYXbxddr36W1uPlgvNbdByF/IPzM1eiItgoAgQOb8pG96F0xGDfv7+vpSvnx5qexK5h68f/9e6rfMOuFPyP/X37lXyV+E5U5C/ul9T4vrCQKCwM8JiJ5/Bvb8JfLv13sMk4zc4ktpzIT6Qv6xNLLahD/JqpGkR+FCJYT8RSssCAgCmY6AkL+Qvxj2T6N1/jIyMsjIxX2GOuZez5e7gJB/pmv2RIIEAUFAyD8Ly/+zv398De7atSsBBsPT9at+Ythfetg/R6kS1FvtItWq3NHUFfIX7awgIAhkOgJC/llY/pFExleo8PBIGm5dlUz+Z9xXUrZsWamKp6SkhKSXGnf86fa+Qv5C/nF16HtL/e48803W4CkrK0v9FhoaSmRkQj2W/FFRURFZWamveWW6hlMkSBDI6gSE/LOw/NdsStiR0HbaXpSt7ZPJP/DSdWRkEhrSsLAQrl69Qs2aNYX8j55E7ZEyPdJo2F/0/KW/6vcm4FMS0YcTESEt+hYtWnDp4mWIfRgNDw9l166ddOrUKau3rSL9gkCmJiDk/4/Lf3rv+RQpXCq+Ei5ZZsxi56lC/sAHIX+mTZsWXTc+f/5MuXatqT437Tb5cXDrIdX4mRpt5cnjD1K/SeQ/RtsNZeVc0b97bXJAd0wXKfmHhIQQFBSUrCHNmTNn9CiBOAQBQeD3CQj5C/mLCX+i55+p5S/ZzMh2mjUKiSZThoaHs9jZCV1d3d9v9cQZgoAgINb5S+pAeq3zv3BGnsWLE4ZGnz9/zpiR5n+81C8lw/6Ztedf38aIW7duSd2CRUuWzNJ7+6f1sP/qfbvIly+fFKMCBQrEvw/P7Dv8pVXPX5LPfA9e0qOBWjwLz+MHKKreXMhfSEwQ+EMCouefjvI3MdmBbOKvC0ZGUr9ys2wp/9LjBpM7j5JUtQ0MjhTyjyUi2d735pvH8e/CJT8HfQvlyZOnlCoV8xpHyF/I/w/bfXGaICB6/unZ85+15xMVzQzjq13Im3fIz9ucLeVf00IXN8/BUrdgv74rhfwTyX+0dSNy5Up4p20/3Zvt204L+QPf6/lL5gV8+fJFqk5JVhck/gKkaPMFAUEghoDo+adjz1/IP+G2Sw/5G8yeTtWqVaMvumrVKpa98aVo94RZ5Jl9wp+Qf0x9Semwv6enJ7r6esjGLSeMjKRr6zZs27btp+19VFQUb9++TRZGXl4++lPfPzskW3FHREQkC1KsWDHhGEEgUxMQ8hfyz5AJf+kh/8P3LyMvF7PMMTg4nKKjRmR5+S913kzx4sWj8+Ts7ExwQEmaNUmYVX/g8BrqNVJhzJgx8Q3PmjVruL91H6Pbd43/zfvaJZ6XyJclZvv/jvxtLp2meK/u0fmUjKyV2bjnl/IPDg4mb548FMqdV6qxLliqBDdu3PhpAy75NkeAf4hUmM9f3hMeHpapG36ROEFAyF/I/5+Vf/PBxSldRiX6Lj+4/w6HctTK8vK/8SQAYjfAifgWxPjhc/6q/L8ZW7Nnzx6pllLSI07as/3eJj/pPeFP0vP/U/k3q16LnSY2UvnstHRWiuQ/d/oJqfMmTlbn6fO7wi6CQKYmIOQv5C/k/wdL/bq7OrBz506pm7ta86Zpur3v94b9MbVGsXDB6Ou+9NpCL6VGf1X+lzr3R/JlwsRHwUK5uXPnjtRvQv4JOIT8M7XzROJiCQj5C/kL+f+B/CsaDUelQE6phiRAIfc/J//3o6yZbbdbKp+W0zsI+ccSkQz7i56/8GlWJCDkL+SfYvn7f6qAkZFRfD338fFhpfs+dIbZxf/m+/Q2Nx+sx8PDI/638kWKccraUer+SI93/n9z2L/dQmPs52pI5WmI/u4sJf9ryhHRZS85/P39aTtyRLId/jKz/GXrVqFPnz7xZbB161aWPnvwR+/8xbB/VtSXSHNqCGRS+UcRGuTP+zfvCUo2kVaRfEULUzBPDtLq0x/ptclPVp/tP3fhaeTz5omvb5EhobSr103IP5ZIVpO/4Trn+L0WoiKjCC75X5aSv4P3RnLkVIivj0HfwlAZPEjIPzVGEOdmGwKZUv6B7+5x6vAWnOZ48CBYXrowQgvR1mgco/p0pU7R3GlSUEL+BrRTLIBqhSrRPHf6nOV02AU0etVJ6OVfesYa33yUHjEo/reAG3covfuOkH8Wlf9+/+P07d8gOvWBgaEYzruapeT/ovAT2qnH1FnJcezIffZEVMqU8n/69Ol3v0+QtAErWbIkefIkPGCnpIGTfBnx8ePHyYLmypWL0qVL/zSKe/fuIVnqmPSIWyIb9/ujR48IC0u+giFpuKTxvHv3jk+fpD/wJAkj2agqd+60ab9TwkiESU4gE8o/hG2jazLhblNmz51Pf9UC0qn2PYaJkSE7Cphx030g0nvE/VkRC/kL+cfVHJ8rh5HL8Qg7u4RXGceOHWOt7Wysew+JDhYeGcG/MOwv5B9T6pKlfn972F9NTY1PT5/Hf0r7vf8X5HJGoaycMHLh7x/McrdV9O7d+7casocPH1K/Vm1KFIiZCCo5JF9PrFivNvv27ftpXAoKCpQoVkEqzItXD5LtXSB5iMgl/UFGfN+9JTgs9Kfxm5qasmrlBpSVEubHfAn4iKenGxoaMa/NAgMDefLkSbJ4VFRUkDwMxR2SDzw9ePAgWTjJQ0S5cuV+mo6bN29+9++Jv276W9D/gcCZUP7XMarXBVmrS8zT+v5GGW93WdHS7gvrLyyiXgoL4UeFLzldsg5a8gSrrZ3widwURsv+/ftZZTcb3Tad40+5+dyXTU8OoNUnIXWvX3/B/YQ/pUck7GoX+vEj8p4HGD40YYnRzLkDkGwckvhQUlBgn9kMqd86z7bA3jHhnbOL0wkU9YyQS/Q07bvEjfEdJqGiUjT+XMlX01Z4zkv2Vb9K/hHULB1zAx29fY0r4ddppx6zQY7kuH3zNbte5aaYZrf43wIfPKLY8Sdo9RwX/9urV4/44H9O6p1/qQKFWKU3SSr9GounYTM9IS7JH42Nd1DbJWFuwAM7B2xHuSIrKxd/rrOrCRd9jknt2qapqUmfUlUpli9mWZ/kmLVjPfW6F6J48Zi98c+cfsw5xUoUbN08PsznCz7Uea5I65YJ741v3zlPsdLByeS/xMwKPfWY9eMRkZHorJ2DkUk7qTyZTz9O1VlTpX57PGEaNhYbpH6bOl2TgICA+N9UVVWZ3TEhDZI/TFyzjL56NcmRI2GHv+XLTsNwPRRU8kef+27fQdor1KJendbxcZ09v5u2HaomW+d/ynM9fZu0jA93+v4tTn+9RMfO1aN/CwoKxX7lPf4zTijLqMgI/GycMRrnJJV+V0+DZBP+iuTNz/rxU+LDDXWeg7FNG6nz5s0+xP79J6V+Gzp0KP00bFBUyhH9+74Dnkw0HSz1VT/JOv/ACzdoUz1hJGr7pTO8LfCCJmrl4+O7eN6XE5FlKNQ+5rqS+6v4/hMsXLhQ6ppJZSGRf/2KVViirS8VbvQGt1/uEdCxY0dMxq+UOm/O/JG8fiMtM4n8p7XuhqJcjOyXH91HnjrhVK2W0MYd9L6Dejsd1NXVpeJL+p+kUpTIX6e7FtN6JbQtnwIDWHDxKC4uLj+Nq27dujjM2C8VxsJak29BCfVT8keJ/FcOi5kfEnfouDqy68ihn8Y/b948cshXo1LF+vHhDh5Zx6ixPeLlL3m4btNGuq5IAmtpaWFjk9A2Sh4QevSQ/lKkJFyzZs2k8ikrK0v16jH1Ou6Qif1kdNLE/mofhx9lrkKFCuRIvFX7Tylkzj9mQvl7M7jUaKqvuc+U1t//XGfYKUfqavsw++FapPXxY8j16v38MUFSyb5XsX5VbGfOnEFfX7rR+NU5P/u7ZCvSo0ePSgX5Vdp/93qbNm2iYsWK8adJGtcNG6QF9btxJg4v4Zj4pk3r9J84cUJqaHTixInJmKUm/ZIvxSUu00uXLjFy5MjURCl1ruRTtKdPn47/bdCgQdy+fTvN4rewsJDqPe7duxfJb2l1SHpZSXfNS8sydnJyomnTpvHJlUweXbRoUVoln8aNG0vJQjJsLvktLY8rV65IRSd5yPlT0SRNV9L7S/KBsD9pu36W36TplzzkSIbw0+pwdHSMF/7fvr8kaU7L+imJb+3atckeMNKKTXrFkwnl74td25Y81NzAwpFq5FdOgiLEn4srJzFwYxG8D9nyX3qREtcRBAQBQUAQEAT+EQKZUP5w3lGTSceV0BpkQrOkdn95Bde1G3jXwIrtZq3+kWIQ2RAEBAFBQBAQBNKPQKaUPwRz+5grNqarSTaHNV9txk0zZ0CLinz/pUD6wRNXEgQEAUFAEBAEsiKBTCr/rIhSpFkQEAQEAUFAEMgaBIT8s0Y5iVQKAoKAICAICAJpRkDIP81QiogEAUFAEBAEBIGsQUDIP2uUk0ilICAICAKCgCCQZgSE/NMMpYhIEBAEBAFBQBDIGgSE/LNGOYlUCgKCgCAgCAgCaUZAyD/NUIqIBAFBQBAQBASBrEFAyD9rlJNIpSAgCAgCgoAgkGYEhPzTDKWISBAQBAQBQUAQyBoEhPyzRjmJVAoCgoAgIAgIAmlGQMg/zVCKiAT1GNqBAAAgAElEQVQBQUAQEAQEgaxBQMg/a5STSKUgIAgIAoKAIJBmBIT80wyliEgQEAQEAUFAEMgaBIT8s0Y5iVQKAoKAICAICAJpRkDIP81QiogEAUFAEBAEBIGsQUDIP2uUk0ilICAICAKCgCCQZgSE/NMMpYhIEBAEBAFBQBDIGgSE/LNGOYlUCgKCgCAgCAgCaUZAyD9NUAbz9NIpzvqXoH/b6lIxvvbZzYEXpdDqWZc8if7y7NQ6jj2Tp4paVxqXz5UmqUhNJG+u7OPA9bdERiWPRblYA1rVVeD68bsUaNKMemULIy8V7Bv3jnpzVqYe2q3LpSYZqT432O81F0968yZPAzqqVSevstx347x90JOr30rRSK0FFYsopfq6qY/gM2d3HSKiUmuaVy0UH114UABXTh0msowa9asURQEIC3nAYa/TvIkPVZI22uqUTX0ifjuGt9cOcOhpQbr3aEDe2LMDfS+y7+xdctTsQdda+WJ/Tagj/erJcNb7Ekq1m9Cwakni6H97/5TzPncpWb8pFYvkQfa3U5O6EwJe3ePs2bO8CkgeT7E6HWlXpziPj6/DN6carRqXRzl1l/srZ7+7cZhDV58TGpE8+v/aaNOyLIR8eMyZs+d5+jEEyI9aLw2qJG6c/krKfhVpCM8un+asXxH6taspFVjSNh18VpSePevH1zFJgOdnNnD0SRSV1Lqh9l/uX11A/D0JASH/NKkSH9hiOpQx9zvwfscEqRgPmavSaXcX7t6woWLcX74+ZHqPNix/qYTa8BUsndyS/GmSjj+P5OjUFnR08qd7D+kbTBJj7ip9GNsxkJnDrZEdvZhFI9uSP7H9P5xlYp8BbFPdxJM5qn+eiNSeGRXOo2OrMDUw5lKhYXiusqZtme+Q/Xwdg3at2BnZgDHWizHqWS0TNOS3GNuwG8EjNuKhl8Dw65uHTNPuSZjmUmaMbkmeF2dx27OaI9uDUC4WA+zlhYdUnTwJA43uVErnRtxnvibtFhfj0OOlNIwtv3ueoxk215svrVy56NSBmGb5AXM7dmVGWSfuTPRndLux+PWxxcNmOBXyxej/xbnNGE5eSofpy9BpXjHJA2ZqK8evz3900IWxE2cQ8p8a5QvkQibRKVV6mDKhe3U8++RjU2lXvBb1o8ivo0z3EKfsu9N9wRPadFYl7rErLhFNxnmgXfEdxz1n4HLsEQq5C5Pz63vytx/JqH49qZbwzJnu6YaP7LDQYcyNZrzeaSp1fUnb1GV7S25cn5GoDX2MfW91XB6F02CIJ+5T22R4G5oB0FJ1SSH/VOGLO/n35B9w1h5V9X2008/FpSvVcdwwl2YqaZKQP44kWv7bWnP7hl3CDZY4ti93cDIfjWtAf3YvGklpFUkfNOZ4v9eG1hN3MmSND5PjDPDHKfnzE6NCA9jvoIOj9ye+BITSyt4Dh44VkkX4ed9Img67T/V2ikSVH4aj1WDK5vjz66bNmSmTv9/SrtRwUcJr01a6VY658s0Nhmgb7KTtqtPM6VQibZKTwlg+HrRCtdcBTG+eZ2wZyUmf2WE2koNBimw/kI9NF51RkzyQBB5nrJoeL0wO4tboLKO7DOKQfAeWrljE4GblkJXJJPK33cNwp6X0r11KSv5xOFw0s4D811fl3FUHqiQrwyheXN2Mse50So9zwXKQGvnf70Z3wFQK6W/Fpm+5+FGYFBZ/Ggb7Pfl/vTCPZp120WpsLs6cqsD87YtokcFtaBrCSJeohPzTBPPvyD+Is/YDUF9Rnu1rSzNn3H56O25gVAbb/5fy5wtHnMzRcw3AZfciWpeOu9P82Wszgonn6nJknyXpqx7pwgsNeILD4D7crdmPMs+3c6ToVM46dExSwgHsG1kHvYeDsR78EY+9+ZjjaEWjDLd/SuRfn10Dq2CYYynv3Xskytc7tltP5U6dCZhrVk2TGp3iSD5uo1vlIeRd/JJ1A/PB57OYjXSl5BBVDusvQX3vbcbVgsBry+mh5UWPk4fp57+F0QMn80WhFEW0TFhl3BllednM0fP/l+UfFc7VzRMxdI3AwtmBDpVyRhfzEau22L3rx4pFoymfYW/Afkf+QVyYp00nt2Js3ViRmSM2ozl/O2OF/VN820oCCvn/Fq4fBf4N+X+8yJSh+hxqMpcjo3NiOXgUQV3nMEevPfkSOtNpkqrfieTX8oc3Z1cwZrQzVRdsw75t6Zjov1zGWseI8/Ws2WfR5ncumeZh/S8700dvK11mOdHgykwGbFRi+z5XGiTuEbzcS6/mw5G1OIBDFR/0rDbTzWoRo9pWRD7xOG+ap+5XEaZE/jW5YNQVDZ9GeM2fTLcGxX8VaTr8/QF2qo3Y0eUAl2xUCb6yln7zbmI2ewRnhjTkge4dlg0swf11RnSb+431l5dR4u4WRus601izORdPv0THzoluNZSE/NOgtKKH/X/U848I49RMTYzvqLHUyYL6sffFTcdu9PEuj4vHYlpl2NP7b8j/02Wm6Riwv7YNxyYUZVr/wXzq6IDDuA6oKKYBxGwShZB/mhR0yuX/8fA8uhofZPiGLeiWCWLLjKEsfdyM+fMnUbdoxtk/Wv4r8mJl2Z3CSZiUUOtPjzr54esNZuvqsLWcPeft28a6fyM6Rq7Us3bDok35NKH5p5FcmtYI7UudWOllS4XHy+ijMY9SS87j0S3B/i9Xa1PB+BMbb+5EPfw8M8YZcaO+JWsmdSaPYkbaPyXyb0meG+sYYbOYm6FNGdGlElCUZv07UCt/xk0avWanSpfbE7jn1ZfXO+cx+UguHK1G4WtfH4soew7MVeeCwwimvOjOmYUDeBMrf3VLS1S2TGNxvpl4z21OQGZ45/8v9/wjwzi3aCATT1bG0XkGTYrG3GlnrNUYeKQizu6ria5SGXLEyn+fHNNGqUul4P6uuSx52o/bN2Pe+X86thhNk9308ViPXmVZds4exIJbqjgsMEe1uLB/SotPyD+lpH4aLoXyD/nATgcDppyqwNYtU6mcC24fcsLE8jj9Fy1mYKPS6T7JKS5b0fJfGky//k2STZypqGGJYTtJS/GVE3NG0ndzGc5cmM1/4QGcWW2L1Y4IrBdZ06JM3HzvNIH6e5F8vsb49i141HUbXjbtyMtTFnZtx1w5K87uHEYpSWyBviwZ1R3brxO5tWM4hfFjn70hlt5Fcd1hR4O8GTl/O4XyB7493sHs+Yf4RBAPTz+kYA91mhatSOtB/aieEUVwwoSKhmGsPTGNLyus2f6tPTYTeqB4aDRdlpdlmUd/zlgYcUl1Bq4jaiaS/zIG5N+Plp43wzxX0+HboYyf8GfmRMlO/WhQImGiaKGqzVBvWo+COSFLvPNfGoSBqYbUhMSyLQbRvXY+Hhx0xHjGQdqYOzOqfQVy+V9kkkZXNtIxc8h/03t6d6wvde+/OL+FXd+Gc1ci/9BP7F1ghPmRoqzxsqGWijz3T7hiZOqNpuMihjUrF70iRhy/JiDk/2tGKQiRMvmXfn6SqfqjWP2uIcb9G6EkL8OXZ9fZsmY3tWw2sGR4C/JIr6FLwbXTJkhKhv0lV/K74oxmt9V0P3kWw/z3cTHX50TJsSw01aJ4Bk6a+3zQiOrdXCnX34yBqgWiodzdNpOlx0vi4XuRoaUk75096NVvEtfL6zCla/TjAK8ubmfltqeMOHwRO9WMXHORcvknlPhXrm5fzfpjt7m2fyf/GW3AenSTZCM3aVNDfhLL2830ajGLjms3ILt9Ac+rDMRkYFNkHy9HZ+Q++k434MQiN0roTWdSm/JS8h/XSYUDY9tgETaNpbpRzMro2f7Gs5Gp0ZpKhXLHT/groarBMM12lMiTReS/8CVdezcj8duuar0s0WtdlK9vH7HK1oDdfiVprlqHvB8fcPLxNV69q4qNhwtxb/P+ep1JdoGUDfuXeXkOO0Nd3J/VwrC/GrkUZQl4eYctK7dSZcpqloxuT6K5yOmfjSx0RSH/NCmsQLxtBjHsWmvebP3OUr8zg3lzfBzfTqxknOVSlMrVp5SkGxF9fOX+ueM8r2TCQacRFM0g+6dU/uCLo3pLNqtuZq32F2bp21NqrAOmWvXJOPcHcGBCGzQOlWC0euLZ/U/Zs2gnTVY8YdWwwlzzMKPv4mt0aF4Hebm4VeTvOb/Vm2+D93B1RqM0qQ1/FskbJrdT422v7yz1G9UHhd6u2GjmZff6I+RtNxb1/6SvcsGsCv2PdGDlscW0SPc3AO9w6FSP95qeKNzcRvleExneuiLhX+9hO3goyi1HcOf6Q3QszWhXsVAS+VeE62vR1F+H6qg++Livztilfv/ysH9slflw9yQbN23lwSfJD3Xo2Pst6+eHMWGlJXXTve7E1eOUyN+WHOe8GG+2gMjS9SlXOC6xgTy8cBzfsuPY6zRGaiXSn92L2eMsIf80Kueb7iPp4p6Po2fmkqCft3gMao9Znnm8W6TKQRcLZpwvhKP9JOqXjtuU4gtnl9ugu/Ql9utc6V4l6ercNErgL6JJufzhjqM69ZeUZLFDTXa432GMgwNda8T0tjPkeHUI7a5jeTtyG/v0Em8QchcHtRasKm/Fzrkd2G1rwobcgzhi3x/F+Nl9r9g8Xhvtk5U5eWQJ9TJwuZDr0Gp4l3fA3aZb/KsXv+eHMNK2o7bJSiY2eYpucy0e6V7kqJG0/YPX9aHavEJ4HF1K6wwY+j80RZU5fj2oIutHt7FT6VgzPxHB/niYdmPD02LkLd+I6ZP1qVY8R3L5A97T1ZlzsjiBn18yfF4GrvPPBvJPeo+edxqKw802zF86nNhpvBlwG6dA/pcm8XKFFdOO5sR+tgVNysVtahHAeU9bRi1+gpWnC71rZeiGBRnA7s8uKeT/Z9ySnfXluht9urlTbtlqXDvHzJp5e82dsb2dKbh4J0saBDHfcDi365sxd3w3iiSal/L15gaGDbUBvU1s0a2RRin6vWh+R/7c9aB5GyvytWtBzgLtmDNbl/IZ1+3n1SYjGpk9YtG5nWgl2Xnl5RotWtkFomc2gItr1lB9sjNT1Csjl2hun99RGxr1XE6njddZ3Cnj7H/KZRCTNxfCytWajv/FpOOEa1+mrVHBxNORrv+FcmJSD7qcqIarzQQ0OlYnevzI9yizrYzZk2MS61z7x8xvSOfj1Y4xtJvxGLUGbTCwMaeepBzCgzi9TJdB08/TcPR0Fpj0p1Ruviv/dz5rGNHXgGPUZ95KIf8/Lb6fzvYnik8vz7Fn/yvqqrenVpl8cH83+pMWkHfAAqz61YypTxly/Fr+Pkd18TYawoUqxjiaaFI80bLEwFubGTnCmqBhq9mmVy9DcpDVLirkn2Yl9ozdjkuYt/81HdvGCPzl7et8y9+I8QsMKeKzhvHma2ht7sbIdmWQmpMa+Bgng0HM9dXgwBEzMmLCbbT8lytiOF6dgkmYKOYsQyftgYkmk31glWY1TG9Vov+kxdjrNsi4If9vz3A3HoxT0Gi8PQcle98d+eoA/Ttr8yhPdXIWqontfBtal88nvYGL32WMO7flQHkn9nkNyhB5SpD7vT7CfKvVvFUsRPkyMaVw68Qpag4yY/igFjETuO5uZ+IyTy6cVqK1Vr2Y3fPun2a/Qh3G6E6kf+x8hzSr1imM6OPNZfTRXEipflbMsBxAacncyagwbu2ZzqDh62g6w5WZI9pE7wyZMNt/GeM6xex7GRrwmpVWGph75WbGlkws/57KzP2gxYDutYkbdJaVV6JGxxGJtjJOIbS/EOxX8n/vu4eZ5ivxz/0flSqowM2DXCyrje2kIdTImEHHWAq/lv8hzxosMnGjiZkH+h3LJWlDn+BqrM3se+rsO2pJ7P5Xf4HwvxOlkH+aluVHvB3ncux9bKR5qjFAR4PaRfPy8fYONp0KpbVWHxJt3R5/dd9jK1l1GHrbDUP66wBpmsAfRibZ2nTF0aff3dtfMWd5tAxGIVntF3e88HbE9YoCbTS1aZORG4MHPmaX13Y+1xzOkCbJe+1RUZEcc7fgwCOQTNwa0Kkxhb7Tvbm9xY7N92sx1FyDjPs6QTivb59k25YDPP8WQzpf5e6MHd5UaqvWkMBLrJy+hSfxpVGQDkYmtMnA/WZDvj5im9t2lBpr0LlphdjtkqPwe3GZ7ZvOU66jJi2qF49ezRLw/ibbtpyjUltN1CrHPWqG8uzmQTZvf02zwZqoliuY7nv7f3pwnm2H79KwpwZ1in/fhOdXmrP9rvRtJCOvRH0NQ3pLbSiRPvdt0qtI2pGV1wqjZ9jlBxM/A7l/dj/bd17CL/rkIvQ0MaJJ0if+dE/+N24f2MK2N2WxGNpS6uqStsnzVnmGdgrh0LFAWvUaQPWk65GBZyfXsvpQKBo2w8mY8dN0h5aqCwr5pwqfOFkQEAQEAUFAEMh6BIT8s16ZiRQLAoKAICAICAKpIiDknyp84mRBQBAQBAQBQSDrERDyz3plJlIsCAgCgoAgIAikioCQf6rwiZMFAUFAEBAEBIGsR0DIP+uVmUixICAICAKCgCCQKgJC/qnCJ04WBAQBQUAQEASyHgEh/6xXZiLFgoAgIAgIAoJAqggI+acKnzhZEBAEBAFBQBDIegSE/LNemYkUCwKCgCAgCAgCqSIg5J8qfOJkQUAQEAQEAUEg6xEQ8s96ZSZSLAgIAoKAICAIpIqAkH+q8ImTBQFBQBAQBASBrEdAyD/rlZlIsSAgCAgCgoAgkCoCQv6pwidOFgQEAUFAEBAEsh4BIf+sV2YixYKAICAICAKCQKoICPmnCp84WRAQBAQBQUAQyHoEhPyzXpmJFAsCgoAgIAgIAqkiIOSfKnziZEFAEBAEBAFBIOsREPLPemUmUiwICAKCgCAgCKSKgJB/qvCJkwUBQUAQEAQEgaxHQMg/65WZSLEgIAgIAoKAIJAqAkL+qcInThYEBAFBQBAQBLIeASH/rFdmIsWCgCAgCAgCgkCqCAj5pwqfOFkQEAQEAUFAEMh6BIT8s16ZiRQLAoKAICAICAKpIiDknyp84mRBQBCIIRDCo4vr2XRIDs2Rg6lSSHARBASBzExAyD8zl45ImyCQZQhE8OXdAx49l6F8jSqoKGeZhIuECgLZkoCQf7YsdpFpQUAQEAQEgexMQMg/O5e+yHu2JBAe+JE9i41wOf4+Jv+q+uyz7Rb9zxfnt7DQeTk334GMrBx9pu9meD3JXx6y0sgTuXo5WOvlQ/VWnalTNIiwjx/YdeoKinlaMcigILcOyKI1ZhhVC0Fk6DcOL9HD8eDb6LiLd7FkhUEzIJCr+zdy7sx9zvg+5v37mtjus0I1W5aGyLQgkDEEhPwzhru4qiCQYQQuLR6C+d5wOuvoUDv/LRZP8KKs1UZsGn1gwYKF5KzWkQYVi/Bk1SiWfR3BYjdL1ApexkJtOBuV22Fl0YPqxRS4snYRzvvlGGE7hNoqRYn4vAkXD3kmLrSjSSm47TYcg3V+qI8dR8OoMzgsPELpsZ4sH5KfI8utsHB4SEdzHZqVqkz99rUpmGFExIUFgexHQMg/+5W5yHG2JnAGg+oD8dNdw+JxzVFR/Mzd09cJKFmHvM/WMW/5S7RnWtK0lDJfDo2lhd4tjLacYHgtifz741V7MTeXdSQnz1lnPp7Zt5qxZ50hpXKHc3m3Lfbx8r/AxCrdeDxkPe6T2lIw6j3X3SbSdH5Jjj+azJfl5pivUmSuhy3NK+RDJluXici8IJD+BIT805+5uKIgkHEEnjmh1sCBrhvuYdlWKVE6ogj0e87LtzKUrFiaXFecaa03hwd+hbFaf5ExDWPkf03nHLt1C0Cs/NdH6LDGrit5lYKl5f/SmlLtt2J68gKGdWNn/91aQPmaMxl18T6Nr5qz6HglZs4zpHoRuYzjIa4sCGRTAkL+2bTgRbazKYG7Dqi23YXBiRMMrSjNIOjVLTzmTsHr4ifwK4y6aT422t1kXCL5PzC4zsaBEpnH9Py3K+jjbtGePEpB0vK/MR657p5UqFeHonEz/4PfcPnSQ/QP+NHpqTkuZ2tgO3tc9PwAcQgCgkD6EhDyT1/e4mqCQMYSuOtAg1YeDNtzm/ENEyUlMpTrW6cyxfM1nYePpE5RFSrl3Ug3rb3o/KH8lXofwWSlC52LSWe5VM2aPN4s5J+xFUFcPbsTEPLP7jVA5D97EQjaQJeSJtRwv4SDZtGEvId94+icEcx93YYF80ZTSQnCdwyljPEdpv6J/HN7oV7KmHYHXzFZLSnizxxZLuSfvSqeyG1mIyDkn9lKRKRHEPirBPxYPVgNpwhtnJ0nU1/lLRsMdVmuMg7rImuwOvYf9otsaFTsPOaVu7A4qCST3Y5g2elZ9Dv/FA/7l/rMtuGNmBUwlEXLLGlSEC4sGYrh2nAmbXYm3z4h/79azCJyQeAXBIT8RRURBLIZgU+3jzF/miGbHiiSRyGUt4V7sMPJiFL+p5hmZs6R1znJo5iX9sYz+bakEzdq2OHk0JQ1HX9H/uD/+AJLpujieVeJfArg/yIPw3ctRqdWSW6sFvLPZtVOZDeTERDyz2QFIpIjCPxtAlERYbx/eodnn0JjLpWvDA0rFSEyJJBXTx/yxj8MUKJEjZrIPr/CJ7lilCubH7+HjwkuUp0KBWSBUD69eIafbBHKFc+LnEwk37684vUHGYqVLkkuRYiKjODjs9v4fgiJzVJeKjSsjAoRBHx4wbuvOShZqgjK8n87xyJ+QUAQSEpAyF/UCUFAEBAEBAFBIJsREPLPZgUusisICAKCgCAgCAj5izogCAgCgoAgIAhkMwJC/tmswEV2BQFBQBAQBAQBIX9RBwQBQUAQEAQEgWxGQMg/mxW4yK4gIAgIAoKAICDkL+pAJiMQzPVdzky1Xsotf+mkFWquw7LphtQumePXab62ilmv1DHvXBw++3L67Hmo0Y9mZc4yseYICjrfwaLlr6NJCPGZQ47mWK04hGTlmlKRSoy09cCwXcIueU9X6dLe7jhQkJ52Ttj2aUDOpN+s8V1Fz543ML/mQBNJ5De80Jwwj5vPviRLTPvZPizVypvk9yfM6diBtWF1mTB9KcObJtoY/7MvXnMnMPVoERZ6TqdzpSJp/7W8h84M0vfD1NuCuvEpO8yoSmM4mjilrax4sHzojwH732Kp9XoUBw1Hu8F/xGH6eG4V+pbz8Hn6jZwqjbDbtpYeJX9RTg+dGDrxKyY7zaidKOjLtSNpbX0sujy6Wy/Ctl8jcn9nWWFURCi7p3Zi4sbnQBH6Orpj160qsnGfGry7nWEm9py595HchdSYvnUVXYv/Tt1JTVhf1ppZcr6SBYt0q6U8oohv+GyaiuPxYhhPNaF+uqU35UkUITOWgJB/xvIXV09GIIgLXjMY6+KLtZ0ptcrkiwnx8iKz7WfytpUzaw3VyKHwM3SPWamnj3eVeawzrMYTn4VMn/mE/nMWol7hCINydKLItlDmd0op/iCubFvAREM3yli4YaNejr3TOmJxpyEL581maKuy4D2RmiZ30Xd1prP/bvRn7KHpnHVYNFFJdJHLWDcfiOO1RuwIWEUbyV9CA3j9zo+Q8MjYcC/YbDcV+9t1OLfTnoqFE395TxLkPmbVquDwqhJjZi5ntn5L8sSe+fnRRSyHNMfpaQc2HFhGnxol0lj+Z5hQQYPtioNYf2d+zMOL5Hi0gCZNNjFwx1p6lIj9LUcByhVN+uASd4I/Z7zs0B95il77PZjcvCoSJ7+5so+p4ycQ0GMmVloNCL3iiKmbP+MWetKz6o/K6jTjy/ZkX4ERrLsyB9W4YAdMqWF0nbFuy+j2dS/jZ+5GdcYqrJol/4rQzXkdGbGjGlNXTaDmzU0MtT2C5srdGFWTi653M81tuF1vFBY9auO/aQITrtRlvrN19K6Ff/94gPPwURyrPp+NpgmPW7+8blQUIV8/4hckh0oBFZTEXgq/RJbdAgj5Z7cSz/T5jZW/x0eWLZ1Jwwqx8gx/z057Q4wv1+bSGmPy5fyZ/e+xeMhITtZzZuPEGjw4NwuLqc8ZuXTpn8k/6DnrZ41j+bM2zLPXp04xBT7dPsp046kEaVgzc3RlvNTrs6XVbnZNbkzOyEB222gx9s1QnrsPihXkAfRMJ7N213VClQeyN07+ScrD//ZeTPTmk2fCTGb2bIiSTNIv3d/HrHYtVuRqRe96PTGcrU/VaPtH8uiiJxaD5nO2YDkclqex/G+uR8vAhgPH75G/iiGbE8t/7xiKjQpng+9yWqVAMrddB9Fuyi4+fKzI1JPrMI+W/zcubZ+O2YK3mCxxoFONAoT5PWKxyRh8G1kzc0yz+IeceGQ31tJjnB1HTtyjcF1TNsbL/wUunVRZ33Qbe6Y0IVdUIHvs+qD/sj++7klHI46jW6grny3PsG5CbRRDH7FgYC9sVez45NaRuwecmebxGF0rG9pXVyHw+XUmG+lTatgKJnevlA530x/KPx1SJi6RtQkI+Wft8vsHU/8D+RPJlZUmDHLxZ9WBJTTMo8yba97YTNRl9/0YDP3cnzO3+TM2OppiOmsH7xXyUzCPAuGhAXzxDydXlT64ebVnY/3hFI3t+b8/sQxdc0cuP/uGfO7CDJy1ixkaScaZoyL45u/Ht6icqOTNiZwsRH16hNvkMewupoPT4EgGNxpOjdWBOHePsd/jlbo0MvmG1/t1qL+/hfPU0Ti+78i6VvdpNUXm+/IPec8+pwlM8S7KImdrmlfI+52e+33M6jRkTyU92hX5QleDOXSolgciw7iwVB/DtS8IlZPDzCVG/l9f3cNhdHs8rsYw6uBwDff+BWLYuWxHY8w0OtYpRmTIVzbONeBh1UlY9koyvPzsNObG49icYxTeat60XFReSv6P5reh1TV9Hnn2Juk4RbIKunssZY1OojVkFJ+PHuM/u5kx8g98y7bpuiz50omls/SonE8Ggj+zx2YAcz93xXlOL87pazC7gA13F3QC32NMmmjItrx6HGqyh9bLqibI//l62tYdQSUPf5b1iCmPJw1ZLxAAABMsSURBVKvHoGbyhVVv11D18ibMZ3rTb/IMejQswMeXH5HJX5QCuSRhX+E+sDOjwsyJWNOefU4GOF6tx7w5ptQuJkOY/xucRmtysaYZ8yw0SPLBQl7vn0Xfycvx/RiKctHKjJm1DmP12FdDDxbRoq0DvrFQGhmsxsOwNXmV4N2Nw9gYabPzXswfe7k9R5JNiJV/7gZ83L4BSVUvpdaHGbMdaVs+JqzH0NJMjX3noqrniefEduSVC+TihinMOVoMM1tzGsaNyPyDLYbI0p8REPL/M27irL9G4Efy9+fwfCNGHijBhc1W5Ap+h8OkYYQ2tWBMx8o8cR+E1qqCuBzbSKe8PiwYMZ5zNWaydFRlnlxewpx5rxg4ez49G1xhZN6u0cP+tuWPYjVhMu87WGKtVY/ACzPQmfOWcQtdpd+lfyevX55cxmpQfwL6L2BOt7d0rTWPAZduYhTrzYhjdpTUvIGb30a6R4QR8OUTX8lFkbPm5O7/5bvy939+A5vBvXjTZTZzTTQoLpe01y9JSIz8LzabTnuFu+TqasDYDtWQDwtmqV4Lzii05+2Nm4yKlb/ryPqcqWjLjEF1ebHFFI05b5hx8ijaCueYZuwIQyZj0b0+sgGXsBk2hYpT9jCiYZJRlfAQ/D77ESKXl6JHRlLasoiU/PeOKc6EM2UI8nsVTapEt2lsnTWMkvm/MzoT9JGXn8PI43cDC2M3iljYxsj/6xs2T9NmaZgmy2aOpmJuouW/364nxnebs3yhLbWU3/FFNj8lC+SA8GD8/D4TIp+PYodHUH5G6QT5+65ErfZcep+7gXH1mMKLOD6DslpXcf64iS6hgXz+EkzOfPnJqSg9KePt4XlojfagkedZ5qsGsXuBGWvetmCGzQgq5IGobx/ZajWKDXn7M39aHxI/Jvpd2YLh+Fko6CzApn0ZHuydxiQvOSzmz0WjwH46N9en7MxrWLYG7m5H18qZYuOO49IlnHkmg/jaxAL9zlV44jGUHq45cTmzm36lY+Rvu+kd2ju9GanyCHdrIx40tGCBSS9umFfFPNSCXVPa8OGMBxNm7qft0l1MVVXklPtYLPeXYuaiWTQt/dduWBFxFiUg5J9FC+7fTfb35e9/5wBm40ZwS20F+6Z2IOj1Ksx1z9LHczEdSsoTfmMOdZvPZ+Ce10xpnpJh/08M+GrHZNcgLBfZ0qZqfqK+PGOj9UR2FBiIo5UWP5wjFRXJlYW96Lo6kpmLXBka4ULBjluwvX4dg7iR4JMzKd5jK2aXLjGhQqLS2jeeHH0/f1f+z64vYsywA/RatJzhLYoh2UE/+REj/8udFtI39DKv1AYysa8aysHbGNvci2pjW+PtuQ/daPlfRqe6C+q7tjGgggIRD9xp3siIRuv9Waj+HK9pxuyMHMJii+4o3bajt+FjjDZ50OlnvcStgyhlkVj+Z9Ev1YltlSaxy0snWoZXVk7EOUKHXVPa/biaPjmCgZ5LgvxDPuG9ZAyzL9dlvuMU6hSF8K8f8BzXmHlf+uL+M4FtHiAt/5PTKdx5E5aXr2FYOTYJp+wprbGZiecuYVTxO8nye8yqGWMxXXGGPN0c8VmuS77gF6ybOorVCv1wstbmv1xA0Ee2TxvC4qAeLJ01hsqSh5To4yMHnadge6A4S5wmUadkTsLfXMfZcjp3VUczo+pxyqhfZW3ATnpIhkckDy9f/CFnIaI+rcNsyAl6rXKmUyl5Im7OpZbqDPp5+zGtZYz83SKHcdJdm1yhr9niMBqXZ+1xmtOAeVXHUuHQRczqKBH56gBj+xvwafhxNg3JLeT/7zaSaZIzIf80wSgiSTsCsfKfMJ+nUblRkIyxS95oh4dQuoMhS2aa07isIlERQQR8CSNH/rwo+jjTaKgtt15GMHn3e6xapkD+q5/S9IIubmGaONvoUDGvDIT5c8xlLLanKjN7wTRUf2D/8O26FDM4SeeJrriNa4HyKWvydNnOzGTy34jJuasYV0mZ/K8v6s3wQxVYtHwWzYp8X/1xPf/LvdZhWfQw6941xdqoDyoHh9HcqwkOOjLMmr4nVv4F8P8QjJJKfpTvbabvWHN2nHqE7q5InLpEct1rGqN3RrJ+sQXvl7Zl/KORbFyhQ6kfXVqSjWTyD+WLZMKifG4KFsgVPWs/7IQ9NbXvsPDxSn44pzKp/KMi8T21jonjrCgycQPzBjUi5II1LdpPJ7Kj6e/J/5gNKt22Yp1M/hsYf+oKpt+bPBgZwbevn/H/9oINxnrMfqnBmR39OWWly2qlASyVkv9gFgZ2Z6m9Xux8C4n777BksiGHy+rhYtyTojlk4NtLNs/Rx+1NJ5xtymJWrh+3G05g9UlbGiSqEpGJ6/JlF9SG2XL1cQCmewOwbRMj/8NV5rJlcgOI8uOoxxScTlZhuoMexSMCUChUkJzvfJg9RR/bdT60W/KcncOF/NOuTfo3YxLy/zfLNQvnKlb+bi+ZPceCuuXy83ifGRpTbqM/35XJWrWi37mHfXmDp2knpmx7CWG1mLyiHh7aq+iXUvmvekLjM30YuuwGuXMqEzPCHkVY8FdKdTBl+UI7mpT6DsZjNhTWmEMz61OsGVOL3JJP0j1aToPaS9C+ejVJz9+HpR+2oJF4ZPknPf+FvUpzuNJ8ls/qTZHvjfhHJye25997F2ta3kVn3TvmTTPi5uQSbGx6kekVjqJvGyf/Euw3a8TQFU8gvCK6dqp4Wy5Hbd03nLpAxPX1aI3eTvf1S8g5pRIH213EfUTFH4w4xLJIJv/vMHq6no4tJlBu2RuWdf5BVUwq/9gHvEurLNGb4YavvwJ5VboyZnppHnirMH7eRGrl/0FcSXv+j1bQqN5iBl26kqTnf5FFb7egmXT5pVS0kQTvNSOP5hGWXt1H0e2TWPepNTOk5D+GNTl6s8C6H6Xiyun9LRZMGoLZpkfkVlaMWSYYFUlI0Fcq95+H15zRFOMiJmrt2eiXK3p1QxOjDawxbkuu0PesMu2A2ZYXEFYTU7d6rBzqRq9E8k+Y7f+ZY54WOB+vhK3DBGTXdKDZjCsQWZgOA1rw+cphlLRPsVXIPwu3gemTdCH/9OEsrpJiAsmH/SM+3MPdchj2r9XZssSceqVz8vroFAZMucHQuR70qKJA7g8raNxoJr1/S/7DcQ3rgcOk/pTNmZBAOaWc5MmVE/kkPeDX+2bSy3Au/r12cXZaE/Iox1rkiQeNaurTbNs35neIieeFlx71Rr1hRcBWuifO+w/lv5NepSdRab43s3qXjZ/od3hKY/q7PY6OoVSv2RxwaMzc5mpc7r0b71FRmOiso/q8obwZpEehtZdRf+bG2Dj5y3vRsqsHXZ2PoVtfnpx+2+jQeBx11gRGy5+I68zSsiVofHd8+znR+tw5NPw2YGBiyYHb/sjIytFj7jmWDymXkIOUyP/5Jro0n0PzvReZUiPl8peEjAj5RkDgNyQrH2Uiw7m50xGvB7WZYj+YMj96IEoq/+h3/vqobvzKotihhxcbDFAd9ZJlX7bS41d18aErNauOo8uOF7S8qcfCO02ZP2ciNYtAuP9blo3V4njlCdLv/KPlb8Dh0ro4jO5AoUQzH+WVc5Mnl+QBM4JAPz+CIuD2Fjsm2B+m+5oT6Ec40tfUh0HzVqNZVYFcHzxpXM8SjV/J36AI+h1H8t+Sp8xqJ4vS1wtM0jbk7aDjQv6/KmPxd4T8RSXIZAS+884/KpLHRz0x0LemtMV2Fg6oz2u3/vTdVwf3rebUkjh4/3hy9vXCPKXy3/qBXp8sWXigHNMcYhr2nx2fLm1gnIEh77puZpuJWoL4JSdFPsBWtS4XRlxnt37MC/7T9l3pdr4r77bpITXt7UfyvzudRp02M3TDZcY1TnjqCAvyJzAkZg8AWcUc5Mnhy+S6qtHyP2hZhQ3GOuxTrsytha+ZFeBF+cMuCfK/b0p5q0Ksu7aQphJGp2ZQtIsdvdcHx8ift3iNG8SS8++4K9uXC2ct+S8ylG9BQYRFREVfUyFnXnIpJnoKSir/Zxvo3NKIaste4dgxluD5BVTROMWsF5vR+lEv+zs9/6T8wwM/4mk2kPP/meAwUZ0fdfxJKv/Ih0xXq8/pwVfYZxBTHmfm9KTHOXVebx0nXR6Pl9O0iSWdN7/BKm7Tp2NWKLe/yZYgL0runYftxi9Mmj6NJuVzEfTpBTZjtFDUcse6f62EUZKot+xynMTq5x2YZzuI0j/a4iA2kxGhPkzvpsOdfvuZGzkBje21cN9pQR0JL+8JKGu4M+lX8u/2mSaDr7HKfxs9JJXs9kZ6DjUiarSPGPbPZK1aZkyOkH9mLJVsnabvT/iLDH+Mp4kBVt6l2X5hISVOT6K39UtMPTejVfU8ptV7seDpN4a7XsV1UFD0Ov9V+U25uLhb9Dp//fHXGbnUhT4NLsdu8hOCVYndTNSfhqLuMhYOVgX/V8wZ2JgLVa1wtB1Flbjdc749Y/0sA2Zer8PKxWbUKyOZ+ZX4iCTYaxBlpoWy/NgWenzehIa2I2Wnb2VhhyQTB34k/60DKDklhCUHt6L505nZccP+uzlo1YIz8wcwcOZ23rdZyZeN/Xh6MJH8I11p0G0HuluvoNfgJg7dh2G15zJtFj6MlWIUT9Ya0HL8ckoYXeSsZSKZ/agOJpV/ZCgbtUswOd9aHi+Osf+Fhf2Z+GIARx16Sos2cZzJ5B/IpZ2zGGf/mhnLZtGuVhHerhxMuxU5cFi7NHoi3A/fhCSVP5GEbBhCySmBuB7fjlbAVnqPmEvxqRtZ3DnJu5zIEFZo5cZZZQW7PYZQjDesHt4N+6LOXLNvhMyTo5hOsOOrlj0LBzfi08pBdF6XH8fVi2hfPPGTTRTvTnuiO96JirYbcez6H599r2A7XIsX7RxYoHqH+kP2Mf3cGXT/k4h6A90HO1J53h4mhc+g55QnGK/aTp9qFzCr3Zu59z4yxPU2nsNCk2zyk2jYf0weBrU1pNWOrzi2f8VWW2MMbTeSx/g4t2fUFRP+snU7+uvMC/n/mpEIka4EfrTUL4qX++agoTeL8KEHOG9YBKexbZiy+wPyssXRXbeXysuqMd9/JC6bl5DDawj97bbypZI1h1c2Z+nA1qz102DVjh5sU9WJXufv2CGC5/scGGAyj2svgpGJUqZ66/E4b5lMPUWF+O1dvz29xHS9nsw+8AFlpdj3udFM8tPB1JGFJn0opRjMNsO6DFz5EvkoFXrO9mTRyDYUUEqirB/I/45dbbps6cCGK3Np9EPLSa6ZWP4tiTjjSI0+1tSZ/4kNfeV5lFj+1QqxeWwNhqx+g4JcIXrP9aDVid6YnFFj2cld9CoFUb7rUG/mSBvvC1jU/NlMv9hK8J1h//CQQJb2KcSUozFr6huOdsNjSh/KFfjJy/Vk8o8iItyXtVamTF20n4+yMuTM2xD7I/sZWlkJOZmXuGi1x7rQHN64Sr1IIVnPX5KI8BB2GdWhr0dMeXSf6c6i0e0ppByJ74U1TJi6h8HWjvRuUoqQgI/M1izJnPMKyBBFM7M9bDZtQW4lyYYOETzf60D/2DqSR6Uxcw7vYWBFSZqkb4yoiHAebzanm6k7L/zCiIrMi1o/Mxa46FFdNpLAjcMoNHI3ChLMkQl1JHfQC1zGtsRsZ0xdHrF6F7VWVGfmu+G47jDj/uTEO/wlkv8cfYKc1Wg8+x5KcrlpNsIKDaVdTHF5hfX509Q/IZb6pWvTlcUuJuSfxQosOyQ3MiKc8Igo5BXkkU20w11UZDhhYeFEySmiJC9DRFho7PC0DPKKisiEhxCOHAoKCtGb3oSFRRAlI4+iomx02IgoWRQU5YgMCUNGUTn6nX5cnJExo9zIysqjoJiklxkVSXhYGOFxgeILQQZZeXkU5OWie6WRYSGERg+XyyCnoBC/UkF6kCCM4FBQVFaQmlgXFR5CaKRc9LV/ruAowkNCiJRTRFGSgcgIQsLCkJVXRkFOkp8IwsIjoq8vJyOTLE2ykZJ8xPCKltezDXQYepv5R22o8dOHjthcRIQREi6DgpJ0OiNCgwmL3aFYVl4hnskP62tUZHT5yMjLIx+/ib7kASCc8PAIootDRlJesekkiojQUMJk5FGWZDTxIUlThEwydpIVIqHhycsjnpG8AnKx1w4PDY6eZxBdB+Rj2cZeQ6qOSKUpee4kDwCh4eFExWQAWTl5FBRi6sf/7d2xagJBFAXQm52Nf5DO2ir6ETZ2QmrB1sImgdjYWQUCwS6kUewEa2sbLUTrFKn9BFMYZ+ZNGFyCImmWbWb3fsAsc8889i082IHVOGibLDqvEXdRy6pUQmR/YJyv5RjOaMiNNz0dkFgNKxHiWAH2+Pdr6Ej5M7cwxkEpjfWYzb8I78u0Gdn808pxHQVyILCbPaL92cRiUM/4HoAc4IQcwXxjNephuK1g8PaE++SKjJAjce/ZCrD5Z+vJp1EgDIH9Fz76XfTnd5gu39Eon19AFEYE7vJ/gdHDLTqbKp5fJ3hp1fhhx2K5EmDzZ1FQoJACDiICEUAlY4tCMuQ0tB+difNjh+hidJbTuIyVQoDNPwUal1CAAhSgAAVCFvgFflNF85yT6RsAAAAASUVORK5CYII="/>
          <p:cNvSpPr>
            <a:spLocks noChangeAspect="1" noChangeArrowheads="1"/>
          </p:cNvSpPr>
          <p:nvPr/>
        </p:nvSpPr>
        <p:spPr bwMode="auto">
          <a:xfrm>
            <a:off x="155575" y="-152401"/>
            <a:ext cx="304800" cy="32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9940765"/>
              </p:ext>
            </p:extLst>
          </p:nvPr>
        </p:nvGraphicFramePr>
        <p:xfrm>
          <a:off x="7425746" y="2370343"/>
          <a:ext cx="4134116" cy="17034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1341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32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586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 graph depicting direct correlation between arrival and departure delay in minutes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586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6.png" title="Image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1569076" y="1859254"/>
            <a:ext cx="5256726" cy="29445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3467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1048" y="171832"/>
            <a:ext cx="9372600" cy="697606"/>
          </a:xfrm>
        </p:spPr>
        <p:txBody>
          <a:bodyPr/>
          <a:lstStyle/>
          <a:p>
            <a:r>
              <a:rPr lang="en-US" dirty="0" smtClean="0"/>
              <a:t>Distance and delays relation</a:t>
            </a:r>
            <a:endParaRPr lang="en-US" dirty="0"/>
          </a:p>
        </p:txBody>
      </p:sp>
      <p:sp>
        <p:nvSpPr>
          <p:cNvPr id="4" name="AutoShape 4" descr="data:image/png;base64,iVBORw0KGgoAAAANSUhEUgAAAf8AAAFiCAYAAAD4CdEjAAAgAElEQVR4Xuydd1yO3R+AL0qkInvvTTY/e++998pOS0aUkZFShCiEbNnrfW2vvSl775WGUVIppfw+DUmS4pHyfJ8/69znnO91vvdzPfe5z33uNJ8+ffqEfISAEBACQkAICAGlIZBG5K80Yy2BCgEhIASEgBCIJCDyl0QQAkJACAgBIaBkBET+SjbgEq4QEAJCQAgIAZG/5IAQEAJCQAgIASUjIPJXsgGXcIWAEBACQkAIiPwlB4SAEBACQkAIKBkBkb+SDbiEKwSEgBAQAkJA5C85IASEgBAQAkJAyQiI/JVswCVcISAEhIAQEAIif8kBISAEhIAQEAJKRkDkr2QDLuEKASEgBISAEBD5Sw4IASEgBISAEFAyAiJ/JRtwCVcICAEhIASEgMhfckAICAEhIASEgJIREPkr2YBLuEJACAgBISAERP6SA0JACAgBISAElIyAyF/JBlzCFQJCQAgIASEg8pccEAJCQAgIASGgZARE/ko24BKuEBACQkAICAGRv+SAEBACQkAICAElIyDyV7IBl3Ah2PsudzyDvkWRRgXNbPkpnD8LqtH//RQeyPM79/EJ1yBPgfzkyKxO2iRAfPv8OekKFEAjwWNC8LpzC6+QdGTOkZ8CeTIT7PWAR94BqKjloHCZfD84PvEd8nv2jDQFC5KJMAJee+Lu+Zpg1RyULpOPDImvJllKvnl8hed+0U1p5KBMkTykV00K/d/ZzY+8ffGU56/9IWNeSpXIidrvbE7qFgIKJiDyVzBQqS7lE7hlVZVyky5921FVDap2nsQC2wFUypeHjOkg2P8cIyrUYpV/TWY4L2ZMx0qJlGQgz28+Yst0B6pvWkq9BLE8YppOMaY+zE2H0U4st+rA9WmNaGt1DK1CRmy/v4Bav4w1CO+Hz9gw2oqS/6yhNf4cW2TGCLNF3Mljwu278yj9y20osIJ3z7FoXxDL41F1pqtnyu0tUyiWK+GfUQrswQ+qeskm417oOR0hrKoN186Op3DyNS4tCYFfJiDy/2WEUkFqI/Bd+UcHUqTxcObZz6KtTibC3l9nZq9B7H6vw4jJ5vRtUDJRV3gBnpsZWHEIh1R68q/nj+T/gmU9OrLUPRsN+pgzWb8BlxUs/6A3R5nYYRgOp3X459MOWhPIxa2O2Dhu5Um2XmzZNjpFySt4S3/Uu68jvWZ2ChUrRPGWI1k+oQe5M6VLIenmy0G7idhscyWsjCEbVgwgbwrpmXRDCCSGgMg/MZSkzF9FIEr+V9HMmpfCRXPFXMl/DHnFg2tPCSALzSYvZYN5Z7KoBfHs1m1eh2mSr3BBcmlnJC2f8H16g4evPnzhop4HnXJRU+dBPu5sn96dEYvPglZH5u6fSsPcBcitEcijpy8JDVcnR56M+L54TShq5ChWkHQeD/D4kA7tXIUonE+bUzHy12ftBTPyPPQm8kZFhlzo6BSI6XOg9yMeevgQ+ikbJasUQSuyR+9xv/0Qr8APaBcqT0H1AA4vMsHYdh0PfBpi7zqH5tq5yZbpIy9fvCQ43dd1EuLLg3vPeBscGlmbasYsFCxciKwZo26GfPr4Ae+nd3H3/US2wsXJ7H+fR28+Aipo5chHofw5yaCSQMqEh+Lr9ZSnHm+JOCrik7mgDiVyRt14CPC8z6HZPek07yoFKnXAzHYyLSoUoVCuzKimiade30e4PfSJ+YdW3lKUyKNF2s9lQ/159ugpr/yD+RRZSgXN7HkoVCA36hH9/PQJn2c3ePQqDO0cmQnz98c/OIR0GbTJVyAHAZ6PeR2gQu7CWXn7xJPgiDhz5kIrPADvN+9AIz9lS+cmfXQP3j2/yT3v6NtK6TNRsGAhcmaO+u9X7PJoE/zSh8CwcDJo5aBQ0YJopZTfNn/VGS/BxEdA5C95oXQEouR/n9o9p7Nigwmlogn4vdyGQX1jdtz14H1VQ27vnUlh9RvfTPuHPbuM/ch2TNr54gu7wgPYuWMqTSoV5vF6c/qPseGK1+d/56aj2RzGVXGjp95CPAMK0UG3NEeX7uKNWklMt85Dw7xNvNP+GXK1pa++Fv9M2MCTiOoK9mLL9hk0r1qUTMA5+150tdjIy9De7A9yoXFkk5cwr94dW7eHtF90n/k65zAa2o9ddz/3R4PqHUej2+wNDnGm/T/6v+LhhdUM07XmhLtv5AFapRoxfrItwztVJHtGNT68fozDiPqYbn1Pqwm21LpiisXet0BGKnU0xHb2BBoX+46oAZ+7h1k6Zxozl53kXXSXao3ZznKj+hQvlI1z1q1ob7mft8Gf+5udrrPXsMS4FVnj3Fj3e3aDOy6jqDnhUMxYVBmykEXm/alRVBNCAnh+eTOjRkzjn8vPon9sqFO+jR6z5lnQtLg2KmEf2DiiLL2dX1OnQx0CL13k6vOX5K4wgPlzu7LXQpdVZ9ToO6E5J6xX80wlG61MxlHv7QFmrYk97R+M14NHbLVoh9GGR1H9yVuNMabTGTWkEXk1MxASi13LAQ14sm0/dwLDKdfCBOf1NtTMonSnowT8hwiI/P8QeGn2zxH4nvzhA7cOz2NoZwvOqLfhH7cVNM98N478i3BkcGXarPEkZ4HiFM2lCe+e43rHgywF+7D64nJKuToz1mwiu669BZWclKpajbb9jOme4wCd9RbyzCcUjexFKVU8B2rZ6zFjfldOta8Rr/wDP6qSOXeRSCmm8/fg0l13VLXas+z6anrny5Qo+TvVeoDlmEGsOunJ+9AslK5ZkVr1u1Ov0A1mxZZ/2Ace7HdgiMk0jrtrULFSEdKHvMfj8R3cVapj67KMMc3K8PHNZ/m7A5koWrUUOdKG8/LxDR6/Vqf19FWsHtue7OrxXKYHuTOvT01G73pLvsJFyJddkw8vbnDVKy21+lqzcv4wgraPw8hqBafu+0deERcpWYWOoyww616Lr2b9A71ZOaopQ5xvoF24EiVzpeHVk8c883pL3v7buLK6E+kfHsNsxCAWnAuhSqn8qKmA/6vH3HsUQpMpK1g1rhM51UKi5f8I1LJQvHSRyB85+eubYt1HDesREfJ/A+p5qVixIOoZC9FFfyBZj89iTKx7/rnfumI7YBiz/31M3pplyMZH/F4+5/GjzAz/dyN2bSsTFptd+uyU1SlCpgyZqNxxHFZjmyPu/3PfC8rWsshf2UZc4uX78gf/e8eZOKI7DkfyY3drHwb5H30t/5bP6aLenr1aBelrsZplYxuS4ZIzzU3XEZohO11NF2HQMCcno69e0R4ac8//+ZbR1NVbyHO/NDQ22c4mu9ZkixyP7y/4+5C+EL2mrGTB2EZoX1tHw+4GHH8UTv2R69k7ux3XE3Hlv3NEca6tNaWvqR3XvTuyJ/Ke/7cL/oq9ucVCs4FMdr5NjnbmHPnXnDyvH7Nycm/MV50jY7O5uG4bSTa/p9FX/u5kLtCXNVeX0DpdIOtMGzPM6QZZOthwYbkJhbJ9ngj/knSv9w2mUus1BBZvzrTFdgxrWgbvtUNpPNIZ78x1sXBYhUnbYjye05DSY09TvO5gnLY60STXt4kbcMyOegOmc+VZegx2XsGxgwr/TBuN0cz9ZKg8lNVnrch3cSezps7nasE+bJ85kPSvLrJhmSUTbPej2s6KM8tHUzRLmhj5a5brz/qtdrQtnYOIny5+13ZjEi3/rE3mc+WQMQUiuxJ3wd9o3m2bxVCDSVxLO4B9HqtoiD/nN1qjN8yOlw1nfcMuU7VRHD5oRbUs6nJWCoFkJyDyT3bk0uCfJpA4+afH5MBZZtZ6/rX8q9+lRcmenHivRdW2wzEd34F8ERPeBSpRpZBmTGgJyd/jvTbTDnszofbn4t+Xf4a8nVh+YTsdckaVPTy6JE3nPaVcI1PWHJhByMIfT/snTv5zyXxlL6N7t2Xjw3osvLwB/bIRkcHzE6sYPmwo++7WYNmbI/QLfxEtf2+azzjANtNGaKb159TqkfQcspIXtUZzf/s0iuf+wiOq98GsbquO7r6sNNezY8nCgTGLDJ27ZGTodm26WMxjvkUPAux/JP+PnFkwlL4Wq3gc2p8Tgasjn6h4c94FM7urdF45nVaaEWsIwvDzeMyDp14EhcH1xX3QX/8sqjs1Tbi9dTqlcqlFy/8ZNQ0Ws27GEIppRxX5Iv8Aeq5/wYZeUT/XvpH/qQFcnTsGg3HroZM1G0dHPd8R8WNyrt0sDt0u/w27ptP2sHV8M6KXA/zp00LaVzICIn8lG3AJl0Re+X9H/h1zsmFAM8asuUXUHfGoT6E+TqzVr0QRnRrkz0SCV/5ewRVxunGBgUU+H/19+WcqPY7d12ypEl303rwmlBp9nKI1dVm60xmNDfHIP+QsJrV6s+DSk8h7/omTvx0qp50Y1t6QY9q92H9wAS2KZY8S2LV/0Bs+jPXnVBh98jHWpT2i5R9Kf+edLNatSUaVIC7tns6Adjbc+K78bzKuiA6zX+alx4QVLJ3YInLdQsTnmFlFGtk+pK6eDc42huD8I/n7sGvKMPRmb8NDx4YXF8bHs9r+E+99H7BpxhgsnHbh/h7y6NQnn8pT7lx9SsA38velrYUTi826kz/6YvyL/LUYd/IStnU/T8zHufI/2I2jU4ZiPO8IAfGeZEWZdPEWkwp+YdfXaSuLB9dF8/OmEnJyCoFkJCDyT0bY0lTKIPD9K/9PvLmxj3GD+7DiQnYmnDzB5IpPv1nwpxZ2DLOWVlzwf8nd27fxehe1Kl49WyHGrrjA5PY5YxatxTftnxT5Z6ltw9Fj4ymeFPl77KFH82FsuemRBPnPIvzobHRbTsS1zDAu/GND9UJRovt47wB6esNYfvQV/Xb4sKyu50/K/xQDNeuxSqUgAyzXs8y4Dp8Xt1+b1ZCK409TpZ8Vq+aMQ21NEuTf0Jn3ewfzzeT5p2Cu7prN4P4W3FQvzf9K56W91V6av7eibzNLrilS/ns6sMd8ACZLL5C5RE0qx5oFihq63PRZvIJe2u4x7ET+KeP7QFl7IfJX1pFX4ri/J/+IR/0OOVtiPtGBK59asum6C+21730j//SfAnh87TFpVN+yYfE8jt715+XNo1x7pUUzPUdWO/ThQQL3/JMi/4z5e7PmsgstM0cN2BWrWlSe5EaJOno473Ig0yZd2pmtxftDe3b47KBNhAGfbKd9awN23faiQ6Kv/Oeg7roBw6592f2+DetPO9OrZO7INl9d2ITesKFsv1qAmXcuMyrb52n/pF75e2BXIx+mV3LSftRCltp05fOt/O1D89PFOYiWY+xYZDmQkEU/kr8/B6yHMsR6E+7Zx3D9iR06kdMUnly8+ZzMZapQPIM/BxcMovu4neQatJyT9gPIqRnKlT0W9Go3m8cNxnNtwyRK5EgXPe3/C1f+R3tzbqYhhtP/pciEY7haNYj3DPvypEQoIn8l/hJKAaGL/FPAIEgXkpdAlPzvULZBP0abdYy8Zx/xef/2Ko4jzTj6Uo3cnabitnwU2VSvfC3/5tlwPbabpVY7qDN3HYNr5CQdQazrkoN+O1Wo39+WlSv1eDO3Ey0m/UN4pl5sfuxCc3X4vOAvKfIP1yyA4cITWPQqjKbvI2YNqs34f99Rrctstmw2QHWbKfX1HHj2rhDWp68wrpoqr/bPockQK66/CIiR/53NE+k1ypYrHo3ZHHCQbhrfLvjL/eAM04Z3wPFINgauWcLcfg3I+CGAsy4zMJ5ky22V/ux6sJy6/s9/8sofTk4oQcuZnpRsa4L9UlPq5slM0KOzjOtZm2W3SzPMdhEz9BvxMhEL/u5vGEM7EwfuvqyBw52dGJbKxOtDDrQdvoRCRjZM6VyPR8496WJ5mBL9l7LbcSAF1F6zbVo/9GYeQqWtJeeWj6Fo1rS/Lv+zejxZNhm9kQ7cLTuUK7uXUjF3KG/c73HzxnPeZ8xP7brlSO/zRK78k/d0l9a+Q0DkL6mhdAR+tMOfZq4q6M9bhkW3KqgExdnet4YHg+r1YMPz9NTtaoRxvxpo4c2mkcNx8cyLrvUa7AzrErzNBJ2BiwhIUxojh/n0rFkazauzaaq3kKTIPzBUndJ1+zJ6YmcK3NxMv2nreRtWkMHLtuHUuzyvD1nRuJ81N16F0sBoKeNbaHJhvQMLNp3gTQgx8vc97kD7oZM5dT8Tw52XM6BKLnzOLmFs7Ef9gr3Y42iG0XQXHmu1ZMlyA3L7PGWrw0TW3lKn4/gVbB7flHDfLwJL2j1/4KkLbeoNY69vXnoaGNGzYUlebhrJsLVPKdpkMA5zrGmtk5m7iZA/9/fSR3cYG868oEhXaxYOLsnFLYtxWH8Y70zlcdx5mkp3xtFXz4kn2o2wmW9IadXHOBqO5ZB3fAv+fuHK/+x40rm6MGqYETuu+FJn4j7M6gZw9cBKFtgfJm2LSRzZZU5Bv2cif6X7xkmZAYv8U+a4SK9+I4Hvyj+NKtkKlqfD8NGMG9qXUtnj39vf00WfgXP3cP7SM2L2oSE3TQYOZ9qsqdSJWCd3czMtug3h4G1/IDutR8/CrOp1+holTf4f1QpQrHQ6nl18FLWQTKMorTqMZJaLcdQ09+vTTDcax+yNZ6L+ny4zJcoX5OPDhzz2ex8jfx4fRV9vGEsPPSAsXJ3KbQ3o3+Q9Syy+3tv/3Z1D2M+xZPGG85E7BEZ8MmYvSPlOpqyeOoBSebVibfKT1Gn/qEE949AfY8eDXLvnTdRqCShcvx/DR03ArGPUGwYSJf+I2yCrRzHFcTP/unnEZEzG/BWpP9SOfRYNcb+6i2n6Jmy48IzAj6CSLitlq5Yh8KEbj7L25MSBedTNl1EBV/4Re/t7sGuOLVZ2yznvFRjVn3SZKa5TH4N58zGqXyTWHgky7f8bT3GpOhEERP6JgCRF/i4CzzeZoL/u4bdBqWREp4U+40c0IPpJL0KC7rDI0JTDQaXoZ2xAx5pFUOMTz04uZPKsA3zZVLYWU3dNoGqsWi849sfyQMQzARko27wvPUq9wnHlHnxDi2CwcC5NY55d92KDwVDWe2ahZid9jPvV5Mn6CUzbfJ2MOZvSZYAmB2x28jyi7nwdWew0mPyxe++xB/3hTlH/1yxOT/0WvN++jV0PvKgxYikTW+eJLH1j4ySmbrzKhzAV8ldoSP1y6Tmxcy/uWdqzeMnQL3W+OYuV+ULOeUa9Ui9XheYYGBlROWoJAKHvvNm9yIwVpz/S2Ggi+k1Lkz7tBx66bmTe9K08Ld2RpRP6kCfLd94TGOLLme0LcXA5H7Myvu3UXQyPBe/FDnP0VtwmT9lmGJgbUPHzgMSXiqdn0c7mZMx/cjYZiaN+Y9TVIt4AGMS1XStYuHY/HkGQXqMsgyYMxGurFTsu52LoYnPa5cnEiUUjsDsYSPWe+uh3rUf26C0KAp9cYNlCew7fUaeL7Xx0y35+fNGPk0tnsXDvNcKLD8DB7vP6hTfstTJn8TnPqP5oFqO7nj7dG5SM3P43NruGBuYYNCub8FbIf9epJ9GkIAIi/xQ0GNIVISAEhIAQEALJQUDknxyUpQ0hIASEgBAQAimIgMg/BQ2GdEUICAEhIASEQHIQEPknB2VpQwgIASEgBIRACiIg8k9BgyFdEQJCQAgIASGQHARE/slBWdoQAkJACAgBIZCCCIj8U9BgSFeEgBAQAkJACCQHAZF/clCWNoSAEBACQkAIpCACIv8UNBjSFSGQGALhoR+4engDV70yU7ZBHSoXiXi/QEr6BHL70D7Ovwgie7FaNKlb/Ns37sXb3VA8b7tx9tJd3mXUoVOnakS/zyglBSd9EQJ/BQGR/18xjBKEMhH44P8aq7Y5sDxRGpMNy5neszZaKQrAcxxa18X44Euq93Pi35UDiN4c8Ae9fMdRh3EMm7CEB/nGcufObEqlqLikM0Lg7yEg8v97xlIiURICKV/+Phyeb8vGm+8oXKsfhgNrJ/IKPog7h7eydscJXmo3x3JGt0T+aFCSgZcwhYACCYj8FQhTqhICyUHga/lb0yJNAE98A0FVk2KV61G/aiHS846LWzbi6p+Rkv9rTmOdnDFd87+5D5eTT8larBoNa1cjp0b8vf70xo0NW9x4F/3vTGWa0qNeMVTSpon8S9CLa+w/7or3O00q1y/IgxNX8UedYrVrkOXZRdxeBJGzZD1aNipFxug6Hv7nxH+Rr1VIT8Eq9SgWdpOT1z1R0ypPi17V+XjjHCfO38JPoxI9e9ZEw88L15MHueaelvKtO5Lj9jqOPI44PgOFq9enfsWiZFRNDurShhD4uwiI/P+u8ZRolIDAF/nnpvHgugTvOcQZr7egloWqLfSwtNGncdkMbO1Ulr4H0tJhzDJWWbaLeVnRCbPyNLB9TN1h1iyxNaZsPC/NeXfzAOs2OjBlxh5eRzPNXmcQUwyG06/X/yKv5L0Pz6PjsMmce6RF8946uK0/hE+Gkhg5TSe3yzgmHok97R/IrYO7sTfvybJLERVmRKfVIBqqH2LpP3fIWsSI7fdnEBxn2j/fg1NYjOjKvEMhNDI0pdCpCay6EnG8BhXaDWPGrEm0LZ2VqJ8j8hECQiCxBET+iSUl5YRACiHwRf5Rb41r07khRTTV8Lq0i63ngqltNB0Xy0Fk2NOb0n32UqTDGJxWzaBGpOQfMU6nGLOflGS49SJsjZt8OyUf8IjVY3qju/QCWYs3pEPLcvDkAruOXeK1ZlNWHtyIbvnMseQfSMb8denWsRJamsXoPKAOV0Z3ZXTse/4vT2HUtQ+OJ5+RvXJ7etYpyKtbV7h49wIPPULIVexH8vcGCtHKsB0F/V9x8dgu3J6mo9WcXewaVQ8VsX8KyU7pRmohIPJPLSMl/RQC0QS+yF+dYm3GsnHFeKplz8CdrRZ0NbTmZoaO7Ni/iA5Zj9KkdB+uFumAvdMq+kXY/9E8dIqN5knJhlgvWo9xk6jX/cb+eJ+wo3Pv6Zz1zMPwZSuwGVQHbuxjwqjhOB1+TvWh29m5pBNpYq78A6k1+gh75jQiS2RF3y74S7t7Cg2Hzea2Zz70d+xiYcfSuJ9dxIgBk9h735ecxX8s/0L1Z/LPcTPKvLqN49ieTFhzDa2ey/B0GYxq9K0ISRIhIAQSR0DknzhOUkoIpBgCX+RfAN3FK5k7pAlZVMHvsRtTdRtif6IA5of+YUaTTMxuUgazy4UZb++ERf8aeM6pT/FxF9BpO5KlS2yp9c0y/CCOzBxAP6steGvqc9ZrIdWjI3eb1YI6E/4ja9EBrL20kvLnP0/7q2F2yoeZdT4jiiv/HtyeNYj+lhtwT6/H+deL+V9kUXeW9mqP0ebLZC36I/kH0mvNNdb3KwIhnmy3G4nBxC14NZ1J6P7xqMqlf4rJT+lI6iAg8k8d4yS9FAIxBGLk71qZSS5LMe9ULXJBXZD7NWxGtGL6bhi26SCLu5Xj9KwmtDa7TL3x9iyyaMK2lmUZdzE9XSZvZYVZfTS/4erOWsPBjFpyEL+6jngdNSBbdJk3W0aQr89SMuapzdwDJ2n14rP8CzD37m1Glfye/Jty2GQoJov28brmAl6dMCJ7dNGjFvVoPfMU2oV/JP90GO89zfxWBYHX7Hccj77RCh6L/OXMEAI/RUDk/1PY5CAh8OcIxMj/YlWmrFvKuI5Vvit/99Oz6dJqHC/qjmOVYU6m9ZzIFfVSWGw7zvh68az04xmrRgxmzLJDvGu8hFcHh8UsFPTbYUiuHotRz/M/7Paepa1XYuXfmINGQxnjdIDX9Rfje1gvpk6R/5/LI2lZuQmI/JV7/CX6VEjgy7R/DrrNWcMiw5ZkV4N3Ty4ybWBj5h7LxbgDu5jZvBT+z04zsWsrFrpXZFC1d6w/cB2tMsPZfmwxdeNzP+/5z6o/A2Zu42VmYy68mE+VaEaX57Sh5vh9ZCnSlzVua6jollj5d+OmzSB0rTbhrmGIm5cDVSPr9GbVgNYMX3cpEdP+cuWfClNVupyCCYj8U/DgSNeEQHwEYq/2L1hnDCs3T6Vxnow82G1HnxHjuRDWmg3/LaOHTl7C/J6xemJXjBbeJkOWEN6+DaHC8H85tvjLo39x23h+wJIuA21w8y7J+O2rmNihIjw8zczR/bHd9YiKvdaww6Uf6WMW/P1o2n8AH3dMoOmIudz1Lon5kX+xblQY72urMeppyrbbrxKx4E/kL2eDEFAkAZG/ImlKXUIgGQh89agfBWg9she1smngfmI1Sw75UnnwZLbM0qNYVnX46MfJNZMYYujIvaCIzpVi4pnTzKj1+U5+PB1+dwtH/X4YuVwmp057dHtUg3vHWPPPCbzytmHtKmf61sgW61G/H8s/94tDDO6my4qzL8hTVxf9FsXwvHScg+eP89AzNBGP+on8kyG1pAklIiDyV6LBllD/DgJf5J+N/3WqTMiJ81x54w/pMlG2dh8mzx5Nh+qfX6bzEa8Lmxg5bCSbr76BUuO4e8eWmLV530Hic8GFOc5LWLzsJL7RZQo31KXXUBOse1eMmrRPwpV/bt7humElNpYmbL8dcbQ2lVp0p6raIdbsfUS2H27yI/L/O7JXokgpBET+KWUkpB9CIJEEwj6858SG2Zx4mo0aXaoScuwslyPkr6pFubptadOg5Ndv0Xt6ElOjodjtuktps7PcnlkzUS2Fex/F0elEjPyLNB5Mn7r5YzbUCXx0jo27juD+NhPNDQ35MpnwjvMuy9n/MJC8FdrSq2OlmKcKbm6ZxtZbUfKv3KoNKrsH0nXmKbJVmcKB8+ZkPP8fu45cxFerFoaGzdHyecbR3Zs591iF//UZRKviEXsLvufBhUPs2XeZt0WaMLlfHdKmkV1+EjWoUkgIRBMQ+UsqCIG/msBHvF03M3KYMZuuaGJ29jozayb/OwBfuO5ky+Gr+H2AMm2M6V4tCwTcZ+6QLphtuU7+Xuu4sq4Pmf7qsZDghEDKISDyTzljIT0RAgomcJPVk9dx+v4F9v17hIBSIzl40pbqmukV3M6Pq/P4ZxJN9OZwxyuY0q0N6FolC/g/4J9N+39/z4AAACAASURBVLjhpUZfl7Os6V3sxxVJCSEgBBRCQOSvEIxSiRBIiQS20iJNNw5GvAKgeF30J83Bsk911FT/wBS5x0Wctzsz38iJG7FRZamKntFABo00oHrWlMhQ+iQE/k4CIv+/c1wlKiEA3GWTzQ4i3oCrUaQGXVrUJa92uj9I5gk7bTZyJ3YPtCswYHAL8qRT+YP9kqaFgPIREPkr35hLxEJACAgBIaDkBET+Sp4AEr4QEAJCQAgoHwGRv/KNuUQsBISAEBACSk5A5K/kCSDhCwEhIASEgPIREPkr35hLxEJACAgBIaDkBET+Sp4AEr4QEAJCQAgoHwGRv/KNuUQsBISAEBACSk5A5K/kCSDhCwEhIASEgPIREPkr35hLxEJACAgBIaDkBET+Sp4AEr4QEAJCQAgoHwGRv/KNuUQsBISAEBACSk5A5K/kCSDhCwEhIASEgPIREPkr35hLxEJACAgBIaDkBET+Sp4AEr4QEAJCQAgoHwGRv/KNuUQsBISAEBACSk5AaeTfrVu3BIfawMCAhg0bKnk6SPhCQAgIASGgDASURv5bt2797nju2bOHBg0aoKurqwxjLjEKASEgBISAkhNQGvknNM729vZoa2uL/JX8ZJDwhYAQEALKQkDkD4j8lSXdJU4hIASEgBCIICDyF/nLmSAEhIAQEAJKRkDkL/JXspSXcIWAEBACQkDkL/KXs0AICAEhIASUjIDIX+SvZCkv4QoBISAEhIDIX+QvZ4EQEAJCQAgoGQGRv8hfyVJewhUCQkAICAGRv8hfzgIhIASEgBBQMgIif5G/kqW8hCsEhIAQEAIif5G/nAVCQAgIASGgZARE/iJ/JUt5CVcICAEhIARE/iJ/OQuEgBAQAn+MwKVLl4h4q2piPk2bNsXS0jIxRb8p4zKyFqt86zNm/ARalssc/f8gbhxdxoYjmeg/sjL/DB7Hx7EHmFDvp5pIVQeJ/EX+qSphpbNCQAj8XQSOHTuGvelEhjdplWBgz9+85miANxs2bEg6gEfLaF7fBu88BWgwfBrThjQgS2QtAZzbOoW527JgNrchy/7XkZCFr1nePulNpLYjRP4i/9SWs9JfISAE/iICEfJ3mW7L1K79EozqgbcHTvcu/pT8Hy2oR4sFuWjZ6QMPA9tgb6VHyUj7i/z/olRKeijyVr+kM5MjhIAQEAKKIPD75e/O/LolWF5uKQsa3WXiah9s7a2oWyrC/iJ/RYxhqq1D5J9qh046LgSEQCon8Nvlf86WPI2WYXj8EkPZi9GoueQfuQybrhVJl1bkn8rT59e6L/L/NX5ytBAQAkLgZwn8bvmfnV6P2murc+XmXHTC7+A00phN6QZyYF4P1NO9l3v+Pztwf8NxIv+/YRQlBiEgBFIjgd8q/5fHGNq2H8fqbubm3FqoEco5p5EMne3JjGsb6aARKvJPjUmjqD6L/BVFUuoRAkJACCSNwO+U/8v/ZtJM14q7ITkpkj19ZMeC/bzxfPmBHltfsrrjJ5F/0obr7yot8v+7xlOiEQJCIPUQ+H3y9+O/mfroHs3P4QUDYwG5w8IBpqwrPRvf1U1F/qknVRTfU5G/4plKjUJACAiBxBCIkH+H1m3IqqmVYPHQsDDqNW+a+Ef9nh7DxGAqPl3nsEa3aqy6P3DNQZeaU9xxurSPkm7ynH9ixumvLCPy/yuHVYISAkIgFRAIDg7Gy8srUT3V0NAgR44ciSr79PAShk/dTb9FS+hTPu9Xx3y8s4TqVcZQdME5TLVXyiY/iSL6FxYS+f+FgyohCQEhoLwEgjzYZmeM05MGLJylT8lsKl+z+BjAqp65mfJ4COPNVTgmO/z9vblSoECB7wYXEBDAvHnz0NXV/XsBSGRCQAgIAWUh8CmM9/6+vA9TJ0tmDVTSfht4kM8L3oZkRCtzWj4EpUErc3oCX74B7bxkUf/7QSnN9r7u7u7fHc3ly5dTqFAhkf/fn+8SoRAQAkJACABKI/+ERlum/eVcEAJCQAgIAWUiIPL/xRf7HD16lN69e3+TMwMHDsTa2lqZckliFQJCQAgIgVRCIIXKP5T7J1dhOmwCp1/HJVmMIYvtmdC1Jgk/GJL4EfiVK//9+/ez1daeka06xTR4+ckDXFWCcXBwSHwnpKQQEAJCQAgIgWQikCLlf2xSDfofyMooi3n0q5X9axQPDzF68gxuV56Nq23C739OLMNflf/ueYsw79AzpjnXh3c5HOIj8k/sAEg5ISAEhIAQSFYCKVD+95lYuxFvhh9ifp9SpFdN8zWQ8FAebDaj1SIVdp2YRWkF4BL5KwCiVCEEhIAQEAKphkAKlP9ueuY2ovLWh4yvG8/zGUD4uflU6HkWyycb+TLZ/vPMRf4/z06OFAJCQAj8CoFTp07Rrl27RFXRuXNnIp7OSuzn8kpjdKet5ZlfPEeUHM3xXX3YrN+b0LZzmaxbG00gLOgta03qM+NZQ5zmzqBpmUzAJzxubmP02PW0MR9H+KpRjN55h/BPX9db0uQg56dUT2z3/mi5FCj/25hWb0ao6Tnsu+ePF47HTnMa2gaz/ew8dBSAT+SvAIhShRAQAkLgJwhEbO9rM8uAvgP+l+DRnh5+XLqQPvHb+wJuTkPptvQTm0/YUyZu7WnVUA32YpFeD9wqjmPOxE7kAUL8X7NkcHmWvu7EwHGGGLYsixph3D8/C33DywxfYoGvbU/0Qsbit7brl1pP21Kw5wJ0N/oxt8VPgEjmQ1Kg/D+xf2QphrlWxH75FjrHHbH7exg43IhTpeZwb3En4twU+Cl8Iv+fwiYHCQEhIAR+mUCE/O3mGqE7uFaCdb1wf8u5UypJl7+zKrvdFlMuvtpDfDjgqIetWyXs5k6gSm7wf72WUc1XEVAmF1pV+mNj2JJsah+5tmkMk7ZnZYrTEC6NaIFe+CTCtnxZ60X4I6xqV2LF/zbzcEHLX+byuytIgfKH8I++nN1pjX5fR+7FtXvW/2GxcC4GbSqTKV38twWSCk3kn1RiUl4ICAEhoBgCf1T+BHBuiwVmS8KYttiKBiU0eb22L51P1sao+n0OvqjJtDE9yKP+gU0G9VmRZjBOi9tyuGfzb+XPJ3YMyIqR9zTO7jfm+3vKKobbr9aSIuUfEdSnT+GEh4UT55ZKxL5EpFVJS9o0irjmj8In8v/VNJLjhYAQEAI/R+DPyh/cz21h5NztDDSbS9sqeTht8T9mpLdjbrkzDN3gjfO86ZTIkQ7bPhV41nQDi4flwblHfPJ/yqza5VlceQOPF7b5ORjJeFSKlX8yMhD5JydsaUsICAEhEIvAb5e/+QqeB6T95hZxabOzXLesFmF/JlmtI19PY4Y0gBk16qA2+yUTcv5Dr6kn6DtzAi3zPmdShxEUtTrLsKqeLItH/k/XDaPisBX03hzKoraKuzj9XcmSQuUfyp0jTozoacyxV3FDL4XR2mVY9q1HZgVRkSt/BYGUaoSAEBACSSTw2+Wf0D3/iL6+u4XDuCncrGDIrKH+DM9lS9vLJ+mjcQrT/lZ80l+EVd6VNB/4gHH71tMmr0eU/Lfc/Ga1f8eVvuzQ1U4igT9TPEXK/+CoUnTdnx+bxRvQb5jzazJ3d9FvqBHnys/n/sIOCqGW0uWf5ju3OD59+vamiEKASCVCQAgIgWQi8MflzzuOOoxj3bu2zCq5hxILinL5pCmFeM020/7sLDqXZdpTqLGrOfvWDyYv0fL/vODP7xp2JiOY+qgJ7nsno62RLpnI/VozKVD+dxj3v6Z8GHOW+T3iXzLxYoc5jWZ/YMeZufGv4Ewik5Qu/wxqajy0X/VVVMVMdAkOCUlipPEXNzIyYvGiRaSJnhiLWGlhZWWFmZmZQuqXSoSAEBAC3yMQIf/ZcwzpP7BmgpA8Xvhx4YyqYlf7R7d4c9NkJrvmYaTmRrq9MOXlsqh9B87P702X0/9jZ+mVGIfbc2ZGI4gr/4iC19bRot9YnrXcxk2bOqRN+bP+KfGtfv/SI9dIqm1/jGmd7+TCeQfKdz/J1Keb6aKAc0rkb0QTtaxUL1Yqkua/F8/iVyKfyF8BuSVVCAEhkDCB48eP07Rp00Rh6t69Oy4uLokqG1Eo8jn/H037RxS8uYl2Sy9Q4rgz76b74dw+uonz8ykz7hQ6b/dQat57ZjSO+HucK//ooietWtB62jOmX7vJqNKKeRIt0YH+RMEUeOV/D/OajfE3OsH83kVRifsL6lM4T7aOp9n8T/x7yu7bjRt+AoLIX+T/E2kjhwgBIZDCCUTKf1katp1eQNlv+pqGdOnTRznm1TGMxlpxZKM3g65fY0zJ6MIvttOh/nD2ehRm6S1XBhb5vvzhFENytGJfpamc2j+aIt/IK2XBSoHyh8Om5RlyugTWC9fT6ZtNfvYxbOQ4LlaYy037xG0J+SPkIn+R/49yRP4vBIRA6iNwyXkEvSet4ml82/tSmjnXL6NfPCKuV2wy6YPxycqcvGjLZ/fDC5y6NGW8hy5Xzo4n0v14sqJvW4w+mRHo0u0rKHfnNKD6bHeGOhxjTreU/aR/ipQ/vOfibmv0es3nTtx8y1aDaYvtMWilQ3oF5aLIX+SvoFSSaoSAEBACqYJACpV/8rIT+Yv8kzfjpDUhIASEwJ8lkGLlH/7xA+8Dg/j4zdNsaUmfMSMZ1FQVsq9/BH6Rv8j/z56G0roQEAJCIHkJpEj5hwa+5NLhtUwZbc1FvzirJsMK0HPWDMb2bEohTTWF0BL5i/wVkkhSiRAQAkIglRBIgfIPY49hGQaeLYvNAmcG1cn+NcoHBxhuYMSRwtbcWdIVFQWAFvmL/BWQRlKFEBACQiDVEEiB8r/JmGotCB9/nnnd8sUL0vOfiTSYGcjWc/ZUSCRqLy+v75ZctmwZBQoUQFdXN5G1fSm2f/9+ds9bhHmHL692dH14l8MhPjg4OCS5vvgOSI5NfuQ5f4UMlVQiBISAEEgVBBKQfzgf3vvz7l0QYWpa5M6qkUwB7aFXHgMqbn6IWb34r+vDzs6nYu9zzHi8gY6J7FWePHm+WzIwMJAFCxaI/GWTn0RmkxQTAkJAUQRCQkLw8fFJVHUZMmRAW/vn9s4P/xjMu3fvUdPITMb0KgT7efM2KJ73xqZJi2aWnKT/FMi7gFA0tDORXiXW7efQ97x5G0Boukzk1s6QqH6nxEIJyN+HY6usMRu7jEs6hjxaN4I0Kqpoaecgk7oiJtu/h+MhFvUa4jlgDwsGVEA97jbJH4O5tX4cHVZosOfYzFjPY/48Xpn2l2n/n88eOVIICIFfIRCxvW/T1q1Q0Uz4AvNTWBhdmrdM0va+sfvldWcbI4Y40mDCUkxal2BHfy26bVElZ3bNr24fq2lmxWT1VZp52DB41kXMXRbTtkj07eePwfged6DlaGc8as7m+ZLPWwH+CoE/c+wPp/29/5tDb3Mn7nkHE55Ogy4T1zGuRW5UNbKQS1uD77xz5peiOTGtHkYncmM8cR4tvuy2EFXnkxNMnjmH+5WsOWXV4pfa+XywyF/kr5BEkkqEgBBIMoEI+fd2nEthgyEJHhv0zJ3S+08qVP4mr605tdeI+LbjubMzjvzDPxJ47V+MJlgS0GY1G/UrpIo9/L8H9Yfyj33g/kkNGL7yDj5vXqPdzpb9MzqTSSMzOfNnU9iGO1HtBXHtoD1jhy/lftyeZ6nK+NkzGNSkNIpZ6y+P+kW82Efu+Sf5O0sOEAJCQAEEUof8s/HhyQUcZszguo4Bs/Rakiv1zvhHjlri5R/4iievAnl36z+sbWw49SScdCqhpEnTlIVuC2meVUMhK+8VkEtJrkKu/H+v/J88efLNmKioqEQuspSPEBACyk0gNci/TbYQdtuOYIFPE+xtjCmXOfWP2Q/kH4rfy5f4RCz622dMuQlu5M2dmfKdJzJnvC4lsj5kWp36nKpix1qHXuRWGI9PhAS945XXK4LC4laqRuZcOcimpY6i3psk8v+98ldTVSVf1q8f2QxWSYOnp6fCMkYqEgJCIHUSSPHyX2ZJkYOjaLkqC0771tMmb+rkHLfXCcg/jPd+l1gwbAyLTjwlvaYaRVtMZ41jL3LFquWFizEm5yph4zCIYgpi8v71Q84c3sJ8q6XcCYqzuDAkJ83Hj0K/WyvK5VDMEwgi/98r/yI5c3Nq6tyvsqOa5RiRv4LOF6lGCKRmAn9S/obPRrHRuT+xnwXLlKc4OTUg8p6/9XF022pi5nyB7NqVsdiwhu7lMhF3HXpq5J+A/H056TKH6TNOUnvucqa1inz1UTJ8QtipVw6jmzWYNWcBvf6X9es2nxxltIkxu7JN4MbyXgpZayDyF/knQ2JLE0JACMRD4E/Kv8d2DQoWyPKVzLssvM2MxtHyN57M7U/1sDzoyLOhHXArOoL5TkboZEz9+v/hPf8gnxc8901DoWJ5SR8WylvvZ3iFalIobw7U0ylq4j12RlxjVOXWpJ3sxpzO8d9I8N41mfqWfmy8sIDKCjidRP4ifwWkkVQhBITATxD4XfIPC/LjhYcvGfPlI3uGdMT3qN8PV/uPWUl9p4PMbFaAp5cXMUR3B40m2TGmU0XSq/4O//0EwJ88JEH5hwT48N/CMVifzc/qnZYU9/fgnwVGTHEtyCRTEzrVKohK2jQ/2fT3DttP3/x6lHW5z4QG8f+6Cj09l8r9LzLzoQvtFNC6yF/kr4A0kiqEgBD4CQK/S/5+FzczbMRSKjguY+L/ikTK33D4IhpOWIZhi6KRz/n/UP6xn/P3e8qGmcOxuFaO5QssqF88da/6S0D+H7n57zxGO1zHaOEc2pbMET2sHvw73RTD/wpyct80hb1c50vOPMGycX0edNrE/KG1+GYDpQ/vcF09jt6bc3Lg0HSK/kSyxT3kd8h/44u7mJmZfdVU1qxZKViwYJJ7nNq395V7/kkecjlACCgNgQj5d7OaSt7unRKM+YOXN5VvPU78c/6PD6E/fAoBvReyRrcSL66swnTCbtpNX06vapmTLn/g3a19jDWYhH+bmSwc05ysir72TcZRT3CHv0NOE3C6XBEb6+EUz/ZliiPUzZmm/fcz8MxqdLUVs+gudszn7Nox9rgGPQaaUS+u3V+4sXClC55VLdht3kghqH6H/Ac4zyJrti9sQkPCaNasIytXrkxyn0X+SUYmBwgBIZBKCLi5uTF06NBE9bZFixbY2Ngkqix+N1hsPppFfq1Za9qQ5yfnsvRcEcbPnEbdgvyU/OEdxxeMZajFbQYfXo1+1aJoJa43Ka5UAvIP5tp2OyZv8mTEpBm0LJ8lqvNh77mxyRJdG3cmn1pKh0zqvyGoYG4dW8o007U8ilt75goYTjGnV73iKXqTnyV3tjF4WO2Y3j9/5su1S5oi/2gistr/N5w2UqUQEAJfE7i9jT7jHbnnGYBmnpLo27jQrWxUkaNT6jP3rQHO83t89QTb5wqeHFuN5drb6FqaUS9vrPcJvDqBuaENhx6Vx8HVlpqplHmC9/zf3TyA1XRzrhYax4zu0av9/R+xc50LN/MPYd3ENmiope5FDxHj9juu/EX+X84ImfZPpd8O0m0hIAT+WgI/XO3P61NMMrbl8OPX0RA0qdlvDOMGtSTPb9ne0Jd7bo9RK6JD4WzRG/i+fcy5O97R7auTu3hRCmTXUtiOgiJ/WfD3157hEpgQEAJCIB4CP5Z/smP7l05ZRlDA6SwLehQk5M0Tbmyby6CVrkTdYMhBvb496dW5I5XzZFRI70T+38r/RoZw+vXr9xXffPny/dSWvHLlr5A0lUqEgBAQAgoj8AP5f8Tn2QMeuL8mJDxum5kpWbMcORX+rGNs+WfnkqMBfQ5UYP+uURSK7MJz1puMwCXjKLZYN0ER+hf5fyv/KbtXky3WgsWAgA/oDjDA0tIyyckn8k8yMjlACAgBIfBbCSQo/2Dfu6yeMBbnS15kUIs7x1+ZCftm0UpT0XP/seTf2ZcZXQZxteU2tugXjgHxao8Fdaf44OLmSDUF4BH5fyv/06EX6NilYgzdi27PUKW6yF8B+SZVCAEhIAT+NIEE5B/K9R1zGGlxjN7rnRlSPn8y9TWW/Fu4Y9pjGA877GZ7LPl/OGlHlUFXsbu/llYK6JXIX+SvgDSSKoSAEBACqYZAAvJ/zX7H8cw+URLHBaMokzt68d1vD+1fOmgNIu1IBwwavmfz1Nncbb6O4xafr/Hfc3nJGHpvz8v+A5OjbwX8WqdE/iL/X8sgOVoICIGfJeDr68vFixcTdXju3LnR0dFJVFkplDCBBF/sc3jJROzPlMButiGlcibXiwzOMLHZFC7wAe9H97j3yJsPNcbz+LANhdMF8vT+Phys1vO66mhWjamrkPH9G+R/6dIlfHx8vuFRt25dMmRI+NaMkZHIXyGJJJUIASGQZAKRO/x17UPePAnv1/rhQxCVq5ZI/A5/ETvyud/mukcaKv2vNN/fju4D3g/vcu/xSz5E9D6NCtr5ylChdO5v9pIJ8nHn9u07BGUtT+3SuUjzd+7w94G7ex3Rm3eOodPs6V07X5IH9dcOeMPJdUtY4nKSN+Rj4FJnumd6yrZltuwMboitYSfyaivmB8nfIP9mzZrh+uYlaVRVY7AHPnjEvUuXKVz4y3qJ+MZE5P9rmSpHCwEh8PMEIuRvZ7uOgX2nJFjJC4+HnL20JEnyd3MaSjdnVXa7LaZcPLWHhwbz7OZu1q/Zw9krXnxMD2Fh70GrPmYz9aldMg8xl05hwVzeZo/pZCvulbbk7PaR5FNJvfZP4Mo/hNfn1jNshDlPKk/AunuJOOiyUr5pVfKpqvz8qKeQI/8W+fsZDEA1c6YYqncnW3Nx3UaRfwrJM+mGEBAC3xL4k/L3f3yCGSYG3Cs/gdmje1E8K3wIuIFN7xG45euE1Ux9KkS/YCbM7zGrp47jn3svuXYZTC4cYWT+1Ou/BOT/jku7V7FoyX983l7n62Erj8nGKTTRSJ/q81nkL9P+qT6JJQAhkEoJ/En5uy7pyph/8jJ9yQIaFvgMMJznrhuZOPcwXUxt6FAl6qV2fo9PM2XERDK0bYWny2Ie9TjJSZOYg1Id/RS4yU/yMxT5i/yTP+ukRSEgBCII/Dn5BzCrVTHO117HisnNiP2C3iDPWxy/dJ9C/+tAmQj3fwrjwaF56M9yY+hMC1RXDqbrtdY82j+ZQop/t12yJEYi5P+WW8dcufc2EK28lahcNC1PPQIoXLwUWTKmnimPnTt3fhfo7t27iVgYp6urm2To+/fvZ/e8RZh36BlzrOvDuyT33v4R9/xl2j/JwycHCAEh8IcJ/Dn5X8CgQg8yW7li3S57ghQ+hYWwe3xT5vh1Zck8YzKfGU+N1hsZdPIWU2qlTvsnLP/Al1y+sod1joe4cmUXHuVms35qPjYu20vJVqMY0Lw4qmlTx4KHTp2+/67ohw8fMnr0aJF/sVKRJ8C/F88im/z84W9EaV4IKAmBPyf/HXTPM46a2+8zulYUbK+rBzj3OCiavBbFqlemTL6s8OYaxp06Edp1NfOM66LJVcYUqsqlHvvZPqsp0e+8TVUjloD8w/Bx3cDI6TuoMGoOrU+2pet1Iw5t7cx1G1MsThVnzabxlNZQzIr7P0lNpv1l2v9P5p+0LQSUmcCflH/XXGOpvOEGExtHvTnm4tLh2PznA8FvuXPNn6a2c5neszbBuwdRVfcItYdNpGuVKNWfs++Jy+uerDyzjpZZU98IJiB/f06tnobdiVzYWI8kzKlKtPyHo3HMntZDjjLMbT262qlzyiP2UIn8Rf6p79SVHguBv4PAn5P/BYaV6kTYqL0s0qvIV0vXva5gM8Ya73YmTO9ZgeODyzHgTGEa6+SMBd2di6d8GbDyDFNSof0T3OTn6LLJOLqWwsZan5CFFb+Sf6uRFzA94UznzIp4tc6fTWKRv8j/z2agtC4ElJdAhPxHm0ynYb0uCULw8fXmQ9h9hT7nv31sVRxf9sbRcQxlvzwlDbHl38CPgbUGkH7yEVwGx95d8DyGFXvztO1sVlp0Jnsqe/AtAfl/4OGBxZgtv0fvidMoubNRpPz3Obfl/BxDZl2vzDoXc8rItL8s+PvB95a81U95v9glciHwIwK3bt1K9AvDatWqhbGx8Y+qjPn/jzb5eXlhMUbmWyg20A6TDhXIqaVKeOgHbuyyx8bZlbJ6k+jjY0OpcUFsu/EP7WJf+ANHLRsz8lgpZjvb06JI6rJ/wgv+vK/hvGIFVz+UIP91G+Y/b8bIjjm4eOEKxXvbM6VLGdKnngX/300YufKXK/9Ef5tIQSEgBFINgUj5z3uM3mRdYu9Rq1msFm1rFIUgHw6tNMPhFNSuVoNCuTPwMfg9x9Yv5nW1AUzq3YALM7rgqDGPU6s7EMf9PD85n4Ejt9J06jJM2pf+shtgKiCUiEf9nrBl2iL2PnkVHU5GyrfuQ//2tVPdNMf3xkPkL/JPBeeqdFEICIEkEnhydCULt57g9fuvD8xedzBWA+qgphrxtJov57e7sGHXRfwii6lSUKcDQ8e0Jb+PG/YzV6Pe04HhVb9tPMjnBdsXzuN99b70aFmJ2HcOktjVZC+eCPkne5+SvUGRv8g/2ZNOGhQCQkAI/EECCcg/GPdbrpw+cxf/eDuYhwb9W1BC7cuLZP5gHL/UtMhf5P9LCSQHCwEhIARSGYEE5B/AjSNbcdlwmtexg/L35NyZW6hV6MX8zVOom1EtlYX8bXdF/iL/VJ/EEoAQEAJCIAkEkj7t/+Yei6fN5GypzjgNb0NG1bRJaC5lFhX5i/xTZmZKr4SAEBACv4dA0uUPuO+eQcf5r3DePotKWqnr8Yb4MIr8Rf6/5/SSWoWAEBACKZPAT8n//ZlFNB94iCHn18oOf/Jinx9mtjzn/0NEUkAICAEhkKwEfkL+/lxYOokBjv4sObWI+pkyJGuHf0djcuUvV/6/I6+kTiEgBIRASiWQgPyDeHr1FEeO3ox+9vFzCL64HnQluKouayd33YmTeAAAIABJREFUIaNa6t/lR+Qv8k+pJ6j0SwgIASHwOwgkIP9A7pzcxZbt5/GJ27JWaXoN6Ua1gllJ/cv9QOQv8v8dJ5fUKQSEgBBIqQR+Yto/pYby8/0S+Yv8fz575EghIASEQOojkOC0/6NLxzh48CpvE4wrHflK16N1x/+RLfXFH9ljkb/IP5WmrnRbCAgBIfBTBBKc9r+3dxHD9a15UqQDPWvmiWwg2Pse/x3Yh3/RTnSrVZB0KukooNOMrn3qffPSg5/q0R84SOSfuuW/fft27t27903mDB48mBw5cvyBjJImhYAQEAIpm0AC8g/F48QqpjqfoExfG0Y1j3onUrDnbTbZm7LsVRvWLhxKEXXZ3nf3vEWYd+gZM9KuD++y5M42Bg+rHfO35898uXZJk5UrVyY5IzKoqfHQftVXxxUz0SU4JCTmb82aNcPPYACqmb+8WuLuZGsurttI4cKFE2zTyCh1y79Tp05k8X2PlnrGmDgPXrvIlgN70dGJ/f7tJKOXA4SAEBACfyWBBOTvx4kVNmx6osN40z4U1PoSf8ApR1qMuciEg4tok1k91YORK//UL//xVRpSINuXq3zj1YuYttxJ5J/qz04JQAgIgd9BIEH5H18+k81Py38jf6/9NrQ3v47FMWfaivyRK/+EU/N3b/ITceUv8v8dXw9SpxAQAn8rgQSn/V8cX8m05deoa2xB/2o5o6b9ve6w0mocO8JbsnTOMApnkGl/kb/I/2/9gpC4hIAQ+DsJJPyon+9D9uzdzH/n36GVOUrywX7veJ82E40HjqBDhbyopkn9YGTaX6b9U38WSwRCQAgIgcQTSMRz/p4cWbGdMx6+UbVmyE3tFq2oVz4f6RLfToouKfIX+afoBJXOCQEhIAQUTCAR8ldwi3+oOnNz8++27OrqSt++fdHV1U1y7/bLi31+yEzu+f8QkRQQAkJACCQrgUTI3539jhs4/sKHHOU60qW2Km43X1GjbmPyZ1FL1s7+SmM2NjbfPfz06dN06dJF5F+sVCSjfy+e5XToBTp2qRjD7KLbM1SpjqWlZZKHQeSfZGRygBAQAkLgtxJIWP6v77JlmwunHqRH7Zoju7Wmsn1eWbbbLSdQZzhTBtYk/V9w01+m/WXa/7eeZVK5EBACQiCFEUhA/iE8P7ocU0c32phZUWVvU7peN+LQ1l48c5rIyPXpsN87k9qa6VNYSEnvjshf5J/0rJEjhIAQEAKpl0AC8n/LMWcLFpwvho21AaGLKkXLfzjaZxbRYuB/DDm/Dl1tjd8QfRgv759hy5rtPAiIW30O6vXpSetqRcmgoJZF/iJ/BaWSVCMEhIAQSBUEEpD/O06unMLc0/mxsTbm4+LKMfL/tMeKjpNvY3lsGa0yKX6HvzvbpmL33wsyZSlG0XyaX4N86c6VV6/J1cgYq+4VFAJZ5C/yV0giSSVCQAgIgVRCIAH5f8T7zFpG2/5H7bG2NDzSKlL+u+xr8e+0EWz+2I/Ni4ZSUF1FwaF649ChBruKT2HO6J6Uzxfnx8XbJ2yZN4YJV2pz8p8x5FZA6yJ/kb8C0kiqEAJCQAikGgIJL/jze87xEzvY+c89PK6u56BPeZpXyUZIxly0Hz6ZfjXzoppW0bEeZ3Cx/uRffJNpzeNc9Uc3FXjUhuoG93C4tYImCmhe5C/yV0AaSRVCQAgIgVRDIBGP+r3i/Lb/uPzqXXRQ6SlYuQ71qpZE67fs7HueEWW6kWX2FazbZo0X5NuDltQ0dWf51SXUUQBqkb/IXwFpJFUIASEgBFINgQRX+z8+v4fdN1Xp0rklebWTaz8/P1b1royzuh72luOoljcOS++rLJg2Cgef7lzYqEcWBaAW+Yv8E0qju3fvYmdn91WRQoUKMWnSJAVkn1QhBISAEEh+Agmu9j/qPBnH8yWYaW1AyRyKvrf//WBfnHNh9YET3L4eToa4dv+YjmwlilGhYVd61y6kEGIif5F/Qol07NgxLEYY0b5qrchi4eHhbLl/lYidIeUjBISAEEiNBBKQ/wci3uo3wf4OrWwm0LNU1Fv9kufzkdfPrnDqyA3exm0wQ06q1qlF2QJZUNTPEZG/yP9H8neZbsvUrv0ii30MD6Pr6gUi/+T5MpBWhIAQ+A0EEpB/ANd3zEPPYAUfqlalfHatOM2XYvDCUdTNKJv8yCt9E87M1L69b8SVv8j/N3z7SJVCQAj8MQIJXvl73L3MBdcHfLPPTmR3c1G7eyOKqv2OVX9heN46zErHtdz2j8smN830htCtTikUtcOAXPnLlb9c+f+x7yBpWAgIgT9AIBGr/ZO/V9fXjWHGwTcULlGD8kXizDh4PeTo7bto1B/DggFVFdI5kb/IX+SvkFNJKhECQiCVEIhH/lew7z+ffONX0q3cn4jCg7ltanG0yhzmGbWjeM44txX8Pdi7cCwjT1bg6B4z8iugiyJ/kb/IXwEnklQhBIRAqiEQj/z30V29O6X3+jO9UUQcPhyaO4O9BUYxt1uBZAjsCAOLDKTIsttYNM0Yb3tBx2dRdfhN7O+sprkCeiTyF/mL/BVwIkkVQkAIpBoCiZC/B8t6NGd+2U3cmJIcUwFuGOp0QtP6Mjbts8cL8s2+adSZ4MWqy4upqQDUIv+UKf/x48fz6NGjb0Z41apVaGh8eaFUp06dGF+lIQWy5Ygpa7x6EdOWO6Gjo/PLGSIL/n4ZoVQgBIRACiOQAuUfgMuAitiH9mG+7XRqx51s8HBl5kQTVoQO4tK6wcR9BuFn+Ir8U6b8q1evTsM6Q0mb9sse0hu32HH1+jm0tbVjhlrk/zNZL8cIASGgzARSoPzh5fU9bN63h6MHPAnPFGd40mSmbL3a1GncjtYV8yhk7ET+KVf+pkabUVH58kTJFKvunDqzT+SvkMyXSoSAEFBWAilS/hDGW697XHV7yDdP+qllpUxFHYrkyoSi3ikk8hf5yz1/Zf0KlLiFgHISSKHyT97BEPmL/EX+yXvOSWtCQAj8WQLxyr+LSjuuVm1GiWwRnQvm+RU3nmpWom7x2K/YrcDordNoppHhN0TwkedX9uBo48Q1v7jV56O9qQn9G+vwZcnXr3VB5C/yF/n/2jkkRwsBIfB/9s46LoseAMAPjS12x2d3omIXdgB2o2CBiAiICChhoCgmiCCCid2F3Y3did2iINLw/V76BQMFCdn9pS+73fZst+e223ZZi8B35P+eK/t9ePvLfBSgVvsGlJRPqx32Ey54edkIzA8E07hlT5pWySedkpc32XDkOBFNp7BKP+ZDK6k9hPyF/IX8U3sXifMFAUEgKxHIhDv8Pce+QzN82rgyf0xbSqkoSvP89oFjbqaM3Psfh7ytSIvv+gn5Zw75q6urS5X1hQsXcFt89Z+f8Kevr8/9+/eTtRvbtm0jd+7Eo21ZqWkRaRUEBIHMTCATyv8Qw8rqUNHjHlZtv/9KIeTEXOrrXmfu/VV0TiHdpGJJfNqzZ88wNzdHW1s7hbElBNu/fz/iwz4/x5bSD/vIKihQzX5qfGRPFrjgOePUPy9/yZJGYzXpBx+7rWs5ffOa1KqG366c4gRBQBAQBH5AIBPK/wrj6/RAycYHB43vf0b4/Z5pNJ/2gTWXnFBNYdFKNmr50bFlyxYaNGgg5F+hSjSinT5nOR12AY1edeKR+Vx6hjyq2NnZpZB4QrCUyl9OSYnG+zfFn3hjrDHuUw5kC/lvH24kxbXPgunsvXBGyP+3a5s4QRAQBFJCIBPKP4hNOrWY/qknCxzn0aZ8kmw8P42lqSEblMdzzXMo398AOCVZTwgjhv0zx7C/kH9CnRTy/717WIQWBASB3yOQCeUPnx+fZufe9Xh5XOVrUrsrlqBNH006q6ujViF6OUKqDyF/If+fVaK/vb2vZNhf9PxTfRuLCAQBQeA3CGRK+UMkX/1e8PjeK74lzYx8HspUKE8xlZxik5/Q0Hg6kjkNX/SHIZ8vYUvEe1Yz8VmznnLlyv20ShgYCPn/y/KXzEuxsbFJlkUdHR10dXV/o7kQQQUBQeBfIZBJ5Z++eEXPX8j/X5b/mjVrOOK+Gs2GzeKzee7hXRTrVmHatGnpe7OJqwkCgkCmIJBJ5R+O78Ut2FvMxccvKacy9LO1ZEzneqTVIighfyH/f13+97fuY3T7rvHZ9L52iecl8gn5Z4pmWCRCEEh/AplS/ucdtRjvLUOPfmPoWFtFmsqziyxZu5FPjazZadYqTYgJ+Qv5C/mnya0kIhEEBIEsQiATyt8Xu7YtudfTiwU6jSmUO+GLbtFMQ/y5uHISAzcWwfuQLf+lAWghfyH/vyX/evXqJYs6Z86cnD59Ov73vz3hTzLsL3r+adBQiCgEgX+IQCaUvzeDS42m+pr7TGmdZHe/WPBhpxypq+3D7Idr6ZYGhSHkL+T/t+SfN08Bppl7SUVvPas3AQEJ36sU8k+Dm1hEIQgIAr9FIBPK/zpG9boga3WJeVrFvpuZt7usaGn3hfUXFpG8X/Vb+Y8OLOQv5P+35K+SvwjLnXykotceU13I//dvU3GGICAIpCGBTCj/ELaNronFc3UWLHamQ4UkufU9homRITsKmHHTfSBKaQBDyF/IX8g/DW4kEYUgIAhkGQKZUP4Q+O4WB3a5sWCGN++S2j1nJQaMH0OfTi2pVjRt5vsL+WdP+e/duxdjY+NkN+uYMWMwNDSM/z01m/yInn+WaQtFQgWBbEUgU8ofoggJ/MTb134kbGMTWy5yyhQsUoT8uRSRSaOiEvLPnvJfv349G9edpF3r/vE16ebtsxQqHiD1DQMh/zS60UQ0goAgkGkIZFL5py8fIf/sK/99u27Ro8uo+Arnc+UwcjkeZTv5+/v7R3/cKulRs2ZNJJ8WFocgIAj8WwQypfzD/N+y1lILm12vomm3sT3JiiGl4sm/8Z7NAIuHTLrkluJP+v6s2IT8hfzj6kd2lf/nz58p06IplaZMjL9VoiIjkFuwnIsXL/5brZ7IjSAgCJAp5X/Sph3Gp8tjPMuSxgV9mNXTlnMdHLjm0CG6yF5sm0ybMXeY9XYHvdOgEIX8/335r127FktLS6naEhgYSGf10aLnD0jkX65da6rPtU2Qf0QE4eYzhfzToI0RUQgCmY1AJpT/I6a2aM3b4d4s0q6Okmwon99cZGqXvjxuvQAPxz6ECPlTYYI2weLDPtH3k6amJmb1W1O6YOH4+2v8Smds3F2QDFtLDhcXF2b5nKWweuv4MJ/OnKfF+8JC/kL+ma1dFukRBP46gUwo/70MLKFH7fWPmNxSLhZAOB+ePGCuYX+Cuy5mdJG99BA9fyH/2NqRUvk73L9O0e6d4m+qD0dPovZIOcvK39nZmVmzZiVrJCS/DR48OP73lOzwJ3r+f72tFRcQBDIVgUwo/1sYN+xIpNl55vcpmQArKoqnF3ZitciL+qUUcPL0F8P+ouf/Wz3/f03+9vb2PHkQRaMGHePvk+Mnt9C0VWkkyxXjDiH/TNXmisQIApmCQCaUfzi7xzVg1kddVngZUCURpsjw12xxMGXqjC08CGrF+oj94p1/LB91dXW+6A9DPl/eeGL3rGbis2Y95cqV+2llMzD499/5S4b9/0X5v3uZh2ZNesSX74HDa6jXSCXd5V+8ePFkdez169eZopETiRAEBIHkBDKh/OHbqzs4T9RgSy4dnGdMol78Lr+RhAY9Z8PkUUxcBkuDvYX8hfxT/M5fyP/Hn/RN7bB/sfwFODgl4RVEtzlWPP3wTrS5goAgkEkJZEr5ExVJ0NfPBKNMnlw5kZdNTC+S0MCvfA2GXAXziu19hfyF/DNBz7+ESkEuzlgcf6M2t57Ik3dvMmmzJ5IlCAgCmVP+6VwuYqmfGPaPq3JZaZ2/5J1/Zhn2F/JP50ZLXE4QSCUBIX/xVT/EO/+sucOfkH8qWz9xuiCQjQkI+Qv5C/ln0e19hfyzccstsi4IpJJAtpF/jhw5fogqPDwcNzc3tLW1fxvn/v372T3fGfOeCR+HufjoHsvubkFnVNP4+J4/8+P65dx4eHj89jWUFRV5tMBT6jyxyU/+eB7ZdZ2/kP9v30riBEFAEIglkG3kHxwc/MNCX7JkCYUKFRLyrxCzsHKnz1lOh11Ao1edeGY+l54hj6rUB29SeheVL1KMU9aOUsEb2hmTdCmYnJISjfdvig93Y6wx7lMOICcnH//btBl9OXVmH/nzC/kL+ae0BopwgoAgkJRAtpH/z4peTPgTE/7i6oeY8Pdne/uLCX9CLoJA1iIg5C/e+f/xO//Tp0/TunXCXvlxVX/o0KG4u7vH3wmi5+8j1Spoj6lOQEBA/G+qqqpsH24kFabPgunsvXBGaoQjadMiev5Zq7EVqRUEMhMBIX8h/z+W/6lTp5hpuxydYXbxddr36W1uPlgvNbdByF/IPzM1eiItgoAgQOb8pG96F0xGDfv7+vpSvnx5qexK5h68f/9e6rfMOuFPyP/X37lXyV+E5U5C/ul9T4vrCQKCwM8JiJ5/Bvb8JfLv13sMk4zc4ktpzIT6Qv6xNLLahD/JqpGkR+FCJYT8RSssCAgCmY6AkL+Qvxj2T6N1/jIyMsjIxX2GOuZez5e7gJB/pmv2RIIEAUFAyD8Ly/+zv398De7atSsBBsPT9at+Ythfetg/R6kS1FvtItWq3NHUFfIX7awgIAhkOgJC/llY/pFExleo8PBIGm5dlUz+Z9xXUrZsWamKp6SkhKSXGnf86fa+Qv5C/nF16HtL/e48803W4CkrK0v9FhoaSmRkQj2W/FFRURFZWamveWW6hlMkSBDI6gSE/LOw/NdsStiR0HbaXpSt7ZPJP/DSdWRkEhrSsLAQrl69Qs2aNYX8j55E7ZEyPdJo2F/0/KW/6vcm4FMS0YcTESEt+hYtWnDp4mWIfRgNDw9l166ddOrUKau3rSL9gkCmJiDk/4/Lf3rv+RQpXCq+Ei5ZZsxi56lC/sAHIX+mTZsWXTc+f/5MuXatqT437Tb5cXDrIdX4mRpt5cnjD1K/SeQ/RtsNZeVc0b97bXJAd0wXKfmHhIQQFBSUrCHNmTNn9CiBOAQBQeD3CQj5C/mLCX+i55+p5S/ZzMh2mjUKiSZThoaHs9jZCV1d3d9v9cQZgoAgINb5S+pAeq3zv3BGnsWLE4ZGnz9/zpiR5n+81C8lw/6Ztedf38aIW7duSd2CRUuWzNJ7+6f1sP/qfbvIly+fFKMCBQrEvw/P7Dv8pVXPX5LPfA9e0qOBWjwLz+MHKKreXMhfSEwQ+EMCouefjvI3MdmBbOKvC0ZGUr9ys2wp/9LjBpM7j5JUtQ0MjhTyjyUi2d735pvH8e/CJT8HfQvlyZOnlCoV8xpHyF/I/w/bfXGaICB6/unZ85+15xMVzQzjq13Im3fIz9ucLeVf00IXN8/BUrdgv74rhfwTyX+0dSNy5Up4p20/3Zvt204L+QPf6/lL5gV8+fJFqk5JVhck/gKkaPMFAUEghoDo+adjz1/IP+G2Sw/5G8yeTtWqVaMvumrVKpa98aVo94RZ5Jl9wp+Qf0x9Semwv6enJ7r6esjGLSeMjKRr6zZs27btp+19VFQUb9++TRZGXl4++lPfPzskW3FHREQkC1KsWDHhGEEgUxMQ8hfyz5AJf+kh/8P3LyMvF7PMMTg4nKKjRmR5+S913kzx4sWj8+Ts7ExwQEmaNUmYVX/g8BrqNVJhzJgx8Q3PmjVruL91H6Pbd43/zfvaJZ6XyJclZvv/jvxtLp2meK/u0fmUjKyV2bjnl/IPDg4mb548FMqdV6qxLliqBDdu3PhpAy75NkeAf4hUmM9f3hMeHpapG36ROEFAyF/I/5+Vf/PBxSldRiX6Lj+4/w6HctTK8vK/8SQAYjfAifgWxPjhc/6q/L8ZW7Nnzx6pllLSI07as/3eJj/pPeFP0vP/U/k3q16LnSY2UvnstHRWiuQ/d/oJqfMmTlbn6fO7wi6CQKYmIOQv5C/k/wdL/bq7OrBz506pm7ta86Zpur3v94b9MbVGsXDB6Ou+9NpCL6VGf1X+lzr3R/JlwsRHwUK5uXPnjtRvQv4JOIT8M7XzROJiCQj5C/kL+f+B/CsaDUelQE6phiRAIfc/J//3o6yZbbdbKp+W0zsI+ccSkQz7i56/8GlWJCDkL+SfYvn7f6qAkZFRfD338fFhpfs+dIbZxf/m+/Q2Nx+sx8PDI/638kWKccraUer+SI93/n9z2L/dQmPs52pI5WmI/u4sJf9ryhHRZS85/P39aTtyRLId/jKz/GXrVqFPnz7xZbB161aWPnvwR+/8xbB/VtSXSHNqCGRS+UcRGuTP+zfvCUo2kVaRfEULUzBPDtLq0x/ptclPVp/tP3fhaeTz5omvb5EhobSr103IP5ZIVpO/4Trn+L0WoiKjCC75X5aSv4P3RnLkVIivj0HfwlAZPEjIPzVGEOdmGwKZUv6B7+5x6vAWnOZ48CBYXrowQgvR1mgco/p0pU7R3GlSUEL+BrRTLIBqhSrRPHf6nOV02AU0etVJ6OVfesYa33yUHjEo/reAG3covfuOkH8Wlf9+/+P07d8gOvWBgaEYzruapeT/ovAT2qnH1FnJcezIffZEVMqU8n/69Ol3v0+QtAErWbIkefIkPGCnpIGTfBnx8ePHyYLmypWL0qVL/zSKe/fuIVnqmPSIWyIb9/ujR48IC0u+giFpuKTxvHv3jk+fpD/wJAkj2agqd+60ab9TwkiESU4gE8o/hG2jazLhblNmz51Pf9UC0qn2PYaJkSE7Cphx030g0nvE/VkRC/kL+cfVHJ8rh5HL8Qg7u4RXGceOHWOt7Wysew+JDhYeGcG/MOwv5B9T6pKlfn972F9NTY1PT5/Hf0r7vf8X5HJGoaycMHLh7x/McrdV9O7d+7casocPH1K/Vm1KFIiZCCo5JF9PrFivNvv27ftpXAoKCpQoVkEqzItXD5LtXSB5iMgl/UFGfN+9JTgs9Kfxm5qasmrlBpSVEubHfAn4iKenGxoaMa/NAgMDefLkSbJ4VFRUkDwMxR2SDzw9ePAgWTjJQ0S5cuV+mo6bN29+9++Jv276W9D/gcCZUP7XMarXBVmrS8zT+v5GGW93WdHS7gvrLyyiXgoL4UeFLzldsg5a8gSrrZ3widwURsv+/ftZZTcb3Tad40+5+dyXTU8OoNUnIXWvX3/B/YQ/pUck7GoX+vEj8p4HGD40YYnRzLkDkGwckvhQUlBgn9kMqd86z7bA3jHhnbOL0wkU9YyQS/Q07bvEjfEdJqGiUjT+XMlX01Z4zkv2Vb9K/hHULB1zAx29fY0r4ddppx6zQY7kuH3zNbte5aaYZrf43wIfPKLY8Sdo9RwX/9urV4/44H9O6p1/qQKFWKU3SSr9GounYTM9IS7JH42Nd1DbJWFuwAM7B2xHuSIrKxd/rrOrCRd9jknt2qapqUmfUlUpli9mWZ/kmLVjPfW6F6J48Zi98c+cfsw5xUoUbN08PsznCz7Uea5I65YJ741v3zlPsdLByeS/xMwKPfWY9eMRkZHorJ2DkUk7qTyZTz9O1VlTpX57PGEaNhYbpH6bOl2TgICA+N9UVVWZ3TEhDZI/TFyzjL56NcmRI2GHv+XLTsNwPRRU8kef+27fQdor1KJendbxcZ09v5u2HaomW+d/ynM9fZu0jA93+v4tTn+9RMfO1aN/CwoKxX7lPf4zTijLqMgI/GycMRrnJJV+V0+DZBP+iuTNz/rxU+LDDXWeg7FNG6nz5s0+xP79J6V+Gzp0KP00bFBUyhH9+74Dnkw0HSz1VT/JOv/ACzdoUz1hJGr7pTO8LfCCJmrl4+O7eN6XE5FlKNQ+5rqS+6v4/hMsXLhQ6ppJZSGRf/2KVViirS8VbvQGt1/uEdCxY0dMxq+UOm/O/JG8fiMtM4n8p7XuhqJcjOyXH91HnjrhVK2W0MYd9L6Dejsd1NXVpeJL+p+kUpTIX6e7FtN6JbQtnwIDWHDxKC4uLj+Nq27dujjM2C8VxsJak29BCfVT8keJ/FcOi5kfEnfouDqy68ihn8Y/b948cshXo1LF+vHhDh5Zx6ixPeLlL3m4btNGuq5IAmtpaWFjk9A2Sh4QevSQ/lKkJFyzZs2k8ikrK0v16jH1Ou6Qif1kdNLE/mofhx9lrkKFCuRIvFX7Tylkzj9mQvl7M7jUaKqvuc+U1t//XGfYKUfqavsw++FapPXxY8j16v38MUFSyb5XsX5VbGfOnEFfX7rR+NU5P/u7ZCvSo0ePSgX5Vdp/93qbNm2iYsWK8adJGtcNG6QF9btxJg4v4Zj4pk3r9J84cUJqaHTixInJmKUm/ZIvxSUu00uXLjFy5MjURCl1ruRTtKdPn47/bdCgQdy+fTvN4rewsJDqPe7duxfJb2l1SHpZSXfNS8sydnJyomnTpvHJlUweXbRoUVoln8aNG0vJQjJsLvktLY8rV65IRSd5yPlT0SRNV9L7S/KBsD9pu36W36TplzzkSIbw0+pwdHSMF/7fvr8kaU7L+imJb+3atckeMNKKTXrFkwnl74td25Y81NzAwpFq5FdOgiLEn4srJzFwYxG8D9nyX3qREtcRBAQBQUAQEAT+EQKZUP5w3lGTSceV0BpkQrOkdn95Bde1G3jXwIrtZq3+kWIQ2RAEBAFBQBAQBNKPQKaUPwRz+5grNqarSTaHNV9txk0zZ0CLinz/pUD6wRNXEgQEAUFAEBAEsiKBTCr/rIhSpFkQEAQEAUFAEMgaBIT8s0Y5iVQKAoKAICAICAJpRkDIP81QiogEAUFAEBAEBIGsQUDIP2uUk0ilICAICAKCgCCQZgSE/NMMpYhIEBAEBAFBQBDIGgSE/LNGOYlUCgKCgCAgCAgCaUZAyD/NUIqIBAFBQBAQBASBrEFAyD9rlJNIpSAgCAgCgoAgkGYEhPzTDKWISBAQBAQBQUAQyBoEhPyzRjmJVAoCgoAgIAgIAmlGQMg/zVCKiAT1GNqBAAAgAElEQVQBQUAQEAQEgaxBQMg/a5STSKUgIAgIAoKAIJBmBIT80wyliEgQEAQEAUFAEMgaBIT8s0Y5iVQKAoKAICAICAJpRkDIP81QiogEAUFAEBAEBIGsQUDIP2uUk0ilICAICAKCgCCQZgSE/NMMpYhIEBAEBAFBQBDIGgSE/LNGOYlUCgKCgCAgCAgCaUZAyD9NUAbz9NIpzvqXoH/b6lIxvvbZzYEXpdDqWZc8if7y7NQ6jj2Tp4paVxqXz5UmqUhNJG+u7OPA9bdERiWPRblYA1rVVeD68bsUaNKMemULIy8V7Bv3jnpzVqYe2q3LpSYZqT432O81F0968yZPAzqqVSevstx347x90JOr30rRSK0FFYsopfq6qY/gM2d3HSKiUmuaVy0UH114UABXTh0msowa9asURQEIC3nAYa/TvIkPVZI22uqUTX0ifjuGt9cOcOhpQbr3aEDe2LMDfS+y7+xdctTsQdda+WJ/Tagj/erJcNb7Ekq1m9Cwakni6H97/5TzPncpWb8pFYvkQfa3U5O6EwJe3ePs2bO8CkgeT7E6HWlXpziPj6/DN6carRqXRzl1l/srZ7+7cZhDV58TGpE8+v/aaNOyLIR8eMyZs+d5+jEEyI9aLw2qJG6c/krKfhVpCM8un+asXxH6taspFVjSNh18VpSePevH1zFJgOdnNnD0SRSV1Lqh9l/uX11A/D0JASH/NKkSH9hiOpQx9zvwfscEqRgPmavSaXcX7t6woWLcX74+ZHqPNix/qYTa8BUsndyS/GmSjj+P5OjUFnR08qd7D+kbTBJj7ip9GNsxkJnDrZEdvZhFI9uSP7H9P5xlYp8BbFPdxJM5qn+eiNSeGRXOo2OrMDUw5lKhYXiusqZtme+Q/Xwdg3at2BnZgDHWizHqWS0TNOS3GNuwG8EjNuKhl8Dw65uHTNPuSZjmUmaMbkmeF2dx27OaI9uDUC4WA+zlhYdUnTwJA43uVErnRtxnvibtFhfj0OOlNIwtv3ueoxk215svrVy56NSBmGb5AXM7dmVGWSfuTPRndLux+PWxxcNmOBXyxej/xbnNGE5eSofpy9BpXjHJA2ZqK8evz3900IWxE2cQ8p8a5QvkQibRKVV6mDKhe3U8++RjU2lXvBb1o8ivo0z3EKfsu9N9wRPadFYl7rErLhFNxnmgXfEdxz1n4HLsEQq5C5Pz63vytx/JqH49qZbwzJnu6YaP7LDQYcyNZrzeaSp1fUnb1GV7S25cn5GoDX2MfW91XB6F02CIJ+5T22R4G5oB0FJ1SSH/VOGLO/n35B9w1h5V9X2008/FpSvVcdwwl2YqaZKQP44kWv7bWnP7hl3CDZY4ti93cDIfjWtAf3YvGklpFUkfNOZ4v9eG1hN3MmSND5PjDPDHKfnzE6NCA9jvoIOj9ye+BITSyt4Dh44VkkX4ed9Img67T/V2ikSVH4aj1WDK5vjz66bNmSmTv9/SrtRwUcJr01a6VY658s0Nhmgb7KTtqtPM6VQibZKTwlg+HrRCtdcBTG+eZ2wZyUmf2WE2koNBimw/kI9NF51RkzyQBB5nrJoeL0wO4tboLKO7DOKQfAeWrljE4GblkJXJJPK33cNwp6X0r11KSv5xOFw0s4D811fl3FUHqiQrwyheXN2Mse50So9zwXKQGvnf70Z3wFQK6W/Fpm+5+FGYFBZ/Ggb7Pfl/vTCPZp120WpsLs6cqsD87YtokcFtaBrCSJeohPzTBPPvyD+Is/YDUF9Rnu1rSzNn3H56O25gVAbb/5fy5wtHnMzRcw3AZfciWpeOu9P82Wszgonn6nJknyXpqx7pwgsNeILD4D7crdmPMs+3c6ToVM46dExSwgHsG1kHvYeDsR78EY+9+ZjjaEWjDLd/SuRfn10Dq2CYYynv3Xskytc7tltP5U6dCZhrVk2TGp3iSD5uo1vlIeRd/JJ1A/PB57OYjXSl5BBVDusvQX3vbcbVgsBry+mh5UWPk4fp57+F0QMn80WhFEW0TFhl3BllednM0fP/l+UfFc7VzRMxdI3AwtmBDpVyRhfzEau22L3rx4pFoymfYW/Afkf+QVyYp00nt2Js3ViRmSM2ozl/O2OF/VN820oCCvn/Fq4fBf4N+X+8yJSh+hxqMpcjo3NiOXgUQV3nMEevPfkSOtNpkqrfieTX8oc3Z1cwZrQzVRdsw75t6Zjov1zGWseI8/Ws2WfR5ncumeZh/S8700dvK11mOdHgykwGbFRi+z5XGiTuEbzcS6/mw5G1OIBDFR/0rDbTzWoRo9pWRD7xOG+ap+5XEaZE/jW5YNQVDZ9GeM2fTLcGxX8VaTr8/QF2qo3Y0eUAl2xUCb6yln7zbmI2ewRnhjTkge4dlg0swf11RnSb+431l5dR4u4WRus601izORdPv0THzoluNZSE/NOgtKKH/X/U848I49RMTYzvqLHUyYL6sffFTcdu9PEuj4vHYlpl2NP7b8j/02Wm6Riwv7YNxyYUZVr/wXzq6IDDuA6oKKYBxGwShZB/mhR0yuX/8fA8uhofZPiGLeiWCWLLjKEsfdyM+fMnUbdoxtk/Wv4r8mJl2Z3CSZiUUOtPjzr54esNZuvqsLWcPeft28a6fyM6Rq7Us3bDok35NKH5p5FcmtYI7UudWOllS4XHy+ijMY9SS87j0S3B/i9Xa1PB+BMbb+5EPfw8M8YZcaO+JWsmdSaPYkbaPyXyb0meG+sYYbOYm6FNGdGlElCUZv07UCt/xk0avWanSpfbE7jn1ZfXO+cx+UguHK1G4WtfH4soew7MVeeCwwimvOjOmYUDeBMrf3VLS1S2TGNxvpl4z21OQGZ45/8v9/wjwzi3aCATT1bG0XkGTYrG3GlnrNUYeKQizu6ria5SGXLEyn+fHNNGqUul4P6uuSx52o/bN2Pe+X86thhNk9308ViPXmVZds4exIJbqjgsMEe1uLB/SotPyD+lpH4aLoXyD/nATgcDppyqwNYtU6mcC24fcsLE8jj9Fy1mYKPS6T7JKS5b0fJfGky//k2STZypqGGJYTtJS/GVE3NG0ndzGc5cmM1/4QGcWW2L1Y4IrBdZ06JM3HzvNIH6e5F8vsb49i141HUbXjbtyMtTFnZtx1w5K87uHEYpSWyBviwZ1R3brxO5tWM4hfFjn70hlt5Fcd1hR4O8GTl/O4XyB7493sHs+Yf4RBAPTz+kYA91mhatSOtB/aieEUVwwoSKhmGsPTGNLyus2f6tPTYTeqB4aDRdlpdlmUd/zlgYcUl1Bq4jaiaS/zIG5N+Plp43wzxX0+HboYyf8GfmRMlO/WhQImGiaKGqzVBvWo+COSFLvPNfGoSBqYbUhMSyLQbRvXY+Hhx0xHjGQdqYOzOqfQVy+V9kkkZXNtIxc8h/03t6d6wvde+/OL+FXd+Gc1ci/9BP7F1ghPmRoqzxsqGWijz3T7hiZOqNpuMihjUrF70iRhy/JiDk/2tGKQiRMvmXfn6SqfqjWP2uIcb9G6EkL8OXZ9fZsmY3tWw2sGR4C/JIr6FLwbXTJkhKhv0lV/K74oxmt9V0P3kWw/z3cTHX50TJsSw01aJ4Bk6a+3zQiOrdXCnX34yBqgWiodzdNpOlx0vi4XuRoaUk75096NVvEtfL6zCla/TjAK8ubmfltqeMOHwRO9WMXHORcvknlPhXrm5fzfpjt7m2fyf/GW3AenSTZCM3aVNDfhLL2830ajGLjms3ILt9Ac+rDMRkYFNkHy9HZ+Q++k434MQiN0roTWdSm/JS8h/XSYUDY9tgETaNpbpRzMro2f7Gs5Gp0ZpKhXLHT/groarBMM12lMiTReS/8CVdezcj8duuar0s0WtdlK9vH7HK1oDdfiVprlqHvB8fcPLxNV69q4qNhwtxb/P+ep1JdoGUDfuXeXkOO0Nd3J/VwrC/GrkUZQl4eYctK7dSZcpqloxuT6K5yOmfjSx0RSH/NCmsQLxtBjHsWmvebP3OUr8zg3lzfBzfTqxknOVSlMrVp5SkGxF9fOX+ueM8r2TCQacRFM0g+6dU/uCLo3pLNqtuZq32F2bp21NqrAOmWvXJOPcHcGBCGzQOlWC0euLZ/U/Zs2gnTVY8YdWwwlzzMKPv4mt0aF4Hebm4VeTvOb/Vm2+D93B1RqM0qQ1/FskbJrdT422v7yz1G9UHhd6u2GjmZff6I+RtNxb1/6SvcsGsCv2PdGDlscW0SPc3AO9w6FSP95qeKNzcRvleExneuiLhX+9hO3goyi1HcOf6Q3QszWhXsVAS+VeE62vR1F+H6qg++Livztilfv/ysH9slflw9yQbN23lwSfJD3Xo2Pst6+eHMWGlJXXTve7E1eOUyN+WHOe8GG+2gMjS9SlXOC6xgTy8cBzfsuPY6zRGaiXSn92L2eMsIf80Kueb7iPp4p6Po2fmkqCft3gMao9Znnm8W6TKQRcLZpwvhKP9JOqXjtuU4gtnl9ugu/Ql9utc6V4l6ercNErgL6JJufzhjqM69ZeUZLFDTXa432GMgwNda8T0tjPkeHUI7a5jeTtyG/v0Em8QchcHtRasKm/Fzrkd2G1rwobcgzhi3x/F+Nl9r9g8Xhvtk5U5eWQJ9TJwuZDr0Gp4l3fA3aZb/KsXv+eHMNK2o7bJSiY2eYpucy0e6V7kqJG0/YPX9aHavEJ4HF1K6wwY+j80RZU5fj2oIutHt7FT6VgzPxHB/niYdmPD02LkLd+I6ZP1qVY8R3L5A97T1ZlzsjiBn18yfF4GrvPPBvJPeo+edxqKw802zF86nNhpvBlwG6dA/pcm8XKFFdOO5sR+tgVNysVtahHAeU9bRi1+gpWnC71rZeiGBRnA7s8uKeT/Z9ySnfXluht9urlTbtlqXDvHzJp5e82dsb2dKbh4J0saBDHfcDi365sxd3w3iiSal/L15gaGDbUBvU1s0a2RRin6vWh+R/7c9aB5GyvytWtBzgLtmDNbl/IZ1+3n1SYjGpk9YtG5nWgl2Xnl5RotWtkFomc2gItr1lB9sjNT1Csjl2hun99RGxr1XE6njddZ3Cnj7H/KZRCTNxfCytWajv/FpOOEa1+mrVHBxNORrv+FcmJSD7qcqIarzQQ0OlYnevzI9yizrYzZk2MS61z7x8xvSOfj1Y4xtJvxGLUGbTCwMaeepBzCgzi9TJdB08/TcPR0Fpj0p1Ruviv/dz5rGNHXgGPUZ95KIf8/Lb6fzvYnik8vz7Fn/yvqqrenVpl8cH83+pMWkHfAAqz61YypTxly/Fr+Pkd18TYawoUqxjiaaFI80bLEwFubGTnCmqBhq9mmVy9DcpDVLirkn2Yl9ozdjkuYt/81HdvGCPzl7et8y9+I8QsMKeKzhvHma2ht7sbIdmWQmpMa+Bgng0HM9dXgwBEzMmLCbbT8lytiOF6dgkmYKOYsQyftgYkmk31glWY1TG9Vov+kxdjrNsi4If9vz3A3HoxT0Gi8PQcle98d+eoA/Ttr8yhPdXIWqontfBtal88nvYGL32WMO7flQHkn9nkNyhB5SpD7vT7CfKvVvFUsRPkyMaVw68Qpag4yY/igFjETuO5uZ+IyTy6cVqK1Vr2Y3fPun2a/Qh3G6E6kf+x8hzSr1imM6OPNZfTRXEipflbMsBxAacncyagwbu2ZzqDh62g6w5WZI9pE7wyZMNt/GeM6xex7GRrwmpVWGph75WbGlkws/57KzP2gxYDutYkbdJaVV6JGxxGJtjJOIbS/EOxX8n/vu4eZ5ivxz/0flSqowM2DXCyrje2kIdTImEHHWAq/lv8hzxosMnGjiZkH+h3LJWlDn+BqrM3se+rsO2pJ7P5Xf4HwvxOlkH+aluVHvB3ncux9bKR5qjFAR4PaRfPy8fYONp0KpbVWHxJt3R5/dd9jK1l1GHrbDUP66wBpmsAfRibZ2nTF0aff3dtfMWd5tAxGIVntF3e88HbE9YoCbTS1aZORG4MHPmaX13Y+1xzOkCbJe+1RUZEcc7fgwCOQTNwa0Kkxhb7Tvbm9xY7N92sx1FyDjPs6QTivb59k25YDPP8WQzpf5e6MHd5UaqvWkMBLrJy+hSfxpVGQDkYmtMnA/WZDvj5im9t2lBpr0LlphdjtkqPwe3GZ7ZvOU66jJi2qF49ezRLw/ibbtpyjUltN1CrHPWqG8uzmQTZvf02zwZqoliuY7nv7f3pwnm2H79KwpwZ1in/fhOdXmrP9rvRtJCOvRH0NQ3pLbSiRPvdt0qtI2pGV1wqjZ9jlBxM/A7l/dj/bd17CL/rkIvQ0MaJJ0if+dE/+N24f2MK2N2WxGNpS6uqStsnzVnmGdgrh0LFAWvUaQPWk65GBZyfXsvpQKBo2w8mY8dN0h5aqCwr5pwqfOFkQEAQEAUFAEMh6BIT8s16ZiRQLAoKAICAICAKpIiDknyp84mRBQBAQBAQBQSDrERDyz3plJlIsCAgCgoAgIAikioCQf6rwiZMFAUFAEBAEBIGsR0DIP+uVmUixICAICAKCgCCQKgJC/qnCJ04WBAQBQUAQEASyHgEh/6xXZiLFgoAgIAgIAoJAqggI+acKnzhZEBAEBAFBQBDIegSE/LNemYkUCwKCgCAgCAgCqSIg5J8qfOJkQUAQEAQEAUEg6xEQ8s96ZSZSLAgIAoKAICAIpIqAkH+q8ImTBQFBQBAQBASBrEdAyD/rlZlIsSAgCAgCgoAgkCoCQv6pwidOFgQEAUFAEBAEsh4BIf+sV2YixYKAICAICAKCQKoICPmnCp84WRAQBAQBQUAQyHoEhPyzXpmJFAsCgoAgIAgIAqkiIOSfKnziZEFAEBAEBAFBIOsREPLPemUmUiwICAKCgCAgCKSKgJB/qvCJkwUBQUAQEAQEgaxHQMg/65WZSLEgIAgIAoKAIJAqAkL+qcInThYEBAFBQBAQBLIeASH/rFdmIsWCgCAgCAgCgkCqCAj5pwqfOFkQEAQEAUFAEMh6BIT8s16ZiRQLAoKAICAICAKpIiDknyp84mRBQBCIIRDCo4vr2XRIDs2Rg6lSSHARBASBzExAyD8zl45ImyCQZQhE8OXdAx49l6F8jSqoKGeZhIuECgLZkoCQf7YsdpFpQUAQEAQEgexMQMg/O5e+yHu2JBAe+JE9i41wOf4+Jv+q+uyz7Rb9zxfnt7DQeTk334GMrBx9pu9meD3JXx6y0sgTuXo5WOvlQ/VWnalTNIiwjx/YdeoKinlaMcigILcOyKI1ZhhVC0Fk6DcOL9HD8eDb6LiLd7FkhUEzIJCr+zdy7sx9zvg+5v37mtjus0I1W5aGyLQgkDEEhPwzhru4qiCQYQQuLR6C+d5wOuvoUDv/LRZP8KKs1UZsGn1gwYKF5KzWkQYVi/Bk1SiWfR3BYjdL1ApexkJtOBuV22Fl0YPqxRS4snYRzvvlGGE7hNoqRYn4vAkXD3kmLrSjSSm47TYcg3V+qI8dR8OoMzgsPELpsZ4sH5KfI8utsHB4SEdzHZqVqkz99rUpmGFExIUFgexHQMg/+5W5yHG2JnAGg+oD8dNdw+JxzVFR/Mzd09cJKFmHvM/WMW/5S7RnWtK0lDJfDo2lhd4tjLacYHgtifz741V7MTeXdSQnz1lnPp7Zt5qxZ50hpXKHc3m3Lfbx8r/AxCrdeDxkPe6T2lIw6j3X3SbSdH5Jjj+azJfl5pivUmSuhy3NK+RDJluXici8IJD+BIT805+5uKIgkHEEnjmh1sCBrhvuYdlWKVE6ogj0e87LtzKUrFiaXFecaa03hwd+hbFaf5ExDWPkf03nHLt1C0Cs/NdH6LDGrit5lYKl5f/SmlLtt2J68gKGdWNn/91aQPmaMxl18T6Nr5qz6HglZs4zpHoRuYzjIa4sCGRTAkL+2bTgRbazKYG7Dqi23YXBiRMMrSjNIOjVLTzmTsHr4ifwK4y6aT422t1kXCL5PzC4zsaBEpnH9Py3K+jjbtGePEpB0vK/MR657p5UqFeHonEz/4PfcPnSQ/QP+NHpqTkuZ2tgO3tc9PwAcQgCgkD6EhDyT1/e4mqCQMYSuOtAg1YeDNtzm/ENEyUlMpTrW6cyxfM1nYePpE5RFSrl3Ug3rb3o/KH8lXofwWSlC52LSWe5VM2aPN4s5J+xFUFcPbsTEPLP7jVA5D97EQjaQJeSJtRwv4SDZtGEvId94+icEcx93YYF80ZTSQnCdwyljPEdpv6J/HN7oV7KmHYHXzFZLSnizxxZLuSfvSqeyG1mIyDkn9lKRKRHEPirBPxYPVgNpwhtnJ0nU1/lLRsMdVmuMg7rImuwOvYf9otsaFTsPOaVu7A4qCST3Y5g2elZ9Dv/FA/7l/rMtuGNmBUwlEXLLGlSEC4sGYrh2nAmbXYm3z4h/79azCJyQeAXBIT8RRURBLIZgU+3jzF/miGbHiiSRyGUt4V7sMPJiFL+p5hmZs6R1znJo5iX9sYz+bakEzdq2OHk0JQ1HX9H/uD/+AJLpujieVeJfArg/yIPw3ctRqdWSW6sFvLPZtVOZDeTERDyz2QFIpIjCPxtAlERYbx/eodnn0JjLpWvDA0rFSEyJJBXTx/yxj8MUKJEjZrIPr/CJ7lilCubH7+HjwkuUp0KBWSBUD69eIafbBHKFc+LnEwk37684vUHGYqVLkkuRYiKjODjs9v4fgiJzVJeKjSsjAoRBHx4wbuvOShZqgjK8n87xyJ+QUAQSEpAyF/UCUFAEBAEBAFBIJsREPLPZgUusisICAKCgCAgCAj5izogCAgCgoAgIAhkMwJC/tmswEV2BQFBQBAQBAQBIX9RBwQBQUAQEAQEgWxGQMg/mxW4yK4gIAgIAoKAICDkL+pAJiMQzPVdzky1Xsotf+mkFWquw7LphtQumePXab62ilmv1DHvXBw++3L67Hmo0Y9mZc4yseYICjrfwaLlr6NJCPGZQ47mWK04hGTlmlKRSoy09cCwXcIueU9X6dLe7jhQkJ52Ttj2aUDOpN+s8V1Fz543ML/mQBNJ5De80Jwwj5vPviRLTPvZPizVypvk9yfM6diBtWF1mTB9KcObJtoY/7MvXnMnMPVoERZ6TqdzpSJp/7W8h84M0vfD1NuCuvEpO8yoSmM4mjilrax4sHzojwH732Kp9XoUBw1Hu8F/xGH6eG4V+pbz8Hn6jZwqjbDbtpYeJX9RTg+dGDrxKyY7zaidKOjLtSNpbX0sujy6Wy/Ctl8jcn9nWWFURCi7p3Zi4sbnQBH6Orpj160qsnGfGry7nWEm9py595HchdSYvnUVXYv/Tt1JTVhf1ppZcr6SBYt0q6U8oohv+GyaiuPxYhhPNaF+uqU35UkUITOWgJB/xvIXV09GIIgLXjMY6+KLtZ0ptcrkiwnx8iKz7WfytpUzaw3VyKHwM3SPWamnj3eVeawzrMYTn4VMn/mE/nMWol7hCINydKLItlDmd0op/iCubFvAREM3yli4YaNejr3TOmJxpyEL581maKuy4D2RmiZ30Xd1prP/bvRn7KHpnHVYNFFJdJHLWDcfiOO1RuwIWEUbyV9CA3j9zo+Q8MjYcC/YbDcV+9t1OLfTnoqFE395TxLkPmbVquDwqhJjZi5ntn5L8sSe+fnRRSyHNMfpaQc2HFhGnxol0lj+Z5hQQYPtioNYf2d+zMOL5Hi0gCZNNjFwx1p6lIj9LUcByhVN+uASd4I/Z7zs0B95il77PZjcvCoSJ7+5so+p4ycQ0GMmVloNCL3iiKmbP+MWetKz6o/K6jTjy/ZkX4ERrLsyB9W4YAdMqWF0nbFuy+j2dS/jZ+5GdcYqrJol/4rQzXkdGbGjGlNXTaDmzU0MtT2C5srdGFWTi653M81tuF1vFBY9auO/aQITrtRlvrN19K6Ff/94gPPwURyrPp+NpgmPW7+8blQUIV8/4hckh0oBFZTEXgq/RJbdAgj5Z7cSz/T5jZW/x0eWLZ1Jwwqx8gx/z057Q4wv1+bSGmPy5fyZ/e+xeMhITtZzZuPEGjw4NwuLqc8ZuXTpn8k/6DnrZ41j+bM2zLPXp04xBT7dPsp046kEaVgzc3RlvNTrs6XVbnZNbkzOyEB222gx9s1QnrsPihXkAfRMJ7N213VClQeyN07+ScrD//ZeTPTmk2fCTGb2bIiSTNIv3d/HrHYtVuRqRe96PTGcrU/VaPtH8uiiJxaD5nO2YDkclqex/G+uR8vAhgPH75G/iiGbE8t/7xiKjQpng+9yWqVAMrddB9Fuyi4+fKzI1JPrMI+W/zcubZ+O2YK3mCxxoFONAoT5PWKxyRh8G1kzc0yz+IeceGQ31tJjnB1HTtyjcF1TNsbL/wUunVRZ33Qbe6Y0IVdUIHvs+qD/sj++7klHI46jW6grny3PsG5CbRRDH7FgYC9sVez45NaRuwecmebxGF0rG9pXVyHw+XUmG+lTatgKJnevlA530x/KPx1SJi6RtQkI+Wft8vsHU/8D+RPJlZUmDHLxZ9WBJTTMo8yba97YTNRl9/0YDP3cnzO3+TM2OppiOmsH7xXyUzCPAuGhAXzxDydXlT64ebVnY/3hFI3t+b8/sQxdc0cuP/uGfO7CDJy1ixkaScaZoyL45u/Ht6icqOTNiZwsRH16hNvkMewupoPT4EgGNxpOjdWBOHePsd/jlbo0MvmG1/t1qL+/hfPU0Ti+78i6VvdpNUXm+/IPec8+pwlM8S7KImdrmlfI+52e+33M6jRkTyU92hX5QleDOXSolgciw7iwVB/DtS8IlZPDzCVG/l9f3cNhdHs8rsYw6uBwDff+BWLYuWxHY8w0OtYpRmTIVzbONeBh1UlY9koyvPzsNObG49icYxTeat60XFReSv6P5reh1TV9Hnn2Juk4RbIKunssZY1OojVkFJ+PHuM/u5kx8g98y7bpuiz50omls/SonE8Ggj+zx2YAcz93xXlOL87pazC7gA13F3QC32NMmmjItrx6HGqyh9bLqibI//l62tYdQSUPf5b1iCmPJw1ZLxAAABMsSURBVKvHoGbyhVVv11D18ibMZ3rTb/IMejQswMeXH5HJX5QCuSRhX+E+sDOjwsyJWNOefU4GOF6tx7w5ptQuJkOY/xucRmtysaYZ8yw0SPLBQl7vn0Xfycvx/RiKctHKjJm1DmP12FdDDxbRoq0DvrFQGhmsxsOwNXmV4N2Nw9gYabPzXswfe7k9R5JNiJV/7gZ83L4BSVUvpdaHGbMdaVs+JqzH0NJMjX3noqrniefEduSVC+TihinMOVoMM1tzGsaNyPyDLYbI0p8REPL/M27irL9G4Efy9+fwfCNGHijBhc1W5Ap+h8OkYYQ2tWBMx8o8cR+E1qqCuBzbSKe8PiwYMZ5zNWaydFRlnlxewpx5rxg4ez49G1xhZN6u0cP+tuWPYjVhMu87WGKtVY/ACzPQmfOWcQtdpd+lfyevX55cxmpQfwL6L2BOt7d0rTWPAZduYhTrzYhjdpTUvIGb30a6R4QR8OUTX8lFkbPm5O7/5bvy939+A5vBvXjTZTZzTTQoLpe01y9JSIz8LzabTnuFu+TqasDYDtWQDwtmqV4Lzii05+2Nm4yKlb/ryPqcqWjLjEF1ebHFFI05b5hx8ijaCueYZuwIQyZj0b0+sgGXsBk2hYpT9jCiYZJRlfAQ/D77ESKXl6JHRlLasoiU/PeOKc6EM2UI8nsVTapEt2lsnTWMkvm/MzoT9JGXn8PI43cDC2M3iljYxsj/6xs2T9NmaZgmy2aOpmJuouW/364nxnebs3yhLbWU3/FFNj8lC+SA8GD8/D4TIp+PYodHUH5G6QT5+65ErfZcep+7gXH1mMKLOD6DslpXcf64iS6hgXz+EkzOfPnJqSg9KePt4XlojfagkedZ5qsGsXuBGWvetmCGzQgq5IGobx/ZajWKDXn7M39aHxI/Jvpd2YLh+Fko6CzApn0ZHuydxiQvOSzmz0WjwH46N9en7MxrWLYG7m5H18qZYuOO49IlnHkmg/jaxAL9zlV44jGUHq45cTmzm36lY+Rvu+kd2ju9GanyCHdrIx40tGCBSS9umFfFPNSCXVPa8OGMBxNm7qft0l1MVVXklPtYLPeXYuaiWTQt/dduWBFxFiUg5J9FC+7fTfb35e9/5wBm40ZwS20F+6Z2IOj1Ksx1z9LHczEdSsoTfmMOdZvPZ+Ce10xpnpJh/08M+GrHZNcgLBfZ0qZqfqK+PGOj9UR2FBiIo5UWP5wjFRXJlYW96Lo6kpmLXBka4ULBjluwvX4dg7iR4JMzKd5jK2aXLjGhQqLS2jeeHH0/f1f+z64vYsywA/RatJzhLYoh2UE/+REj/8udFtI39DKv1AYysa8aysHbGNvci2pjW+PtuQ/daPlfRqe6C+q7tjGgggIRD9xp3siIRuv9Waj+HK9pxuyMHMJii+4o3bajt+FjjDZ50OlnvcStgyhlkVj+Z9Ev1YltlSaxy0snWoZXVk7EOUKHXVPa/biaPjmCgZ5LgvxDPuG9ZAyzL9dlvuMU6hSF8K8f8BzXmHlf+uL+M4FtHiAt/5PTKdx5E5aXr2FYOTYJp+wprbGZiecuYVTxO8nye8yqGWMxXXGGPN0c8VmuS77gF6ybOorVCv1wstbmv1xA0Ee2TxvC4qAeLJ01hsqSh5To4yMHnadge6A4S5wmUadkTsLfXMfZcjp3VUczo+pxyqhfZW3ATnpIhkckDy9f/CFnIaI+rcNsyAl6rXKmUyl5Im7OpZbqDPp5+zGtZYz83SKHcdJdm1yhr9niMBqXZ+1xmtOAeVXHUuHQRczqKBH56gBj+xvwafhxNg3JLeT/7zaSaZIzIf80wSgiSTsCsfKfMJ+nUblRkIyxS95oh4dQuoMhS2aa07isIlERQQR8CSNH/rwo+jjTaKgtt15GMHn3e6xapkD+q5/S9IIubmGaONvoUDGvDIT5c8xlLLanKjN7wTRUf2D/8O26FDM4SeeJrriNa4HyKWvydNnOzGTy34jJuasYV0mZ/K8v6s3wQxVYtHwWzYp8X/1xPf/LvdZhWfQw6941xdqoDyoHh9HcqwkOOjLMmr4nVv4F8P8QjJJKfpTvbabvWHN2nHqE7q5InLpEct1rGqN3RrJ+sQXvl7Zl/KORbFyhQ6kfXVqSjWTyD+WLZMKifG4KFsgVPWs/7IQ9NbXvsPDxSn44pzKp/KMi8T21jonjrCgycQPzBjUi5II1LdpPJ7Kj6e/J/5gNKt22Yp1M/hsYf+oKpt+bPBgZwbevn/H/9oINxnrMfqnBmR39OWWly2qlASyVkv9gFgZ2Z6m9Xux8C4n777BksiGHy+rhYtyTojlk4NtLNs/Rx+1NJ5xtymJWrh+3G05g9UlbGiSqEpGJ6/JlF9SG2XL1cQCmewOwbRMj/8NV5rJlcgOI8uOoxxScTlZhuoMexSMCUChUkJzvfJg9RR/bdT60W/KcncOF/NOuTfo3YxLy/zfLNQvnKlb+bi+ZPceCuuXy83ifGRpTbqM/35XJWrWi37mHfXmDp2knpmx7CWG1mLyiHh7aq+iXUvmvekLjM30YuuwGuXMqEzPCHkVY8FdKdTBl+UI7mpT6DsZjNhTWmEMz61OsGVOL3JJP0j1aToPaS9C+ejVJz9+HpR+2oJF4ZPknPf+FvUpzuNJ8ls/qTZHvjfhHJye25997F2ta3kVn3TvmTTPi5uQSbGx6kekVjqJvGyf/Euw3a8TQFU8gvCK6dqp4Wy5Hbd03nLpAxPX1aI3eTvf1S8g5pRIH213EfUTFH4w4xLJIJv/vMHq6no4tJlBu2RuWdf5BVUwq/9gHvEurLNGb4YavvwJ5VboyZnppHnirMH7eRGrl/0FcSXv+j1bQqN5iBl26kqTnf5FFb7egmXT5pVS0kQTvNSOP5hGWXt1H0e2TWPepNTOk5D+GNTl6s8C6H6Xiyun9LRZMGoLZpkfkVlaMWSYYFUlI0Fcq95+H15zRFOMiJmrt2eiXK3p1QxOjDawxbkuu0PesMu2A2ZYXEFYTU7d6rBzqRq9E8k+Y7f+ZY54WOB+vhK3DBGTXdKDZjCsQWZgOA1rw+cphlLRPsVXIPwu3gemTdCH/9OEsrpJiAsmH/SM+3MPdchj2r9XZssSceqVz8vroFAZMucHQuR70qKJA7g8raNxoJr1/S/7DcQ3rgcOk/pTNmZBAOaWc5MmVE/kkPeDX+2bSy3Au/r12cXZaE/Iox1rkiQeNaurTbNs35neIieeFlx71Rr1hRcBWuifO+w/lv5NepSdRab43s3qXjZ/od3hKY/q7PY6OoVSv2RxwaMzc5mpc7r0b71FRmOiso/q8obwZpEehtZdRf+bG2Dj5y3vRsqsHXZ2PoVtfnpx+2+jQeBx11gRGy5+I68zSsiVofHd8+znR+tw5NPw2YGBiyYHb/sjIytFj7jmWDymXkIOUyP/5Jro0n0PzvReZUiPl8peEjAj5RkDgNyQrH2Uiw7m50xGvB7WZYj+YMj96IEoq/+h3/vqobvzKotihhxcbDFAd9ZJlX7bS41d18aErNauOo8uOF7S8qcfCO02ZP2ciNYtAuP9blo3V4njlCdLv/KPlb8Dh0ro4jO5AoUQzH+WVc5Mnl+QBM4JAPz+CIuD2Fjsm2B+m+5oT6Ec40tfUh0HzVqNZVYFcHzxpXM8SjV/J36AI+h1H8t+Sp8xqJ4vS1wtM0jbk7aDjQv6/KmPxd4T8RSXIZAS+884/KpLHRz0x0LemtMV2Fg6oz2u3/vTdVwf3rebUkjh4/3hy9vXCPKXy3/qBXp8sWXigHNMcYhr2nx2fLm1gnIEh77puZpuJWoL4JSdFPsBWtS4XRlxnt37MC/7T9l3pdr4r77bpITXt7UfyvzudRp02M3TDZcY1TnjqCAvyJzAkZg8AWcUc5Mnhy+S6qtHyP2hZhQ3GOuxTrsytha+ZFeBF+cMuCfK/b0p5q0Ksu7aQphJGp2ZQtIsdvdcHx8ift3iNG8SS8++4K9uXC2ct+S8ylG9BQYRFREVfUyFnXnIpJnoKSir/Zxvo3NKIaste4dgxluD5BVTROMWsF5vR+lEv+zs9/6T8wwM/4mk2kPP/meAwUZ0fdfxJKv/Ih0xXq8/pwVfYZxBTHmfm9KTHOXVebx0nXR6Pl9O0iSWdN7/BKm7Tp2NWKLe/yZYgL0runYftxi9Mmj6NJuVzEfTpBTZjtFDUcse6f62EUZKot+xynMTq5x2YZzuI0j/a4iA2kxGhPkzvpsOdfvuZGzkBje21cN9pQR0JL+8JKGu4M+lX8u/2mSaDr7HKfxs9JJXs9kZ6DjUiarSPGPbPZK1aZkyOkH9mLJVsnabvT/iLDH+Mp4kBVt6l2X5hISVOT6K39UtMPTejVfU8ptV7seDpN4a7XsV1UFD0Ov9V+U25uLhb9Dp//fHXGbnUhT4NLsdu8hOCVYndTNSfhqLuMhYOVgX/V8wZ2JgLVa1wtB1Flbjdc749Y/0sA2Zer8PKxWbUKyOZ+ZX4iCTYaxBlpoWy/NgWenzehIa2I2Wnb2VhhyQTB34k/60DKDklhCUHt6L505nZccP+uzlo1YIz8wcwcOZ23rdZyZeN/Xh6MJH8I11p0G0HuluvoNfgJg7dh2G15zJtFj6MlWIUT9Ya0HL8ckoYXeSsZSKZ/agOJpV/ZCgbtUswOd9aHi+Osf+Fhf2Z+GIARx16Sos2cZzJ5B/IpZ2zGGf/mhnLZtGuVhHerhxMuxU5cFi7NHoi3A/fhCSVP5GEbBhCySmBuB7fjlbAVnqPmEvxqRtZ3DnJu5zIEFZo5cZZZQW7PYZQjDesHt4N+6LOXLNvhMyTo5hOsOOrlj0LBzfi08pBdF6XH8fVi2hfPPGTTRTvTnuiO96JirYbcez6H599r2A7XIsX7RxYoHqH+kP2Mf3cGXT/k4h6A90HO1J53h4mhc+g55QnGK/aTp9qFzCr3Zu59z4yxPU2nsNCk2zyk2jYf0weBrU1pNWOrzi2f8VWW2MMbTeSx/g4t2fUFRP+snU7+uvMC/n/mpEIka4EfrTUL4qX++agoTeL8KEHOG9YBKexbZiy+wPyssXRXbeXysuqMd9/JC6bl5DDawj97bbypZI1h1c2Z+nA1qz102DVjh5sU9WJXufv2CGC5/scGGAyj2svgpGJUqZ66/E4b5lMPUWF+O1dvz29xHS9nsw+8AFlpdj3udFM8tPB1JGFJn0opRjMNsO6DFz5EvkoFXrO9mTRyDYUUEqirB/I/45dbbps6cCGK3Np9EPLSa6ZWP4tiTjjSI0+1tSZ/4kNfeV5lFj+1QqxeWwNhqx+g4JcIXrP9aDVid6YnFFj2cld9CoFUb7rUG/mSBvvC1jU/NlMv9hK8J1h//CQQJb2KcSUozFr6huOdsNjSh/KFfjJy/Vk8o8iItyXtVamTF20n4+yMuTM2xD7I/sZWlkJOZmXuGi1x7rQHN64Sr1IIVnPX5KI8BB2GdWhr0dMeXSf6c6i0e0ppByJ74U1TJi6h8HWjvRuUoqQgI/M1izJnPMKyBBFM7M9bDZtQW4lyYYOETzf60D/2DqSR6Uxcw7vYWBFSZqkb4yoiHAebzanm6k7L/zCiIrMi1o/Mxa46FFdNpLAjcMoNHI3ChLMkQl1JHfQC1zGtsRsZ0xdHrF6F7VWVGfmu+G47jDj/uTEO/wlkv8cfYKc1Wg8+x5KcrlpNsIKDaVdTHF5hfX509Q/IZb6pWvTlcUuJuSfxQosOyQ3MiKc8Igo5BXkkU20w11UZDhhYeFEySmiJC9DRFho7PC0DPKKisiEhxCOHAoKCtGb3oSFRRAlI4+iomx02IgoWRQU5YgMCUNGUTn6nX5cnJExo9zIysqjoJiklxkVSXhYGOFxgeILQQZZeXkU5OWie6WRYSGERg+XyyCnoBC/UkF6kCCM4FBQVFaQmlgXFR5CaKRc9LV/ruAowkNCiJRTRFGSgcgIQsLCkJVXRkFOkp8IwsIjoq8vJyOTLE2ykZJ8xPCKltezDXQYepv5R22o8dOHjthcRIQREi6DgpJ0OiNCgwmL3aFYVl4hnskP62tUZHT5yMjLIx+/ib7kASCc8PAIootDRlJesekkiojQUMJk5FGWZDTxIUlThEwydpIVIqHhycsjnpG8AnKx1w4PDY6eZxBdB+Rj2cZeQ6qOSKUpee4kDwCh4eFExWQAWTl5FBRi6sf/7d2xagJBFAXQm52Nf5DO2ir6ETZ2QmrB1sImgdjYWQUCwS6kUewEa2sbLUTrFKn9BFMYZ+ZNGFyCImmWbWb3fsAsc8889i082IHVOGibLDqvEXdRy6pUQmR/YJyv5RjOaMiNNz0dkFgNKxHiWAH2+Pdr6Ej5M7cwxkEpjfWYzb8I78u0Gdn808pxHQVyILCbPaL92cRiUM/4HoAc4IQcwXxjNephuK1g8PaE++SKjJAjce/ZCrD5Z+vJp1EgDIH9Fz76XfTnd5gu39Eon19AFEYE7vJ/gdHDLTqbKp5fJ3hp1fhhx2K5EmDzZ1FQoJACDiICEUAlY4tCMuQ0tB+difNjh+hidJbTuIyVQoDNPwUal1CAAhSgAAVCFvgFflNF85yT6RsAAAAASUVORK5CYII="/>
          <p:cNvSpPr>
            <a:spLocks noChangeAspect="1" noChangeArrowheads="1"/>
          </p:cNvSpPr>
          <p:nvPr/>
        </p:nvSpPr>
        <p:spPr bwMode="auto">
          <a:xfrm>
            <a:off x="155575" y="-152401"/>
            <a:ext cx="304800" cy="32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image10.png" title="Image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1712890" y="1127014"/>
            <a:ext cx="5692462" cy="4417453"/>
          </a:xfrm>
          <a:prstGeom prst="rect">
            <a:avLst/>
          </a:prstGeom>
          <a:noFill/>
        </p:spPr>
      </p:pic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3691115"/>
              </p:ext>
            </p:extLst>
          </p:nvPr>
        </p:nvGraphicFramePr>
        <p:xfrm>
          <a:off x="7519119" y="2100758"/>
          <a:ext cx="4134116" cy="17034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1341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32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586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shows that when distance is less delays are more but in case of long distance flight delays are very less.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586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96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7138" y="180304"/>
            <a:ext cx="7199290" cy="64394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MONTHLY dep and arr delays</a:t>
            </a:r>
            <a:endParaRPr lang="en-US" sz="3600" dirty="0"/>
          </a:p>
        </p:txBody>
      </p:sp>
      <p:graphicFrame>
        <p:nvGraphicFramePr>
          <p:cNvPr id="5" name="Content Placeholder 4" descr="Interconnected block process showing sequence of 3 steps in a process and their task description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94219240"/>
              </p:ext>
            </p:extLst>
          </p:nvPr>
        </p:nvGraphicFramePr>
        <p:xfrm>
          <a:off x="7508382" y="1642058"/>
          <a:ext cx="4178121" cy="3161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7.png" title="Image"/>
          <p:cNvPicPr preferRelativeResize="0">
            <a:picLocks noGrp="1"/>
          </p:cNvPicPr>
          <p:nvPr>
            <p:ph sz="half" idx="1"/>
          </p:nvPr>
        </p:nvPicPr>
        <p:blipFill>
          <a:blip r:embed="rId7" cstate="print"/>
          <a:stretch>
            <a:fillRect/>
          </a:stretch>
        </p:blipFill>
        <p:spPr>
          <a:xfrm>
            <a:off x="1981200" y="914400"/>
            <a:ext cx="5591577" cy="53060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4266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4546"/>
            <a:ext cx="9372600" cy="6568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Best carrier based of arr/dep delay</a:t>
            </a:r>
            <a:endParaRPr lang="en-US" dirty="0"/>
          </a:p>
        </p:txBody>
      </p:sp>
      <p:graphicFrame>
        <p:nvGraphicFramePr>
          <p:cNvPr id="5" name="Content Placeholder 4" descr="Interconnected block process showing sequence of 3 steps in a process and their task description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81618581"/>
              </p:ext>
            </p:extLst>
          </p:nvPr>
        </p:nvGraphicFramePr>
        <p:xfrm>
          <a:off x="7843234" y="940156"/>
          <a:ext cx="3700664" cy="2949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8.png" title="Image"/>
          <p:cNvPicPr preferRelativeResize="0"/>
          <p:nvPr/>
        </p:nvPicPr>
        <p:blipFill>
          <a:blip r:embed="rId7" cstate="print"/>
          <a:stretch>
            <a:fillRect/>
          </a:stretch>
        </p:blipFill>
        <p:spPr>
          <a:xfrm>
            <a:off x="1737439" y="682581"/>
            <a:ext cx="6002764" cy="347729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159877"/>
            <a:ext cx="5719429" cy="242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5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1048" y="283336"/>
            <a:ext cx="9372600" cy="6976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Peek hrs. Delay for flights departure</a:t>
            </a:r>
            <a:endParaRPr lang="en-US" dirty="0"/>
          </a:p>
        </p:txBody>
      </p:sp>
      <p:sp>
        <p:nvSpPr>
          <p:cNvPr id="4" name="AutoShape 4" descr="data:image/png;base64,iVBORw0KGgoAAAANSUhEUgAAAf8AAAFiCAYAAAD4CdEjAAAgAElEQVR4Xuydd1yO3R+AL0qkInvvTTY/e++998pOS0aUkZFShCiEbNnrfW2vvSl775WGUVIppfw+DUmS4pHyfJ8/69znnO91vvdzPfe5z33uNJ8+ffqEfISAEBACQkAICAGlIZBG5K80Yy2BCgEhIASEgBCIJCDyl0QQAkJACAgBIaBkBET+SjbgEq4QEAJCQAgIAZG/5IAQEAJCQAgIASUjIPJXsgGXcIWAEBACQkAIiPwlB4SAEBACQkAIKBkBkb+SDbiEKwSEgBAQAkJA5C85IASEgBAQAkJAyQiI/JVswCVcISAEhIAQEAIif8kBISAEhIAQEAJKRkDkr2QDLuEKASEgBISAEBD5Sw4IASEgBISAEFAyAiJ/JRtwCVcICAEhIASEgMhfckAICAEhIASEgJIREPkr2YBLuEJACAgBISAERP6SA0JACAgBISAElIyAyF/JBlzCFQJCQAgIASEg8pccEAJCQAgIASGgZARE/ko24BKuEBACQkAICAGRv+SAEBACQkAICAElIyDyV7IBl3Ah2PsudzyDvkWRRgXNbPkpnD8LqtH//RQeyPM79/EJ1yBPgfzkyKxO2iRAfPv8OekKFEAjwWNC8LpzC6+QdGTOkZ8CeTIT7PWAR94BqKjloHCZfD84PvEd8nv2jDQFC5KJMAJee+Lu+Zpg1RyULpOPDImvJllKvnl8hed+0U1p5KBMkTykV00K/d/ZzY+8ffGU56/9IWNeSpXIidrvbE7qFgIKJiDyVzBQqS7lE7hlVZVyky5921FVDap2nsQC2wFUypeHjOkg2P8cIyrUYpV/TWY4L2ZMx0qJlGQgz28+Yst0B6pvWkq9BLE8YppOMaY+zE2H0U4st+rA9WmNaGt1DK1CRmy/v4Bav4w1CO+Hz9gw2oqS/6yhNf4cW2TGCLNF3Mljwu278yj9y20osIJ3z7FoXxDL41F1pqtnyu0tUyiWK+GfUQrswQ+qeskm417oOR0hrKoN186Op3DyNS4tCYFfJiDy/2WEUkFqI/Bd+UcHUqTxcObZz6KtTibC3l9nZq9B7H6vw4jJ5vRtUDJRV3gBnpsZWHEIh1R68q/nj+T/gmU9OrLUPRsN+pgzWb8BlxUs/6A3R5nYYRgOp3X459MOWhPIxa2O2Dhu5Um2XmzZNjpFySt4S3/Uu68jvWZ2ChUrRPGWI1k+oQe5M6VLIenmy0G7idhscyWsjCEbVgwgbwrpmXRDCCSGgMg/MZSkzF9FIEr+V9HMmpfCRXPFXMl/DHnFg2tPCSALzSYvZYN5Z7KoBfHs1m1eh2mSr3BBcmlnJC2f8H16g4evPnzhop4HnXJRU+dBPu5sn96dEYvPglZH5u6fSsPcBcitEcijpy8JDVcnR56M+L54TShq5ChWkHQeD/D4kA7tXIUonE+bUzHy12ftBTPyPPQm8kZFhlzo6BSI6XOg9yMeevgQ+ikbJasUQSuyR+9xv/0Qr8APaBcqT0H1AA4vMsHYdh0PfBpi7zqH5tq5yZbpIy9fvCQ43dd1EuLLg3vPeBscGlmbasYsFCxciKwZo26GfPr4Ae+nd3H3/US2wsXJ7H+fR28+Aipo5chHofw5yaCSQMqEh+Lr9ZSnHm+JOCrik7mgDiVyRt14CPC8z6HZPek07yoFKnXAzHYyLSoUoVCuzKimiade30e4PfSJ+YdW3lKUyKNF2s9lQ/159ugpr/yD+RRZSgXN7HkoVCA36hH9/PQJn2c3ePQqDO0cmQnz98c/OIR0GbTJVyAHAZ6PeR2gQu7CWXn7xJPgiDhz5kIrPADvN+9AIz9lS+cmfXQP3j2/yT3v6NtK6TNRsGAhcmaO+u9X7PJoE/zSh8CwcDJo5aBQ0YJopZTfNn/VGS/BxEdA5C95oXQEouR/n9o9p7Nigwmlogn4vdyGQX1jdtz14H1VQ27vnUlh9RvfTPuHPbuM/ch2TNr54gu7wgPYuWMqTSoV5vF6c/qPseGK1+d/56aj2RzGVXGjp95CPAMK0UG3NEeX7uKNWklMt85Dw7xNvNP+GXK1pa++Fv9M2MCTiOoK9mLL9hk0r1qUTMA5+150tdjIy9De7A9yoXFkk5cwr94dW7eHtF90n/k65zAa2o9ddz/3R4PqHUej2+wNDnGm/T/6v+LhhdUM07XmhLtv5AFapRoxfrItwztVJHtGNT68fozDiPqYbn1Pqwm21LpiisXet0BGKnU0xHb2BBoX+46oAZ+7h1k6Zxozl53kXXSXao3ZznKj+hQvlI1z1q1ob7mft8Gf+5udrrPXsMS4FVnj3Fj3e3aDOy6jqDnhUMxYVBmykEXm/alRVBNCAnh+eTOjRkzjn8vPon9sqFO+jR6z5lnQtLg2KmEf2DiiLL2dX1OnQx0CL13k6vOX5K4wgPlzu7LXQpdVZ9ToO6E5J6xX80wlG61MxlHv7QFmrYk97R+M14NHbLVoh9GGR1H9yVuNMabTGTWkEXk1MxASi13LAQ14sm0/dwLDKdfCBOf1NtTMonSnowT8hwiI/P8QeGn2zxH4nvzhA7cOz2NoZwvOqLfhH7cVNM98N478i3BkcGXarPEkZ4HiFM2lCe+e43rHgywF+7D64nJKuToz1mwiu669BZWclKpajbb9jOme4wCd9RbyzCcUjexFKVU8B2rZ6zFjfldOta8Rr/wDP6qSOXeRSCmm8/fg0l13VLXas+z6anrny5Qo+TvVeoDlmEGsOunJ+9AslK5ZkVr1u1Ov0A1mxZZ/2Ace7HdgiMk0jrtrULFSEdKHvMfj8R3cVapj67KMMc3K8PHNZ/m7A5koWrUUOdKG8/LxDR6/Vqf19FWsHtue7OrxXKYHuTOvT01G73pLvsJFyJddkw8vbnDVKy21+lqzcv4wgraPw8hqBafu+0deERcpWYWOoyww616Lr2b9A71ZOaopQ5xvoF24EiVzpeHVk8c883pL3v7buLK6E+kfHsNsxCAWnAuhSqn8qKmA/6vH3HsUQpMpK1g1rhM51UKi5f8I1LJQvHSRyB85+eubYt1HDesREfJ/A+p5qVixIOoZC9FFfyBZj89iTKx7/rnfumI7YBiz/31M3pplyMZH/F4+5/GjzAz/dyN2bSsTFptd+uyU1SlCpgyZqNxxHFZjmyPu/3PfC8rWsshf2UZc4uX78gf/e8eZOKI7DkfyY3drHwb5H30t/5bP6aLenr1aBelrsZplYxuS4ZIzzU3XEZohO11NF2HQMCcno69e0R4ac8//+ZbR1NVbyHO/NDQ22c4mu9ZkixyP7y/4+5C+EL2mrGTB2EZoX1tHw+4GHH8UTv2R69k7ux3XE3Hlv3NEca6tNaWvqR3XvTuyJ/Ke/7cL/oq9ucVCs4FMdr5NjnbmHPnXnDyvH7Nycm/MV50jY7O5uG4bSTa/p9FX/u5kLtCXNVeX0DpdIOtMGzPM6QZZOthwYbkJhbJ9ngj/knSv9w2mUus1BBZvzrTFdgxrWgbvtUNpPNIZ78x1sXBYhUnbYjye05DSY09TvO5gnLY60STXt4kbcMyOegOmc+VZegx2XsGxgwr/TBuN0cz9ZKg8lNVnrch3cSezps7nasE+bJ85kPSvLrJhmSUTbPej2s6KM8tHUzRLmhj5a5brz/qtdrQtnYOIny5+13ZjEi3/rE3mc+WQMQUiuxJ3wd9o3m2bxVCDSVxLO4B9HqtoiD/nN1qjN8yOlw1nfcMuU7VRHD5oRbUs6nJWCoFkJyDyT3bk0uCfJpA4+afH5MBZZtZ6/rX8q9+lRcmenHivRdW2wzEd34F8ERPeBSpRpZBmTGgJyd/jvTbTDnszofbn4t+Xf4a8nVh+YTsdckaVPTy6JE3nPaVcI1PWHJhByMIfT/snTv5zyXxlL6N7t2Xjw3osvLwB/bIRkcHzE6sYPmwo++7WYNmbI/QLfxEtf2+azzjANtNGaKb159TqkfQcspIXtUZzf/s0iuf+wiOq98GsbquO7r6sNNezY8nCgTGLDJ27ZGTodm26WMxjvkUPAux/JP+PnFkwlL4Wq3gc2p8Tgasjn6h4c94FM7urdF45nVaaEWsIwvDzeMyDp14EhcH1xX3QX/8sqjs1Tbi9dTqlcqlFy/8ZNQ0Ws27GEIppRxX5Iv8Aeq5/wYZeUT/XvpH/qQFcnTsGg3HroZM1G0dHPd8R8WNyrt0sDt0u/w27ptP2sHV8M6KXA/zp00LaVzICIn8lG3AJl0Re+X9H/h1zsmFAM8asuUXUHfGoT6E+TqzVr0QRnRrkz0SCV/5ewRVxunGBgUU+H/19+WcqPY7d12ypEl303rwmlBp9nKI1dVm60xmNDfHIP+QsJrV6s+DSk8h7/omTvx0qp50Y1t6QY9q92H9wAS2KZY8S2LV/0Bs+jPXnVBh98jHWpT2i5R9Kf+edLNatSUaVIC7tns6Adjbc+K78bzKuiA6zX+alx4QVLJ3YInLdQsTnmFlFGtk+pK6eDc42huD8I/n7sGvKMPRmb8NDx4YXF8bHs9r+E+99H7BpxhgsnHbh/h7y6NQnn8pT7lx9SsA38velrYUTi826kz/6YvyL/LUYd/IStnU/T8zHufI/2I2jU4ZiPO8IAfGeZEWZdPEWkwp+YdfXaSuLB9dF8/OmEnJyCoFkJCDyT0bY0lTKIPD9K/9PvLmxj3GD+7DiQnYmnDzB5IpPv1nwpxZ2DLOWVlzwf8nd27fxehe1Kl49WyHGrrjA5PY5YxatxTftnxT5Z6ltw9Fj4ymeFPl77KFH82FsuemRBPnPIvzobHRbTsS1zDAu/GND9UJRovt47wB6esNYfvQV/Xb4sKyu50/K/xQDNeuxSqUgAyzXs8y4Dp8Xt1+b1ZCK409TpZ8Vq+aMQ21NEuTf0Jn3ewfzzeT5p2Cu7prN4P4W3FQvzf9K56W91V6av7eibzNLrilS/ns6sMd8ACZLL5C5RE0qx5oFihq63PRZvIJe2u4x7ET+KeP7QFl7IfJX1pFX4ri/J/+IR/0OOVtiPtGBK59asum6C+21730j//SfAnh87TFpVN+yYfE8jt715+XNo1x7pUUzPUdWO/ThQQL3/JMi/4z5e7PmsgstM0cN2BWrWlSe5EaJOno473Ig0yZd2pmtxftDe3b47KBNhAGfbKd9awN23faiQ6Kv/Oeg7roBw6592f2+DetPO9OrZO7INl9d2ITesKFsv1qAmXcuMyrb52n/pF75e2BXIx+mV3LSftRCltp05fOt/O1D89PFOYiWY+xYZDmQkEU/kr8/B6yHMsR6E+7Zx3D9iR06kdMUnly8+ZzMZapQPIM/BxcMovu4neQatJyT9gPIqRnKlT0W9Go3m8cNxnNtwyRK5EgXPe3/C1f+R3tzbqYhhtP/pciEY7haNYj3DPvypEQoIn8l/hJKAaGL/FPAIEgXkpdAlPzvULZBP0abdYy8Zx/xef/2Ko4jzTj6Uo3cnabitnwU2VSvfC3/5tlwPbabpVY7qDN3HYNr5CQdQazrkoN+O1Wo39+WlSv1eDO3Ey0m/UN4pl5sfuxCc3X4vOAvKfIP1yyA4cITWPQqjKbvI2YNqs34f99Rrctstmw2QHWbKfX1HHj2rhDWp68wrpoqr/bPockQK66/CIiR/53NE+k1ypYrHo3ZHHCQbhrfLvjL/eAM04Z3wPFINgauWcLcfg3I+CGAsy4zMJ5ky22V/ux6sJy6/s9/8sofTk4oQcuZnpRsa4L9UlPq5slM0KOzjOtZm2W3SzPMdhEz9BvxMhEL/u5vGEM7EwfuvqyBw52dGJbKxOtDDrQdvoRCRjZM6VyPR8496WJ5mBL9l7LbcSAF1F6zbVo/9GYeQqWtJeeWj6Fo1rS/Lv+zejxZNhm9kQ7cLTuUK7uXUjF3KG/c73HzxnPeZ8xP7brlSO/zRK78k/d0l9a+Q0DkL6mhdAR+tMOfZq4q6M9bhkW3KqgExdnet4YHg+r1YMPz9NTtaoRxvxpo4c2mkcNx8cyLrvUa7AzrErzNBJ2BiwhIUxojh/n0rFkazauzaaq3kKTIPzBUndJ1+zJ6YmcK3NxMv2nreRtWkMHLtuHUuzyvD1nRuJ81N16F0sBoKeNbaHJhvQMLNp3gTQgx8vc97kD7oZM5dT8Tw52XM6BKLnzOLmFs7Ef9gr3Y42iG0XQXHmu1ZMlyA3L7PGWrw0TW3lKn4/gVbB7flHDfLwJL2j1/4KkLbeoNY69vXnoaGNGzYUlebhrJsLVPKdpkMA5zrGmtk5m7iZA/9/fSR3cYG868oEhXaxYOLsnFLYtxWH8Y70zlcdx5mkp3xtFXz4kn2o2wmW9IadXHOBqO5ZB3fAv+fuHK/+x40rm6MGqYETuu+FJn4j7M6gZw9cBKFtgfJm2LSRzZZU5Bv2cif6X7xkmZAYv8U+a4SK9+I4Hvyj+NKtkKlqfD8NGMG9qXUtnj39vf00WfgXP3cP7SM2L2oSE3TQYOZ9qsqdSJWCd3czMtug3h4G1/IDutR8/CrOp1+holTf4f1QpQrHQ6nl18FLWQTKMorTqMZJaLcdQ09+vTTDcax+yNZ6L+ny4zJcoX5OPDhzz2ex8jfx4fRV9vGEsPPSAsXJ3KbQ3o3+Q9Syy+3tv/3Z1D2M+xZPGG85E7BEZ8MmYvSPlOpqyeOoBSebVibfKT1Gn/qEE949AfY8eDXLvnTdRqCShcvx/DR03ArGPUGwYSJf+I2yCrRzHFcTP/unnEZEzG/BWpP9SOfRYNcb+6i2n6Jmy48IzAj6CSLitlq5Yh8KEbj7L25MSBedTNl1EBV/4Re/t7sGuOLVZ2yznvFRjVn3SZKa5TH4N58zGqXyTWHgky7f8bT3GpOhEERP6JgCRF/i4CzzeZoL/u4bdBqWREp4U+40c0IPpJL0KC7rDI0JTDQaXoZ2xAx5pFUOMTz04uZPKsA3zZVLYWU3dNoGqsWi849sfyQMQzARko27wvPUq9wnHlHnxDi2CwcC5NY55d92KDwVDWe2ahZid9jPvV5Mn6CUzbfJ2MOZvSZYAmB2x28jyi7nwdWew0mPyxe++xB/3hTlH/1yxOT/0WvN++jV0PvKgxYikTW+eJLH1j4ySmbrzKhzAV8ldoSP1y6Tmxcy/uWdqzeMnQL3W+OYuV+ULOeUa9Ui9XheYYGBlROWoJAKHvvNm9yIwVpz/S2Ggi+k1Lkz7tBx66bmTe9K08Ld2RpRP6kCfLd94TGOLLme0LcXA5H7Myvu3UXQyPBe/FDnP0VtwmT9lmGJgbUPHzgMSXiqdn0c7mZMx/cjYZiaN+Y9TVIt4AGMS1XStYuHY/HkGQXqMsgyYMxGurFTsu52LoYnPa5cnEiUUjsDsYSPWe+uh3rUf26C0KAp9cYNlCew7fUaeL7Xx0y35+fNGPk0tnsXDvNcKLD8DB7vP6hTfstTJn8TnPqP5oFqO7nj7dG5SM3P43NruGBuYYNCub8FbIf9epJ9GkIAIi/xQ0GNIVISAEhIAQEALJQUDknxyUpQ0hIASEgBAQAimIgMg/BQ2GdEUICAEhIASEQHIQEPknB2VpQwgIASEgBIRACiIg8k9BgyFdEQJCQAgIASGQHARE/slBWdoQAkJACAgBIZCCCIj8U9BgSFeEgBAQAkJACCQHAZF/clCWNoSAEBACQkAIpCACIv8UNBjSFSGQGALhoR+4engDV70yU7ZBHSoXiXi/QEr6BHL70D7Ovwgie7FaNKlb/Ns37sXb3VA8b7tx9tJd3mXUoVOnakS/zyglBSd9EQJ/BQGR/18xjBKEMhH44P8aq7Y5sDxRGpMNy5neszZaKQrAcxxa18X44Euq93Pi35UDiN4c8Ae9fMdRh3EMm7CEB/nGcufObEqlqLikM0Lg7yEg8v97xlIiURICKV/+Phyeb8vGm+8oXKsfhgNrJ/IKPog7h7eydscJXmo3x3JGt0T+aFCSgZcwhYACCYj8FQhTqhICyUHga/lb0yJNAE98A0FVk2KV61G/aiHS846LWzbi6p+Rkv9rTmOdnDFd87+5D5eTT8larBoNa1cjp0b8vf70xo0NW9x4F/3vTGWa0qNeMVTSpon8S9CLa+w/7or3O00q1y/IgxNX8UedYrVrkOXZRdxeBJGzZD1aNipFxug6Hv7nxH+Rr1VIT8Eq9SgWdpOT1z1R0ypPi17V+XjjHCfO38JPoxI9e9ZEw88L15MHueaelvKtO5Lj9jqOPI44PgOFq9enfsWiZFRNDurShhD4uwiI/P+u8ZRolIDAF/nnpvHgugTvOcQZr7egloWqLfSwtNGncdkMbO1Ulr4H0tJhzDJWWbaLeVnRCbPyNLB9TN1h1iyxNaZsPC/NeXfzAOs2OjBlxh5eRzPNXmcQUwyG06/X/yKv5L0Pz6PjsMmce6RF8946uK0/hE+Gkhg5TSe3yzgmHok97R/IrYO7sTfvybJLERVmRKfVIBqqH2LpP3fIWsSI7fdnEBxn2j/fg1NYjOjKvEMhNDI0pdCpCay6EnG8BhXaDWPGrEm0LZ2VqJ8j8hECQiCxBET+iSUl5YRACiHwRf5Rb41r07khRTTV8Lq0i63ngqltNB0Xy0Fk2NOb0n32UqTDGJxWzaBGpOQfMU6nGLOflGS49SJsjZt8OyUf8IjVY3qju/QCWYs3pEPLcvDkAruOXeK1ZlNWHtyIbvnMseQfSMb8denWsRJamsXoPKAOV0Z3ZXTse/4vT2HUtQ+OJ5+RvXJ7etYpyKtbV7h49wIPPULIVexH8vcGCtHKsB0F/V9x8dgu3J6mo9WcXewaVQ8VsX8KyU7pRmohIPJPLSMl/RQC0QS+yF+dYm3GsnHFeKplz8CdrRZ0NbTmZoaO7Ni/iA5Zj9KkdB+uFumAvdMq+kXY/9E8dIqN5knJhlgvWo9xk6jX/cb+eJ+wo3Pv6Zz1zMPwZSuwGVQHbuxjwqjhOB1+TvWh29m5pBNpYq78A6k1+gh75jQiS2RF3y74S7t7Cg2Hzea2Zz70d+xiYcfSuJ9dxIgBk9h735ecxX8s/0L1Z/LPcTPKvLqN49ieTFhzDa2ey/B0GYxq9K0ISRIhIAQSR0DknzhOUkoIpBgCX+RfAN3FK5k7pAlZVMHvsRtTdRtif6IA5of+YUaTTMxuUgazy4UZb++ERf8aeM6pT/FxF9BpO5KlS2yp9c0y/CCOzBxAP6steGvqc9ZrIdWjI3eb1YI6E/4ja9EBrL20kvLnP0/7q2F2yoeZdT4jiiv/HtyeNYj+lhtwT6/H+deL+V9kUXeW9mqP0ebLZC36I/kH0mvNNdb3KwIhnmy3G4nBxC14NZ1J6P7xqMqlf4rJT+lI6iAg8k8d4yS9FAIxBGLk71qZSS5LMe9ULXJBXZD7NWxGtGL6bhi26SCLu5Xj9KwmtDa7TL3x9iyyaMK2lmUZdzE9XSZvZYVZfTS/4erOWsPBjFpyEL+6jngdNSBbdJk3W0aQr89SMuapzdwDJ2n14rP8CzD37m1Glfye/Jty2GQoJov28brmAl6dMCJ7dNGjFvVoPfMU2oV/JP90GO89zfxWBYHX7Hccj77RCh6L/OXMEAI/RUDk/1PY5CAh8OcIxMj/YlWmrFvKuI5Vvit/99Oz6dJqHC/qjmOVYU6m9ZzIFfVSWGw7zvh68az04xmrRgxmzLJDvGu8hFcHh8UsFPTbYUiuHotRz/M/7Paepa1XYuXfmINGQxnjdIDX9Rfje1gvpk6R/5/LI2lZuQmI/JV7/CX6VEjgy7R/DrrNWcMiw5ZkV4N3Ty4ybWBj5h7LxbgDu5jZvBT+z04zsWsrFrpXZFC1d6w/cB2tMsPZfmwxdeNzP+/5z6o/A2Zu42VmYy68mE+VaEaX57Sh5vh9ZCnSlzVua6jollj5d+OmzSB0rTbhrmGIm5cDVSPr9GbVgNYMX3cpEdP+cuWfClNVupyCCYj8U/DgSNeEQHwEYq/2L1hnDCs3T6Vxnow82G1HnxHjuRDWmg3/LaOHTl7C/J6xemJXjBbeJkOWEN6+DaHC8H85tvjLo39x23h+wJIuA21w8y7J+O2rmNihIjw8zczR/bHd9YiKvdaww6Uf6WMW/P1o2n8AH3dMoOmIudz1Lon5kX+xblQY72urMeppyrbbrxKx4E/kL2eDEFAkAZG/ImlKXUIgGQh89agfBWg9she1smngfmI1Sw75UnnwZLbM0qNYVnX46MfJNZMYYujIvaCIzpVi4pnTzKj1+U5+PB1+dwtH/X4YuVwmp057dHtUg3vHWPPPCbzytmHtKmf61sgW61G/H8s/94tDDO6my4qzL8hTVxf9FsXwvHScg+eP89AzNBGP+on8kyG1pAklIiDyV6LBllD/DgJf5J+N/3WqTMiJ81x54w/pMlG2dh8mzx5Nh+qfX6bzEa8Lmxg5bCSbr76BUuO4e8eWmLV530Hic8GFOc5LWLzsJL7RZQo31KXXUBOse1eMmrRPwpV/bt7humElNpYmbL8dcbQ2lVp0p6raIdbsfUS2H27yI/L/O7JXokgpBET+KWUkpB9CIJEEwj6858SG2Zx4mo0aXaoScuwslyPkr6pFubptadOg5Ndv0Xt6ElOjodjtuktps7PcnlkzUS2Fex/F0elEjPyLNB5Mn7r5YzbUCXx0jo27juD+NhPNDQ35MpnwjvMuy9n/MJC8FdrSq2OlmKcKbm6ZxtZbUfKv3KoNKrsH0nXmKbJVmcKB8+ZkPP8fu45cxFerFoaGzdHyecbR3Zs591iF//UZRKviEXsLvufBhUPs2XeZt0WaMLlfHdKmkV1+EjWoUkgIRBMQ+UsqCIG/msBHvF03M3KYMZuuaGJ29jozayb/OwBfuO5ky+Gr+H2AMm2M6V4tCwTcZ+6QLphtuU7+Xuu4sq4Pmf7qsZDghEDKISDyTzljIT0RAgomcJPVk9dx+v4F9v17hIBSIzl40pbqmukV3M6Pq/P4ZxJN9OZwxyuY0q0N6FolC/g/4J9N+39/z4AAACAASURBVLjhpUZfl7Os6V3sxxVJCSEgBBRCQOSvEIxSiRBIiQS20iJNNw5GvAKgeF30J83Bsk911FT/wBS5x0Wctzsz38iJG7FRZamKntFABo00oHrWlMhQ+iQE/k4CIv+/c1wlKiEA3GWTzQ4i3oCrUaQGXVrUJa92uj9I5gk7bTZyJ3YPtCswYHAL8qRT+YP9kqaFgPIREPkr35hLxEJACAgBIaDkBET+Sp4AEr4QEAJCQAgoHwGRv/KNuUQsBISAEBACSk5A5K/kCSDhCwEhIASEgPIREPkr35hLxEJACAgBIaDkBET+Sp4AEr4QEAJCQAgoHwGRv/KNuUQsBISAEBACSk5A5K/kCSDhCwEhIASEgPIREPkr35hLxEJACAgBIaDkBET+Sp4AEr4QEAJCQAgoHwGRv/KNuUQsBISAEBACSk5A5K/kCSDhCwEhIASEgPIREPkr35hLxEJACAgBIaDkBET+Sp4AEr4QEAJCQAgoHwGRv/KNuUQsBISAEBACSk5AaeTfrVu3BIfawMCAhg0bKnk6SPhCQAgIASGgDASURv5bt2797nju2bOHBg0aoKurqwxjLjEKASEgBISAkhNQGvknNM729vZoa2uL/JX8ZJDwhYAQEALKQkDkD4j8lSXdJU4hIASEgBCIICDyF/nLmSAEhIAQEAJKRkDkL/JXspSXcIWAEBACQkDkL/KXs0AICAEhIASUjIDIX+SvZCkv4QoBISAEhIDIX+QvZ4EQEAJCQAgoGQGRv8hfyVJewhUCQkAICAGRv8hfzgIhIASEgBBQMgIif5G/kqW8hCsEhIAQEAIif5G/nAVCQAgIASGgZARE/iJ/JUt5CVcICAEhIARE/iJ/OQuEgBAQAn+MwKVLl4h4q2piPk2bNsXS0jIxRb8p4zKyFqt86zNm/ARalssc/f8gbhxdxoYjmeg/sjL/DB7Hx7EHmFDvp5pIVQeJ/EX+qSphpbNCQAj8XQSOHTuGvelEhjdplWBgz9+85miANxs2bEg6gEfLaF7fBu88BWgwfBrThjQgS2QtAZzbOoW527JgNrchy/7XkZCFr1nePulNpLYjRP4i/9SWs9JfISAE/iICEfJ3mW7L1K79EozqgbcHTvcu/pT8Hy2oR4sFuWjZ6QMPA9tgb6VHyUj7i/z/olRKeijyVr+kM5MjhIAQEAKKIPD75e/O/LolWF5uKQsa3WXiah9s7a2oWyrC/iJ/RYxhqq1D5J9qh046LgSEQCon8Nvlf86WPI2WYXj8EkPZi9GoueQfuQybrhVJl1bkn8rT59e6L/L/NX5ytBAQAkLgZwn8bvmfnV6P2murc+XmXHTC7+A00phN6QZyYF4P1NO9l3v+Pztwf8NxIv+/YRQlBiEgBFIjgd8q/5fHGNq2H8fqbubm3FqoEco5p5EMne3JjGsb6aARKvJPjUmjqD6L/BVFUuoRAkJACCSNwO+U/8v/ZtJM14q7ITkpkj19ZMeC/bzxfPmBHltfsrrjJ5F/0obr7yot8v+7xlOiEQJCIPUQ+H3y9+O/mfroHs3P4QUDYwG5w8IBpqwrPRvf1U1F/qknVRTfU5G/4plKjUJACAiBxBCIkH+H1m3IqqmVYPHQsDDqNW+a+Ef9nh7DxGAqPl3nsEa3aqy6P3DNQZeaU9xxurSPkm7ynH9ixumvLCPy/yuHVYISAkIgFRAIDg7Gy8srUT3V0NAgR44ciSr79PAShk/dTb9FS+hTPu9Xx3y8s4TqVcZQdME5TLVXyiY/iSL6FxYS+f+FgyohCQEhoLwEgjzYZmeM05MGLJylT8lsKl+z+BjAqp65mfJ4COPNVTgmO/z9vblSoECB7wYXEBDAvHnz0NXV/XsBSGRCQAgIAWUh8CmM9/6+vA9TJ0tmDVTSfht4kM8L3oZkRCtzWj4EpUErc3oCX74B7bxkUf/7QSnN9r7u7u7fHc3ly5dTqFAhkf/fn+8SoRAQAkJACABKI/+ERlum/eVcEAJCQAgIAWUiIPL/xRf7HD16lN69e3+TMwMHDsTa2lqZckliFQJCQAgIgVRCIIXKP5T7J1dhOmwCp1/HJVmMIYvtmdC1Jgk/GJL4EfiVK//9+/ez1daeka06xTR4+ckDXFWCcXBwSHwnpKQQEAJCQAgIgWQikCLlf2xSDfofyMooi3n0q5X9axQPDzF68gxuV56Nq23C739OLMNflf/ueYsw79AzpjnXh3c5HOIj8k/sAEg5ISAEhIAQSFYCKVD+95lYuxFvhh9ifp9SpFdN8zWQ8FAebDaj1SIVdp2YRWkF4BL5KwCiVCEEhIAQEAKphkAKlP9ueuY2ovLWh4yvG8/zGUD4uflU6HkWyycb+TLZ/vPMRf4/z06OFAJCQAj8CoFTp07Rrl27RFXRuXNnIp7OSuzn8kpjdKet5ZlfPEeUHM3xXX3YrN+b0LZzmaxbG00gLOgta03qM+NZQ5zmzqBpmUzAJzxubmP02PW0MR9H+KpRjN55h/BPX9db0uQg56dUT2z3/mi5FCj/25hWb0ao6Tnsu+ePF47HTnMa2gaz/ew8dBSAT+SvAIhShRAQAkLgJwhEbO9rM8uAvgP+l+DRnh5+XLqQPvHb+wJuTkPptvQTm0/YUyZu7WnVUA32YpFeD9wqjmPOxE7kAUL8X7NkcHmWvu7EwHGGGLYsixph3D8/C33DywxfYoGvbU/0Qsbit7brl1pP21Kw5wJ0N/oxt8VPgEjmQ1Kg/D+xf2QphrlWxH75FjrHHbH7exg43IhTpeZwb3En4twU+Cl8Iv+fwiYHCQEhIAR+mUCE/O3mGqE7uFaCdb1wf8u5UypJl7+zKrvdFlMuvtpDfDjgqIetWyXs5k6gSm7wf72WUc1XEVAmF1pV+mNj2JJsah+5tmkMk7ZnZYrTEC6NaIFe+CTCtnxZ60X4I6xqV2LF/zbzcEHLX+byuytIgfKH8I++nN1pjX5fR+7FtXvW/2GxcC4GbSqTKV38twWSCk3kn1RiUl4ICAEhoBgCf1T+BHBuiwVmS8KYttiKBiU0eb22L51P1sao+n0OvqjJtDE9yKP+gU0G9VmRZjBOi9tyuGfzb+XPJ3YMyIqR9zTO7jfm+3vKKobbr9aSIuUfEdSnT+GEh4UT55ZKxL5EpFVJS9o0irjmj8In8v/VNJLjhYAQEAI/R+DPyh/cz21h5NztDDSbS9sqeTht8T9mpLdjbrkzDN3gjfO86ZTIkQ7bPhV41nQDi4flwblHfPJ/yqza5VlceQOPF7b5ORjJeFSKlX8yMhD5JydsaUsICAEhEIvAb5e/+QqeB6T95hZxabOzXLesFmF/JlmtI19PY4Y0gBk16qA2+yUTcv5Dr6kn6DtzAi3zPmdShxEUtTrLsKqeLItH/k/XDaPisBX03hzKoraKuzj9XcmSQuUfyp0jTozoacyxV3FDL4XR2mVY9q1HZgVRkSt/BYGUaoSAEBACSSTw2+Wf0D3/iL6+u4XDuCncrGDIrKH+DM9lS9vLJ+mjcQrT/lZ80l+EVd6VNB/4gHH71tMmr0eU/Lfc/Ga1f8eVvuzQ1U4igT9TPEXK/+CoUnTdnx+bxRvQb5jzazJ3d9FvqBHnys/n/sIOCqGW0uWf5ju3OD59+vamiEKASCVCQAgIgWQi8MflzzuOOoxj3bu2zCq5hxILinL5pCmFeM020/7sLDqXZdpTqLGrOfvWDyYv0fL/vODP7xp2JiOY+qgJ7nsno62RLpnI/VozKVD+dxj3v6Z8GHOW+T3iXzLxYoc5jWZ/YMeZufGv4Ewik5Qu/wxqajy0X/VVVMVMdAkOCUlipPEXNzIyYvGiRaSJnhiLWGlhZWWFmZmZQuqXSoSAEBAC3yMQIf/ZcwzpP7BmgpA8Xvhx4YyqYlf7R7d4c9NkJrvmYaTmRrq9MOXlsqh9B87P702X0/9jZ+mVGIfbc2ZGI4gr/4iC19bRot9YnrXcxk2bOqRN+bP+KfGtfv/SI9dIqm1/jGmd7+TCeQfKdz/J1Keb6aKAc0rkb0QTtaxUL1Yqkua/F8/iVyKfyF8BuSVVCAEhkDCB48eP07Rp00Rh6t69Oy4uLokqG1Eo8jn/H037RxS8uYl2Sy9Q4rgz76b74dw+uonz8ykz7hQ6b/dQat57ZjSO+HucK//ooietWtB62jOmX7vJqNKKeRIt0YH+RMEUeOV/D/OajfE3OsH83kVRifsL6lM4T7aOp9n8T/x7yu7bjRt+AoLIX+T/E2kjhwgBIZDCCUTKf1katp1eQNlv+pqGdOnTRznm1TGMxlpxZKM3g65fY0zJ6MIvttOh/nD2ehRm6S1XBhb5vvzhFENytGJfpamc2j+aIt/IK2XBSoHyh8Om5RlyugTWC9fT6ZtNfvYxbOQ4LlaYy037xG0J+SPkIn+R/49yRP4vBIRA6iNwyXkEvSet4ml82/tSmjnXL6NfPCKuV2wy6YPxycqcvGjLZ/fDC5y6NGW8hy5Xzo4n0v14sqJvW4w+mRHo0u0rKHfnNKD6bHeGOhxjTreU/aR/ipQ/vOfibmv0es3nTtx8y1aDaYvtMWilQ3oF5aLIX+SvoFSSaoSAEBACqYJACpV/8rIT+Yv8kzfjpDUhIASEwJ8lkGLlH/7xA+8Dg/j4zdNsaUmfMSMZ1FQVsq9/BH6Rv8j/z56G0roQEAJCIHkJpEj5hwa+5NLhtUwZbc1FvzirJsMK0HPWDMb2bEohTTWF0BL5i/wVkkhSiRAQAkIglRBIgfIPY49hGQaeLYvNAmcG1cn+NcoHBxhuYMSRwtbcWdIVFQWAFvmL/BWQRlKFEBACQiDVEEiB8r/JmGotCB9/nnnd8sUL0vOfiTSYGcjWc/ZUSCRqLy+v75ZctmwZBQoUQFdXN5G1fSm2f/9+ds9bhHmHL692dH14l8MhPjg4OCS5vvgOSI5NfuQ5f4UMlVQiBISAEEgVBBKQfzgf3vvz7l0QYWpa5M6qkUwB7aFXHgMqbn6IWb34r+vDzs6nYu9zzHi8gY6J7FWePHm+WzIwMJAFCxaI/GWTn0RmkxQTAkJAUQRCQkLw8fFJVHUZMmRAW/vn9s4P/xjMu3fvUdPITMb0KgT7efM2KJ73xqZJi2aWnKT/FMi7gFA0tDORXiXW7efQ97x5G0Boukzk1s6QqH6nxEIJyN+HY6usMRu7jEs6hjxaN4I0Kqpoaecgk7oiJtu/h+MhFvUa4jlgDwsGVEA97jbJH4O5tX4cHVZosOfYzFjPY/48Xpn2l2n/n88eOVIICIFfIRCxvW/T1q1Q0Uz4AvNTWBhdmrdM0va+sfvldWcbI4Y40mDCUkxal2BHfy26bVElZ3bNr24fq2lmxWT1VZp52DB41kXMXRbTtkj07eePwfged6DlaGc8as7m+ZLPWwH+CoE/c+wPp/29/5tDb3Mn7nkHE55Ogy4T1zGuRW5UNbKQS1uD77xz5peiOTGtHkYncmM8cR4tvuy2EFXnkxNMnjmH+5WsOWXV4pfa+XywyF/kr5BEkkqEgBBIMoEI+fd2nEthgyEJHhv0zJ3S+08qVP4mr605tdeI+LbjubMzjvzDPxJ47V+MJlgS0GY1G/UrpIo9/L8H9Yfyj33g/kkNGL7yDj5vXqPdzpb9MzqTSSMzOfNnU9iGO1HtBXHtoD1jhy/lftyeZ6nK+NkzGNSkNIpZ6y+P+kW82Efu+Sf5O0sOEAJCQAEEUof8s/HhyQUcZszguo4Bs/Rakiv1zvhHjlri5R/4iievAnl36z+sbWw49SScdCqhpEnTlIVuC2meVUMhK+8VkEtJrkKu/H+v/J88efLNmKioqEQuspSPEBACyk0gNci/TbYQdtuOYIFPE+xtjCmXOfWP2Q/kH4rfy5f4RCz622dMuQlu5M2dmfKdJzJnvC4lsj5kWp36nKpix1qHXuRWGI9PhAS945XXK4LC4laqRuZcOcimpY6i3psk8v+98ldTVSVf1q8f2QxWSYOnp6fCMkYqEgJCIHUSSPHyX2ZJkYOjaLkqC0771tMmb+rkHLfXCcg/jPd+l1gwbAyLTjwlvaYaRVtMZ41jL3LFquWFizEm5yph4zCIYgpi8v71Q84c3sJ8q6XcCYqzuDAkJ83Hj0K/WyvK5VDMEwgi/98r/yI5c3Nq6tyvsqOa5RiRv4LOF6lGCKRmAn9S/obPRrHRuT+xnwXLlKc4OTUg8p6/9XF022pi5nyB7NqVsdiwhu7lMhF3HXpq5J+A/H056TKH6TNOUnvucqa1inz1UTJ8QtipVw6jmzWYNWcBvf6X9es2nxxltIkxu7JN4MbyXgpZayDyF/knQ2JLE0JACMRD4E/Kv8d2DQoWyPKVzLssvM2MxtHyN57M7U/1sDzoyLOhHXArOoL5TkboZEz9+v/hPf8gnxc8901DoWJ5SR8WylvvZ3iFalIobw7U0ylq4j12RlxjVOXWpJ3sxpzO8d9I8N41mfqWfmy8sIDKCjidRP4ifwWkkVQhBITATxD4XfIPC/LjhYcvGfPlI3uGdMT3qN8PV/uPWUl9p4PMbFaAp5cXMUR3B40m2TGmU0XSq/4O//0EwJ88JEH5hwT48N/CMVifzc/qnZYU9/fgnwVGTHEtyCRTEzrVKohK2jQ/2fT3DttP3/x6lHW5z4QG8f+6Cj09l8r9LzLzoQvtFNC6yF/kr4A0kiqEgBD4CQK/S/5+FzczbMRSKjguY+L/ikTK33D4IhpOWIZhi6KRz/n/UP6xn/P3e8qGmcOxuFaO5QssqF88da/6S0D+H7n57zxGO1zHaOEc2pbMET2sHvw73RTD/wpyct80hb1c50vOPMGycX0edNrE/KG1+GYDpQ/vcF09jt6bc3Lg0HSK/kSyxT3kd8h/44u7mJmZfdVU1qxZKViwYJJ7nNq395V7/kkecjlACCgNgQj5d7OaSt7unRKM+YOXN5VvPU78c/6PD6E/fAoBvReyRrcSL66swnTCbtpNX06vapmTLn/g3a19jDWYhH+bmSwc05ysir72TcZRT3CHv0NOE3C6XBEb6+EUz/ZliiPUzZmm/fcz8MxqdLUVs+gudszn7Nox9rgGPQaaUS+u3V+4sXClC55VLdht3kghqH6H/Ac4zyJrti9sQkPCaNasIytXrkxyn0X+SUYmBwgBIZBKCLi5uTF06NBE9bZFixbY2Ngkqix+N1hsPppFfq1Za9qQ5yfnsvRcEcbPnEbdgvyU/OEdxxeMZajFbQYfXo1+1aJoJa43Ka5UAvIP5tp2OyZv8mTEpBm0LJ8lqvNh77mxyRJdG3cmn1pKh0zqvyGoYG4dW8o007U8ilt75goYTjGnV73iKXqTnyV3tjF4WO2Y3j9/5su1S5oi/2gistr/N5w2UqUQEAJfE7i9jT7jHbnnGYBmnpLo27jQrWxUkaNT6jP3rQHO83t89QTb5wqeHFuN5drb6FqaUS9vrPcJvDqBuaENhx6Vx8HVlpqplHmC9/zf3TyA1XRzrhYax4zu0av9/R+xc50LN/MPYd3ENmiope5FDxHj9juu/EX+X84ImfZPpd8O0m0hIAT+WgI/XO3P61NMMrbl8OPX0RA0qdlvDOMGtSTPb9ne0Jd7bo9RK6JD4WzRG/i+fcy5O97R7auTu3hRCmTXUtiOgiJ/WfD3157hEpgQEAJCIB4CP5Z/smP7l05ZRlDA6SwLehQk5M0Tbmyby6CVrkTdYMhBvb496dW5I5XzZFRI70T+38r/RoZw+vXr9xXffPny/dSWvHLlr5A0lUqEgBAQAgoj8AP5f8Tn2QMeuL8mJDxum5kpWbMcORX+rGNs+WfnkqMBfQ5UYP+uURSK7MJz1puMwCXjKLZYN0ER+hf5fyv/KbtXky3WgsWAgA/oDjDA0tIyyckn8k8yMjlACAgBIfBbCSQo/2Dfu6yeMBbnS15kUIs7x1+ZCftm0UpT0XP/seTf2ZcZXQZxteU2tugXjgHxao8Fdaf44OLmSDUF4BH5fyv/06EX6NilYgzdi27PUKW6yF8B+SZVCAEhIAT+NIEE5B/K9R1zGGlxjN7rnRlSPn8y9TWW/Fu4Y9pjGA877GZ7LPl/OGlHlUFXsbu/llYK6JXIX+SvgDSSKoSAEBACqYZAAvJ/zX7H8cw+URLHBaMokzt68d1vD+1fOmgNIu1IBwwavmfz1Nncbb6O4xafr/Hfc3nJGHpvz8v+A5OjbwX8WqdE/iL/X8sgOVoICIGfJeDr68vFixcTdXju3LnR0dFJVFkplDCBBF/sc3jJROzPlMButiGlcibXiwzOMLHZFC7wAe9H97j3yJsPNcbz+LANhdMF8vT+Phys1vO66mhWjamrkPH9G+R/6dIlfHx8vuFRt25dMmRI+NaMkZHIXyGJJJUIASGQZAKRO/x17UPePAnv1/rhQxCVq5ZI/A5/ETvyud/mukcaKv2vNN/fju4D3g/vcu/xSz5E9D6NCtr5ylChdO5v9pIJ8nHn9u07BGUtT+3SuUjzd+7w94G7ex3Rm3eOodPs6V07X5IH9dcOeMPJdUtY4nKSN+Rj4FJnumd6yrZltuwMboitYSfyaivmB8nfIP9mzZrh+uYlaVRVY7AHPnjEvUuXKVz4y3qJ+MZE5P9rmSpHCwEh8PMEIuRvZ7uOgX2nJFjJC4+HnL20JEnyd3MaSjdnVXa7LaZcPLWHhwbz7OZu1q/Zw9krXnxMD2Fh70GrPmYz9aldMg8xl05hwVzeZo/pZCvulbbk7PaR5FNJvfZP4Mo/hNfn1jNshDlPKk/AunuJOOiyUr5pVfKpqvz8qKeQI/8W+fsZDEA1c6YYqncnW3Nx3UaRfwrJM+mGEBAC3xL4k/L3f3yCGSYG3Cs/gdmje1E8K3wIuIFN7xG45euE1Ux9KkS/YCbM7zGrp47jn3svuXYZTC4cYWT+1Ou/BOT/jku7V7FoyX983l7n62Erj8nGKTTRSJ/q81nkL9P+qT6JJQAhkEoJ/En5uy7pyph/8jJ9yQIaFvgMMJznrhuZOPcwXUxt6FAl6qV2fo9PM2XERDK0bYWny2Ie9TjJSZOYg1Id/RS4yU/yMxT5i/yTP+ukRSEgBCII/Dn5BzCrVTHO117HisnNiP2C3iDPWxy/dJ9C/+tAmQj3fwrjwaF56M9yY+hMC1RXDqbrtdY82j+ZQop/t12yJEYi5P+WW8dcufc2EK28lahcNC1PPQIoXLwUWTKmnimPnTt3fhfo7t27iVgYp6urm2To+/fvZ/e8RZh36BlzrOvDuyT33v4R9/xl2j/JwycHCAEh8IcJ/Dn5X8CgQg8yW7li3S57ghQ+hYWwe3xT5vh1Zck8YzKfGU+N1hsZdPIWU2qlTvsnLP/Al1y+sod1joe4cmUXHuVms35qPjYu20vJVqMY0Lw4qmlTx4KHTp2+/67ohw8fMnr0aJF/sVKRJ8C/F88im/z84W9EaV4IKAmBPyf/HXTPM46a2+8zulYUbK+rBzj3OCiavBbFqlemTL6s8OYaxp06Edp1NfOM66LJVcYUqsqlHvvZPqsp0e+8TVUjloD8w/Bx3cDI6TuoMGoOrU+2pet1Iw5t7cx1G1MsThVnzabxlNZQzIr7P0lNpv1l2v9P5p+0LQSUmcCflH/XXGOpvOEGExtHvTnm4tLh2PznA8FvuXPNn6a2c5neszbBuwdRVfcItYdNpGuVKNWfs++Jy+uerDyzjpZZU98IJiB/f06tnobdiVzYWI8kzKlKtPyHo3HMntZDjjLMbT262qlzyiP2UIn8Rf6p79SVHguBv4PAn5P/BYaV6kTYqL0s0qvIV0vXva5gM8Ya73YmTO9ZgeODyzHgTGEa6+SMBd2di6d8GbDyDFNSof0T3OTn6LLJOLqWwsZan5CFFb+Sf6uRFzA94UznzIp4tc6fTWKRv8j/z2agtC4ElJdAhPxHm0ynYb0uCULw8fXmQ9h9hT7nv31sVRxf9sbRcQxlvzwlDbHl38CPgbUGkH7yEVwGx95d8DyGFXvztO1sVlp0Jnsqe/AtAfl/4OGBxZgtv0fvidMoubNRpPz3Obfl/BxDZl2vzDoXc8rItL8s+PvB95a81U95v9glciHwIwK3bt1K9AvDatWqhbGx8Y+qjPn/jzb5eXlhMUbmWyg20A6TDhXIqaVKeOgHbuyyx8bZlbJ6k+jjY0OpcUFsu/EP7WJf+ANHLRsz8lgpZjvb06JI6rJ/wgv+vK/hvGIFVz+UIP91G+Y/b8bIjjm4eOEKxXvbM6VLGdKnngX/300YufKXK/9Ef5tIQSEgBFINgUj5z3uM3mRdYu9Rq1msFm1rFIUgHw6tNMPhFNSuVoNCuTPwMfg9x9Yv5nW1AUzq3YALM7rgqDGPU6s7EMf9PD85n4Ejt9J06jJM2pf+shtgKiCUiEf9nrBl2iL2PnkVHU5GyrfuQ//2tVPdNMf3xkPkL/JPBeeqdFEICIEkEnhydCULt57g9fuvD8xedzBWA+qgphrxtJov57e7sGHXRfwii6lSUKcDQ8e0Jb+PG/YzV6Pe04HhVb9tPMjnBdsXzuN99b70aFmJ2HcOktjVZC+eCPkne5+SvUGRv8g/2ZNOGhQCQkAI/EECCcg/GPdbrpw+cxf/eDuYhwb9W1BC7cuLZP5gHL/UtMhf5P9LCSQHCwEhIARSGYEE5B/AjSNbcdlwmtexg/L35NyZW6hV6MX8zVOom1EtlYX8bXdF/iL/VJ/EEoAQEAJCIAkEkj7t/+Yei6fN5GypzjgNb0NG1bRJaC5lFhX5i/xTZmZKr4SAEBACv4dA0uUPuO+eQcf5r3DePotKWqnr8Yb4MIr8Rf6/5/SSWoWAEBACKZPAT8n//ZlFNB94iCHn18oOf/Jinx9mtjzn/0NEUkAICAEhkKwEfkL+/lxYOokBjv4sObWI+pkyJGuHf0djcuUvV/6/I6+kTiEgBIRASiWQgPyDeHr1FEeO3ox+9vFzCL64HnQluKouayd33YmTeAAAIABJREFUIaNa6t/lR+Qv8k+pJ6j0SwgIASHwOwgkIP9A7pzcxZbt5/GJ27JWaXoN6Ua1gllJ/cv9QOQv8v8dJ5fUKQSEgBBIqQR+Yto/pYby8/0S+Yv8fz575EghIASEQOojkOC0/6NLxzh48CpvE4wrHflK16N1x/+RLfXFH9ljkb/IP5WmrnRbCAgBIfBTBBKc9r+3dxHD9a15UqQDPWvmiWwg2Pse/x3Yh3/RTnSrVZB0KukooNOMrn3qffPSg5/q0R84SOSfuuW/fft27t27903mDB48mBw5cvyBjJImhYAQEAIpm0AC8g/F48QqpjqfoExfG0Y1j3onUrDnbTbZm7LsVRvWLhxKEXXZ3nf3vEWYd+gZM9KuD++y5M42Bg+rHfO35898uXZJk5UrVyY5IzKoqfHQftVXxxUz0SU4JCTmb82aNcPPYACqmb+8WuLuZGsurttI4cKFE2zTyCh1y79Tp05k8X2PlnrGmDgPXrvIlgN70dGJ/f7tJKOXA4SAEBACfyWBBOTvx4kVNmx6osN40z4U1PoSf8ApR1qMuciEg4tok1k91YORK//UL//xVRpSINuXq3zj1YuYttxJ5J/qz04JQAgIgd9BIEH5H18+k81Py38jf6/9NrQ3v47FMWfaivyRK/+EU/N3b/ITceUv8v8dXw9SpxAQAn8rgQSn/V8cX8m05deoa2xB/2o5o6b9ve6w0mocO8JbsnTOMApnkGl/kb/I/2/9gpC4hIAQ+DsJJPyon+9D9uzdzH/n36GVOUrywX7veJ82E40HjqBDhbyopkn9YGTaX6b9U38WSwRCQAgIgcQTSMRz/p4cWbGdMx6+UbVmyE3tFq2oVz4f6RLfToouKfIX+afoBJXOCQEhIAQUTCAR8ldwi3+oOnNz8++27OrqSt++fdHV1U1y7/bLi31+yEzu+f8QkRQQAkJACCQrgUTI3539jhs4/sKHHOU60qW2Km43X1GjbmPyZ1FL1s7+SmM2NjbfPfz06dN06dJF5F+sVCSjfy+e5XToBTp2qRjD7KLbM1SpjqWlZZKHQeSfZGRygBAQAkLgtxJIWP6v77JlmwunHqRH7Zoju7Wmsn1eWbbbLSdQZzhTBtYk/V9w01+m/WXa/7eeZVK5EBACQiCFEUhA/iE8P7ocU0c32phZUWVvU7peN+LQ1l48c5rIyPXpsN87k9qa6VNYSEnvjshf5J/0rJEjhIAQEAKpl0AC8n/LMWcLFpwvho21AaGLKkXLfzjaZxbRYuB/DDm/Dl1tjd8QfRgv759hy5rtPAiIW30O6vXpSetqRcmgoJZF/iJ/BaWSVCMEhIAQSBUEEpD/O06unMLc0/mxsTbm4+LKMfL/tMeKjpNvY3lsGa0yKX6HvzvbpmL33wsyZSlG0XyaX4N86c6VV6/J1cgYq+4VFAJZ5C/yV0giSSVCQAgIgVRCIAH5f8T7zFpG2/5H7bG2NDzSKlL+u+xr8e+0EWz+2I/Ni4ZSUF1FwaF649ChBruKT2HO6J6Uzxfnx8XbJ2yZN4YJV2pz8p8x5FZA6yJ/kb8C0kiqEAJCQAikGgIJL/jze87xEzvY+c89PK6u56BPeZpXyUZIxly0Hz6ZfjXzoppW0bEeZ3Cx/uRffJNpzeNc9Uc3FXjUhuoG93C4tYImCmhe5C/yV0AaSRVCQAgIgVRDIBGP+r3i/Lb/uPzqXXRQ6SlYuQ71qpZE67fs7HueEWW6kWX2FazbZo0X5NuDltQ0dWf51SXUUQBqkb/IXwFpJFUIASEgBFINgQRX+z8+v4fdN1Xp0rklebWTaz8/P1b1royzuh72luOoljcOS++rLJg2Cgef7lzYqEcWBaAW+Yv8E0qju3fvYmdn91WRQoUKMWnSJAVkn1QhBISAEEh+Agmu9j/qPBnH8yWYaW1AyRyKvrf//WBfnHNh9YET3L4eToa4dv+YjmwlilGhYVd61y6kEGIif5F/Qol07NgxLEYY0b5qrchi4eHhbLl/lYidIeUjBISAEEiNBBKQ/wci3uo3wf4OrWwm0LNU1Fv9kufzkdfPrnDqyA3exm0wQ06q1qlF2QJZUNTPEZG/yP9H8neZbsvUrv0ii30MD6Pr6gUi/+T5MpBWhIAQ+A0EEpB/ANd3zEPPYAUfqlalfHatOM2XYvDCUdTNKJv8yCt9E87M1L69b8SVv8j/N3z7SJVCQAj8MQIJXvl73L3MBdcHfLPPTmR3c1G7eyOKqv2OVX9heN46zErHtdz2j8smN830htCtTikUtcOAXPnLlb9c+f+x7yBpWAgIgT9AIBGr/ZO/V9fXjWHGwTcULlGD8kXizDh4PeTo7bto1B/DggFVFdI5kb/IX+SvkFNJKhECQiCVEIhH/lew7z+ffONX0q3cn4jCg7ltanG0yhzmGbWjeM44txX8Pdi7cCwjT1bg6B4z8iugiyJ/kb/IXwEnklQhBIRAqiEQj/z30V29O6X3+jO9UUQcPhyaO4O9BUYxt1uBZAjsCAOLDKTIsttYNM0Yb3tBx2dRdfhN7O+sprkCeiTyF/mL/BVwIkkVQkAIpBoCiZC/B8t6NGd+2U3cmJIcUwFuGOp0QtP6Mjbts8cL8s2+adSZ4MWqy4upqQDUIv+UKf/x48fz6NGjb0Z41apVaGh8eaFUp06dGF+lIQWy5Ygpa7x6EdOWO6Gjo/PLGSIL/n4ZoVQgBIRACiOQAuUfgMuAitiH9mG+7XRqx51s8HBl5kQTVoQO4tK6wcR9BuFn+Ir8U6b8q1evTsM6Q0mb9sse0hu32HH1+jm0tbVjhlrk/zNZL8cIASGgzARSoPzh5fU9bN63h6MHPAnPFGd40mSmbL3a1GncjtYV8yhk7ET+KVf+pkabUVH58kTJFKvunDqzT+SvkMyXSoSAEFBWAilS/hDGW697XHV7yDdP+qllpUxFHYrkyoSi3ikk8hf5yz1/Zf0KlLiFgHISSKHyT97BEPmL/EX+yXvOSWtCQAj8WQLxyr+LSjuuVm1GiWwRnQvm+RU3nmpWom7x2K/YrcDordNoppHhN0TwkedX9uBo48Q1v7jV56O9qQn9G+vwZcnXr3VB5C/yF/n/2jkkRwsBIfB/9s46LoseAMAPjS12x2d3omIXdgB2o2CBiAiICChhoCgmiCCCid2F3Y3did2iINLw/V76BQMFCdn9pS+73fZst+e223ZZi8B35P+eK/t9ePvLfBSgVvsGlJRPqx32Ey54edkIzA8E07hlT5pWySedkpc32XDkOBFNp7BKP+ZDK6k9hPyF/IX8U3sXifMFAUEgKxHIhDv8Pce+QzN82rgyf0xbSqkoSvP89oFjbqaM3Psfh7ytSIvv+gn5Zw75q6urS5X1hQsXcFt89Z+f8Kevr8/9+/eTtRvbtm0jd+7Eo21ZqWkRaRUEBIHMTCATyv8Qw8rqUNHjHlZtv/9KIeTEXOrrXmfu/VV0TiHdpGJJfNqzZ88wNzdHW1s7hbElBNu/fz/iwz4/x5bSD/vIKihQzX5qfGRPFrjgOePUPy9/yZJGYzXpBx+7rWs5ffOa1KqG366c4gRBQBAQBH5AIBPK/wrj6/RAycYHB43vf0b4/Z5pNJ/2gTWXnFBNYdFKNmr50bFlyxYaNGgg5F+hSjSinT5nOR12AY1edeKR+Vx6hjyq2NnZpZB4QrCUyl9OSYnG+zfFn3hjrDHuUw5kC/lvH24kxbXPgunsvXBGyP+3a5s4QRAQBFJCIBPKP4hNOrWY/qknCxzn0aZ8kmw8P42lqSEblMdzzXMo398AOCVZTwgjhv0zx7C/kH9CnRTy/717WIQWBASB3yOQCeUPnx+fZufe9Xh5XOVrUrsrlqBNH006q6ujViF6OUKqDyF/If+fVaK/vb2vZNhf9PxTfRuLCAQBQeA3CGRK+UMkX/1e8PjeK74lzYx8HspUKE8xlZxik5/Q0Hg6kjkNX/SHIZ8vYUvEe1Yz8VmznnLlyv20ShgYCPn/y/KXzEuxsbFJlkUdHR10dXV/o7kQQQUBQeBfIZBJ5Z++eEXPX8j/X5b/mjVrOOK+Gs2GzeKzee7hXRTrVmHatGnpe7OJqwkCgkCmIJBJ5R+O78Ut2FvMxccvKacy9LO1ZEzneqTVIighfyH/f13+97fuY3T7rvHZ9L52iecl8gn5Z4pmWCRCEEh/AplS/ucdtRjvLUOPfmPoWFtFmsqziyxZu5FPjazZadYqTYgJ+Qv5C/mnya0kIhEEBIEsQiATyt8Xu7YtudfTiwU6jSmUO+GLbtFMQ/y5uHISAzcWwfuQLf+lAWghfyH/vyX/evXqJYs6Z86cnD59Ov73vz3hTzLsL3r+adBQiCgEgX+IQCaUvzeDS42m+pr7TGmdZHe/WPBhpxypq+3D7Idr6ZYGhSHkL+T/t+SfN08Bppl7SUVvPas3AQEJ36sU8k+Dm1hEIQgIAr9FIBPK/zpG9boga3WJeVrFvpuZt7usaGn3hfUXFpG8X/Vb+Y8OLOQv5P+35K+SvwjLnXykotceU13I//dvU3GGICAIpCGBTCj/ELaNronFc3UWLHamQ4UkufU9homRITsKmHHTfSBKaQBDyF/IX8g/DW4kEYUgIAhkGQKZUP4Q+O4WB3a5sWCGN++S2j1nJQaMH0OfTi2pVjRt5vsL+WdP+e/duxdjY+NkN+uYMWMwNDSM/z01m/yInn+WaQtFQgWBbEUgU8ofoggJ/MTb134kbGMTWy5yyhQsUoT8uRSRSaOiEvLPnvJfv349G9edpF3r/vE16ebtsxQqHiD1DQMh/zS60UQ0goAgkGkIZFL5py8fIf/sK/99u27Ro8uo+Arnc+UwcjkeZTv5+/v7R3/cKulRs2ZNJJ8WFocgIAj8WwQypfzD/N+y1lILm12vomm3sT3JiiGl4sm/8Z7NAIuHTLrkluJP+v6s2IT8hfzj6kd2lf/nz58p06IplaZMjL9VoiIjkFuwnIsXL/5brZ7IjSAgCJAp5X/Sph3Gp8tjPMuSxgV9mNXTlnMdHLjm0CG6yF5sm0ybMXeY9XYHvdOgEIX8/335r127FktLS6naEhgYSGf10aLnD0jkX65da6rPtU2Qf0QE4eYzhfzToI0RUQgCmY1AJpT/I6a2aM3b4d4s0q6Okmwon99cZGqXvjxuvQAPxz6ECPlTYYI2weLDPtH3k6amJmb1W1O6YOH4+2v8Smds3F2QDFtLDhcXF2b5nKWweuv4MJ/OnKfF+8JC/kL+ma1dFukRBP46gUwo/70MLKFH7fWPmNxSLhZAOB+ePGCuYX+Cuy5mdJG99BA9fyH/2NqRUvk73L9O0e6d4m+qD0dPovZIOcvK39nZmVmzZiVrJCS/DR48OP73lOzwJ3r+f72tFRcQBDIVgUwo/1sYN+xIpNl55vcpmQArKoqnF3ZitciL+qUUcPL0F8P+ouf/Wz3/f03+9vb2PHkQRaMGHePvk+Mnt9C0VWkkyxXjDiH/TNXmisQIApmCQCaUfzi7xzVg1kddVngZUCURpsjw12xxMGXqjC08CGrF+oj94p1/LB91dXW+6A9DPl/eeGL3rGbis2Y95cqV+2llMzD499/5S4b9/0X5v3uZh2ZNesSX74HDa6jXSCXd5V+8ePFkdez169eZopETiRAEBIHkBDKh/OHbqzs4T9RgSy4dnGdMol78Lr+RhAY9Z8PkUUxcBkuDvYX8hfxT/M5fyP/Hn/RN7bB/sfwFODgl4RVEtzlWPP3wTrS5goAgkEkJZEr5ExVJ0NfPBKNMnlw5kZdNTC+S0MCvfA2GXAXziu19hfyF/DNBz7+ESkEuzlgcf6M2t57Ik3dvMmmzJ5IlCAgCmVP+6VwuYqmfGPaPq3JZaZ2/5J1/Zhn2F/JP50ZLXE4QSCUBIX/xVT/EO/+sucOfkH8qWz9xuiCQjQkI+Qv5C/ln0e19hfyzccstsi4IpJJAtpF/jhw5fogqPDwcNzc3tLW1fxvn/v372T3fGfOeCR+HufjoHsvubkFnVNP4+J4/8+P65dx4eHj89jWUFRV5tMBT6jyxyU/+eB7ZdZ2/kP9v30riBEFAEIglkG3kHxwc/MNCX7JkCYUKFRLyrxCzsHKnz1lOh11Ao1edeGY+l54hj6rUB29SeheVL1KMU9aOUsEb2hmTdCmYnJISjfdvig93Y6wx7lMOICcnH//btBl9OXVmH/nzC/kL+ae0BopwgoAgkJRAtpH/z4peTPgTE/7i6oeY8Pdne/uLCX9CLoJA1iIg5C/e+f/xO//Tp0/TunXCXvlxVX/o0KG4u7vH3wmi5+8j1Spoj6lOQEBA/G+qqqpsH24kFabPgunsvXBGaoQjadMiev5Zq7EVqRUEMhMBIX8h/z+W/6lTp5hpuxydYXbxddr36W1uPlgvNbdByF/IPzM1eiItgoAgQOb8pG96F0xGDfv7+vpSvnx5qexK5h68f/9e6rfMOuFPyP/X37lXyV+E5U5C/ul9T4vrCQKCwM8JiJ5/Bvb8JfLv13sMk4zc4ktpzIT6Qv6xNLLahD/JqpGkR+FCJYT8RSssCAgCmY6AkL+Qvxj2T6N1/jIyMsjIxX2GOuZez5e7gJB/pmv2RIIEAUFAyD8Ly/+zv398De7atSsBBsPT9at+Ythfetg/R6kS1FvtItWq3NHUFfIX7awgIAhkOgJC/llY/pFExleo8PBIGm5dlUz+Z9xXUrZsWamKp6SkhKSXGnf86fa+Qv5C/nF16HtL/e48803W4CkrK0v9FhoaSmRkQj2W/FFRURFZWamveWW6hlMkSBDI6gSE/LOw/NdsStiR0HbaXpSt7ZPJP/DSdWRkEhrSsLAQrl69Qs2aNYX8j55E7ZEyPdJo2F/0/KW/6vcm4FMS0YcTESEt+hYtWnDp4mWIfRgNDw9l166ddOrUKau3rSL9gkCmJiDk/4/Lf3rv+RQpXCq+Ei5ZZsxi56lC/sAHIX+mTZsWXTc+f/5MuXatqT437Tb5cXDrIdX4mRpt5cnjD1K/SeQ/RtsNZeVc0b97bXJAd0wXKfmHhIQQFBSUrCHNmTNn9CiBOAQBQeD3CQj5C/mLCX+i55+p5S/ZzMh2mjUKiSZThoaHs9jZCV1d3d9v9cQZgoAgINb5S+pAeq3zv3BGnsWLE4ZGnz9/zpiR5n+81C8lw/6Ztedf38aIW7duSd2CRUuWzNJ7+6f1sP/qfbvIly+fFKMCBQrEvw/P7Dv8pVXPX5LPfA9e0qOBWjwLz+MHKKreXMhfSEwQ+EMCouefjvI3MdmBbOKvC0ZGUr9ys2wp/9LjBpM7j5JUtQ0MjhTyjyUi2d735pvH8e/CJT8HfQvlyZOnlCoV8xpHyF/I/w/bfXGaICB6/unZ85+15xMVzQzjq13Im3fIz9ucLeVf00IXN8/BUrdgv74rhfwTyX+0dSNy5Up4p20/3Zvt204L+QPf6/lL5gV8+fJFqk5JVhck/gKkaPMFAUEghoDo+adjz1/IP+G2Sw/5G8yeTtWqVaMvumrVKpa98aVo94RZ5Jl9wp+Qf0x9Semwv6enJ7r6esjGLSeMjKRr6zZs27btp+19VFQUb9++TRZGXl4++lPfPzskW3FHREQkC1KsWDHhGEEgUxMQ8hfyz5AJf+kh/8P3LyMvF7PMMTg4nKKjRmR5+S913kzx4sWj8+Ts7ExwQEmaNUmYVX/g8BrqNVJhzJgx8Q3PmjVruL91H6Pbd43/zfvaJZ6XyJclZvv/jvxtLp2meK/u0fmUjKyV2bjnl/IPDg4mb548FMqdV6qxLliqBDdu3PhpAy75NkeAf4hUmM9f3hMeHpapG36ROEFAyF/I/5+Vf/PBxSldRiX6Lj+4/w6HctTK8vK/8SQAYjfAifgWxPjhc/6q/L8ZW7Nnzx6pllLSI07as/3eJj/pPeFP0vP/U/k3q16LnSY2UvnstHRWiuQ/d/oJqfMmTlbn6fO7wi6CQKYmIOQv5C/k/wdL/bq7OrBz506pm7ta86Zpur3v94b9MbVGsXDB6Ou+9NpCL6VGf1X+lzr3R/JlwsRHwUK5uXPnjtRvQv4JOIT8M7XzROJiCQj5C/kL+f+B/CsaDUelQE6phiRAIfc/J//3o6yZbbdbKp+W0zsI+ccSkQz7i56/8GlWJCDkL+SfYvn7f6qAkZFRfD338fFhpfs+dIbZxf/m+/Q2Nx+sx8PDI/638kWKccraUer+SI93/n9z2L/dQmPs52pI5WmI/u4sJf9ryhHRZS85/P39aTtyRLId/jKz/GXrVqFPnz7xZbB161aWPnvwR+/8xbB/VtSXSHNqCGRS+UcRGuTP+zfvCUo2kVaRfEULUzBPDtLq0x/ptclPVp/tP3fhaeTz5omvb5EhobSr103IP5ZIVpO/4Trn+L0WoiKjCC75X5aSv4P3RnLkVIivj0HfwlAZPEjIPzVGEOdmGwKZUv6B7+5x6vAWnOZ48CBYXrowQgvR1mgco/p0pU7R3GlSUEL+BrRTLIBqhSrRPHf6nOV02AU0etVJ6OVfesYa33yUHjEo/reAG3covfuOkH8Wlf9+/+P07d8gOvWBgaEYzruapeT/ovAT2qnH1FnJcezIffZEVMqU8n/69Ol3v0+QtAErWbIkefIkPGCnpIGTfBnx8ePHyYLmypWL0qVL/zSKe/fuIVnqmPSIWyIb9/ujR48IC0u+giFpuKTxvHv3jk+fpD/wJAkj2agqd+60ab9TwkiESU4gE8o/hG2jazLhblNmz51Pf9UC0qn2PYaJkSE7Cphx030g0nvE/VkRC/kL+cfVHJ8rh5HL8Qg7u4RXGceOHWOt7Wysew+JDhYeGcG/MOwv5B9T6pKlfn972F9NTY1PT5/Hf0r7vf8X5HJGoaycMHLh7x/McrdV9O7d+7casocPH1K/Vm1KFIiZCCo5JF9PrFivNvv27ftpXAoKCpQoVkEqzItXD5LtXSB5iMgl/UFGfN+9JTgs9Kfxm5qasmrlBpSVEubHfAn4iKenGxoaMa/NAgMDefLkSbJ4VFRUkDwMxR2SDzw9ePAgWTjJQ0S5cuV+mo6bN29+9++Jv276W9D/gcCZUP7XMarXBVmrS8zT+v5GGW93WdHS7gvrLyyiXgoL4UeFLzldsg5a8gSrrZ3widwURsv+/ftZZTcb3Tad40+5+dyXTU8OoNUnIXWvX3/B/YQ/pUck7GoX+vEj8p4HGD40YYnRzLkDkGwckvhQUlBgn9kMqd86z7bA3jHhnbOL0wkU9YyQS/Q07bvEjfEdJqGiUjT+XMlX01Z4zkv2Vb9K/hHULB1zAx29fY0r4ddppx6zQY7kuH3zNbte5aaYZrf43wIfPKLY8Sdo9RwX/9urV4/44H9O6p1/qQKFWKU3SSr9GounYTM9IS7JH42Nd1DbJWFuwAM7B2xHuSIrKxd/rrOrCRd9jknt2qapqUmfUlUpli9mWZ/kmLVjPfW6F6J48Zi98c+cfsw5xUoUbN08PsznCz7Uea5I65YJ741v3zlPsdLByeS/xMwKPfWY9eMRkZHorJ2DkUk7qTyZTz9O1VlTpX57PGEaNhYbpH6bOl2TgICA+N9UVVWZ3TEhDZI/TFyzjL56NcmRI2GHv+XLTsNwPRRU8kef+27fQdor1KJendbxcZ09v5u2HaomW+d/ynM9fZu0jA93+v4tTn+9RMfO1aN/CwoKxX7lPf4zTijLqMgI/GycMRrnJJV+V0+DZBP+iuTNz/rxU+LDDXWeg7FNG6nz5s0+xP79J6V+Gzp0KP00bFBUyhH9+74Dnkw0HSz1VT/JOv/ACzdoUz1hJGr7pTO8LfCCJmrl4+O7eN6XE5FlKNQ+5rqS+6v4/hMsXLhQ6ppJZSGRf/2KVViirS8VbvQGt1/uEdCxY0dMxq+UOm/O/JG8fiMtM4n8p7XuhqJcjOyXH91HnjrhVK2W0MYd9L6Dejsd1NXVpeJL+p+kUpTIX6e7FtN6JbQtnwIDWHDxKC4uLj+Nq27dujjM2C8VxsJak29BCfVT8keJ/FcOi5kfEnfouDqy68ihn8Y/b948cshXo1LF+vHhDh5Zx6ixPeLlL3m4btNGuq5IAmtpaWFjk9A2Sh4QevSQ/lKkJFyzZs2k8ikrK0v16jH1Ou6Qif1kdNLE/mofhx9lrkKFCuRIvFX7Tylkzj9mQvl7M7jUaKqvuc+U1t//XGfYKUfqavsw++FapPXxY8j16v38MUFSyb5XsX5VbGfOnEFfX7rR+NU5P/u7ZCvSo0ePSgX5Vdp/93qbNm2iYsWK8adJGtcNG6QF9btxJg4v4Zj4pk3r9J84cUJqaHTixInJmKUm/ZIvxSUu00uXLjFy5MjURCl1ruRTtKdPn47/bdCgQdy+fTvN4rewsJDqPe7duxfJb2l1SHpZSXfNS8sydnJyomnTpvHJlUweXbRoUVoln8aNG0vJQjJsLvktLY8rV65IRSd5yPlT0SRNV9L7S/KBsD9pu36W36TplzzkSIbw0+pwdHSMF/7fvr8kaU7L+imJb+3atckeMNKKTXrFkwnl74td25Y81NzAwpFq5FdOgiLEn4srJzFwYxG8D9nyX3qREtcRBAQBQUAQEAT+EQKZUP5w3lGTSceV0BpkQrOkdn95Bde1G3jXwIrtZq3+kWIQ2RAEBAFBQBAQBNKPQKaUPwRz+5grNqarSTaHNV9txk0zZ0CLinz/pUD6wRNXEgQEAUFAEBAEsiKBTCr/rIhSpFkQEAQEAUFAEMgaBIT8s0Y5iVQKAoKAICAICAJpRkDIP81QiogEAUFAEBAEBIGsQUDIP2uUk0ilICAICAKCgCCQZgSE/NMMpYhIEBAEBAFBQBDIGgSE/LNGOYlUCgKCgCAgCAgCaUZAyD/NUIqIBAFBQBAQBASBrEFAyD9rlJNIpSAgCAgCgoAgkGYEhPzTDKWISBAQBAQBQUAQyBoEhPyzRjmJVAoCgoAgIAgIAmlGQMg/zVCKiAT1GNqBAAAgAElEQVQBQUAQEAQEgaxBQMg/a5STSKUgIAgIAoKAIJBmBIT80wyliEgQEAQEAUFAEMgaBIT8s0Y5iVQKAoKAICAICAJpRkDIP81QiogEAUFAEBAEBIGsQUDIP2uUk0ilICAICAKCgCCQZgSE/NMMpYhIEBAEBAFBQBDIGgSE/LNGOYlUCgKCgCAgCAgCaUZAyD9NUAbz9NIpzvqXoH/b6lIxvvbZzYEXpdDqWZc8if7y7NQ6jj2Tp4paVxqXz5UmqUhNJG+u7OPA9bdERiWPRblYA1rVVeD68bsUaNKMemULIy8V7Bv3jnpzVqYe2q3LpSYZqT432O81F0968yZPAzqqVSevstx347x90JOr30rRSK0FFYsopfq6qY/gM2d3HSKiUmuaVy0UH114UABXTh0msowa9asURQEIC3nAYa/TvIkPVZI22uqUTX0ifjuGt9cOcOhpQbr3aEDe2LMDfS+y7+xdctTsQdda+WJ/Tagj/erJcNb7Ekq1m9Cwakni6H97/5TzPncpWb8pFYvkQfa3U5O6EwJe3ePs2bO8CkgeT7E6HWlXpziPj6/DN6carRqXRzl1l/srZ7+7cZhDV58TGpE8+v/aaNOyLIR8eMyZs+d5+jEEyI9aLw2qJG6c/krKfhVpCM8un+asXxH6taspFVjSNh18VpSePevH1zFJgOdnNnD0SRSV1Lqh9l/uX11A/D0JASH/NKkSH9hiOpQx9zvwfscEqRgPmavSaXcX7t6woWLcX74+ZHqPNix/qYTa8BUsndyS/GmSjj+P5OjUFnR08qd7D+kbTBJj7ip9GNsxkJnDrZEdvZhFI9uSP7H9P5xlYp8BbFPdxJM5qn+eiNSeGRXOo2OrMDUw5lKhYXiusqZtme+Q/Xwdg3at2BnZgDHWizHqWS0TNOS3GNuwG8EjNuKhl8Dw65uHTNPuSZjmUmaMbkmeF2dx27OaI9uDUC4WA+zlhYdUnTwJA43uVErnRtxnvibtFhfj0OOlNIwtv3ueoxk215svrVy56NSBmGb5AXM7dmVGWSfuTPRndLux+PWxxcNmOBXyxej/xbnNGE5eSofpy9BpXjHJA2ZqK8evz3900IWxE2cQ8p8a5QvkQibRKVV6mDKhe3U8++RjU2lXvBb1o8ivo0z3EKfsu9N9wRPadFYl7rErLhFNxnmgXfEdxz1n4HLsEQq5C5Pz63vytx/JqH49qZbwzJnu6YaP7LDQYcyNZrzeaSp1fUnb1GV7S25cn5GoDX2MfW91XB6F02CIJ+5T22R4G5oB0FJ1SSH/VOGLO/n35B9w1h5V9X2008/FpSvVcdwwl2YqaZKQP44kWv7bWnP7hl3CDZY4ti93cDIfjWtAf3YvGklpFUkfNOZ4v9eG1hN3MmSND5PjDPDHKfnzE6NCA9jvoIOj9ye+BITSyt4Dh44VkkX4ed9Img67T/V2ikSVH4aj1WDK5vjz66bNmSmTv9/SrtRwUcJr01a6VY658s0Nhmgb7KTtqtPM6VQibZKTwlg+HrRCtdcBTG+eZ2wZyUmf2WE2koNBimw/kI9NF51RkzyQBB5nrJoeL0wO4tboLKO7DOKQfAeWrljE4GblkJXJJPK33cNwp6X0r11KSv5xOFw0s4D811fl3FUHqiQrwyheXN2Mse50So9zwXKQGvnf70Z3wFQK6W/Fpm+5+FGYFBZ/Ggb7Pfl/vTCPZp120WpsLs6cqsD87YtokcFtaBrCSJeohPzTBPPvyD+Is/YDUF9Rnu1rSzNn3H56O25gVAbb/5fy5wtHnMzRcw3AZfciWpeOu9P82Wszgonn6nJknyXpqx7pwgsNeILD4D7crdmPMs+3c6ToVM46dExSwgHsG1kHvYeDsR78EY+9+ZjjaEWjDLd/SuRfn10Dq2CYYynv3Xskytc7tltP5U6dCZhrVk2TGp3iSD5uo1vlIeRd/JJ1A/PB57OYjXSl5BBVDusvQX3vbcbVgsBry+mh5UWPk4fp57+F0QMn80WhFEW0TFhl3BllednM0fP/l+UfFc7VzRMxdI3AwtmBDpVyRhfzEau22L3rx4pFoymfYW/Afkf+QVyYp00nt2Js3ViRmSM2ozl/O2OF/VN820oCCvn/Fq4fBf4N+X+8yJSh+hxqMpcjo3NiOXgUQV3nMEevPfkSOtNpkqrfieTX8oc3Z1cwZrQzVRdsw75t6Zjov1zGWseI8/Ws2WfR5ncumeZh/S8700dvK11mOdHgykwGbFRi+z5XGiTuEbzcS6/mw5G1OIBDFR/0rDbTzWoRo9pWRD7xOG+ap+5XEaZE/jW5YNQVDZ9GeM2fTLcGxX8VaTr8/QF2qo3Y0eUAl2xUCb6yln7zbmI2ewRnhjTkge4dlg0swf11RnSb+431l5dR4u4WRus601izORdPv0THzoluNZSE/NOgtKKH/X/U848I49RMTYzvqLHUyYL6sffFTcdu9PEuj4vHYlpl2NP7b8j/02Wm6Riwv7YNxyYUZVr/wXzq6IDDuA6oKKYBxGwShZB/mhR0yuX/8fA8uhofZPiGLeiWCWLLjKEsfdyM+fMnUbdoxtk/Wv4r8mJl2Z3CSZiUUOtPjzr54esNZuvqsLWcPeft28a6fyM6Rq7Us3bDok35NKH5p5FcmtYI7UudWOllS4XHy+ijMY9SS87j0S3B/i9Xa1PB+BMbb+5EPfw8M8YZcaO+JWsmdSaPYkbaPyXyb0meG+sYYbOYm6FNGdGlElCUZv07UCt/xk0avWanSpfbE7jn1ZfXO+cx+UguHK1G4WtfH4soew7MVeeCwwimvOjOmYUDeBMrf3VLS1S2TGNxvpl4z21OQGZ45/8v9/wjwzi3aCATT1bG0XkGTYrG3GlnrNUYeKQizu6ria5SGXLEyn+fHNNGqUul4P6uuSx52o/bN2Pe+X86thhNk9308ViPXmVZds4exIJbqjgsMEe1uLB/SotPyD+lpH4aLoXyD/nATgcDppyqwNYtU6mcC24fcsLE8jj9Fy1mYKPS6T7JKS5b0fJfGky//k2STZypqGGJYTtJS/GVE3NG0ndzGc5cmM1/4QGcWW2L1Y4IrBdZ06JM3HzvNIH6e5F8vsb49i141HUbXjbtyMtTFnZtx1w5K87uHEYpSWyBviwZ1R3brxO5tWM4hfFjn70hlt5Fcd1hR4O8GTl/O4XyB7493sHs+Yf4RBAPTz+kYA91mhatSOtB/aieEUVwwoSKhmGsPTGNLyus2f6tPTYTeqB4aDRdlpdlmUd/zlgYcUl1Bq4jaiaS/zIG5N+Plp43wzxX0+HboYyf8GfmRMlO/WhQImGiaKGqzVBvWo+COSFLvPNfGoSBqYbUhMSyLQbRvXY+Hhx0xHjGQdqYOzOqfQVy+V9kkkZXNtIxc8h/03t6d6wvde+/OL+FXd+Gc1ci/9BP7F1ghPmRoqzxsqGWijz3T7hiZOqNpuMihjUrF70iRhy/JiDk/2tGKQiRMvmXfn6SqfqjWP2uIcb9G6EkL8OXZ9fZsmY3tWw2sGR4C/JIr6FLwbXTJkhKhv0lV/K74oxmt9V0P3kWw/z3cTHX50TJsSw01aJ4Bk6a+3zQiOrdXCnX34yBqgWiodzdNpOlx0vi4XuRoaUk75096NVvEtfL6zCla/TjAK8ubmfltqeMOHwRO9WMXHORcvknlPhXrm5fzfpjt7m2fyf/GW3AenSTZCM3aVNDfhLL2830ajGLjms3ILt9Ac+rDMRkYFNkHy9HZ+Q++k434MQiN0roTWdSm/JS8h/XSYUDY9tgETaNpbpRzMro2f7Gs5Gp0ZpKhXLHT/groarBMM12lMiTReS/8CVdezcj8duuar0s0WtdlK9vH7HK1oDdfiVprlqHvB8fcPLxNV69q4qNhwtxb/P+ep1JdoGUDfuXeXkOO0Nd3J/VwrC/GrkUZQl4eYctK7dSZcpqloxuT6K5yOmfjSx0RSH/NCmsQLxtBjHsWmvebP3OUr8zg3lzfBzfTqxknOVSlMrVp5SkGxF9fOX+ueM8r2TCQacRFM0g+6dU/uCLo3pLNqtuZq32F2bp21NqrAOmWvXJOPcHcGBCGzQOlWC0euLZ/U/Zs2gnTVY8YdWwwlzzMKPv4mt0aF4Hebm4VeTvOb/Vm2+D93B1RqM0qQ1/FskbJrdT422v7yz1G9UHhd6u2GjmZff6I+RtNxb1/6SvcsGsCv2PdGDlscW0SPc3AO9w6FSP95qeKNzcRvleExneuiLhX+9hO3goyi1HcOf6Q3QszWhXsVAS+VeE62vR1F+H6qg++Livztilfv/ysH9slflw9yQbN23lwSfJD3Xo2Pst6+eHMWGlJXXTve7E1eOUyN+WHOe8GG+2gMjS9SlXOC6xgTy8cBzfsuPY6zRGaiXSn92L2eMsIf80Kueb7iPp4p6Po2fmkqCft3gMao9Znnm8W6TKQRcLZpwvhKP9JOqXjtuU4gtnl9ugu/Ql9utc6V4l6ercNErgL6JJufzhjqM69ZeUZLFDTXa432GMgwNda8T0tjPkeHUI7a5jeTtyG/v0Em8QchcHtRasKm/Fzrkd2G1rwobcgzhi3x/F+Nl9r9g8Xhvtk5U5eWQJ9TJwuZDr0Gp4l3fA3aZb/KsXv+eHMNK2o7bJSiY2eYpucy0e6V7kqJG0/YPX9aHavEJ4HF1K6wwY+j80RZU5fj2oIutHt7FT6VgzPxHB/niYdmPD02LkLd+I6ZP1qVY8R3L5A97T1ZlzsjiBn18yfF4GrvPPBvJPeo+edxqKw802zF86nNhpvBlwG6dA/pcm8XKFFdOO5sR+tgVNysVtahHAeU9bRi1+gpWnC71rZeiGBRnA7s8uKeT/Z9ySnfXluht9urlTbtlqXDvHzJp5e82dsb2dKbh4J0saBDHfcDi365sxd3w3iiSal/L15gaGDbUBvU1s0a2RRin6vWh+R/7c9aB5GyvytWtBzgLtmDNbl/IZ1+3n1SYjGpk9YtG5nWgl2Xnl5RotWtkFomc2gItr1lB9sjNT1Csjl2hun99RGxr1XE6njddZ3Cnj7H/KZRCTNxfCytWajv/FpOOEa1+mrVHBxNORrv+FcmJSD7qcqIarzQQ0OlYnevzI9yizrYzZk2MS61z7x8xvSOfj1Y4xtJvxGLUGbTCwMaeepBzCgzi9TJdB08/TcPR0Fpj0p1Ruviv/dz5rGNHXgGPUZ95KIf8/Lb6fzvYnik8vz7Fn/yvqqrenVpl8cH83+pMWkHfAAqz61YypTxly/Fr+Pkd18TYawoUqxjiaaFI80bLEwFubGTnCmqBhq9mmVy9DcpDVLirkn2Yl9ozdjkuYt/81HdvGCPzl7et8y9+I8QsMKeKzhvHma2ht7sbIdmWQmpMa+Bgng0HM9dXgwBEzMmLCbbT8lytiOF6dgkmYKOYsQyftgYkmk31glWY1TG9Vov+kxdjrNsi4If9vz3A3HoxT0Gi8PQcle98d+eoA/Ttr8yhPdXIWqontfBtal88nvYGL32WMO7flQHkn9nkNyhB5SpD7vT7CfKvVvFUsRPkyMaVw68Qpag4yY/igFjETuO5uZ+IyTy6cVqK1Vr2Y3fPun2a/Qh3G6E6kf+x8hzSr1imM6OPNZfTRXEipflbMsBxAacncyagwbu2ZzqDh62g6w5WZI9pE7wyZMNt/GeM6xex7GRrwmpVWGph75WbGlkws/57KzP2gxYDutYkbdJaVV6JGxxGJtjJOIbS/EOxX8n/vu4eZ5ivxz/0flSqowM2DXCyrje2kIdTImEHHWAq/lv8hzxosMnGjiZkH+h3LJWlDn+BqrM3se+rsO2pJ7P5Xf4HwvxOlkH+aluVHvB3ncux9bKR5qjFAR4PaRfPy8fYONp0KpbVWHxJt3R5/dd9jK1l1GHrbDUP66wBpmsAfRibZ2nTF0aff3dtfMWd5tAxGIVntF3e88HbE9YoCbTS1aZORG4MHPmaX13Y+1xzOkCbJe+1RUZEcc7fgwCOQTNwa0Kkxhb7Tvbm9xY7N92sx1FyDjPs6QTivb59k25YDPP8WQzpf5e6MHd5UaqvWkMBLrJy+hSfxpVGQDkYmtMnA/WZDvj5im9t2lBpr0LlphdjtkqPwe3GZ7ZvOU66jJi2qF49ezRLw/ibbtpyjUltN1CrHPWqG8uzmQTZvf02zwZqoliuY7nv7f3pwnm2H79KwpwZ1in/fhOdXmrP9rvRtJCOvRH0NQ3pLbSiRPvdt0qtI2pGV1wqjZ9jlBxM/A7l/dj/bd17CL/rkIvQ0MaJJ0if+dE/+N24f2MK2N2WxGNpS6uqStsnzVnmGdgrh0LFAWvUaQPWk65GBZyfXsvpQKBo2w8mY8dN0h5aqCwr5pwqfOFkQEAQEAUFAEMh6BIT8s16ZiRQLAoKAICAICAKpIiDknyp84mRBQBAQBAQBQSDrERDyz3plJlIsCAgCgoAgIAikioCQf6rwiZMFAUFAEBAEBIGsR0DIP+uVmUixICAICAKCgCCQKgJC/qnCJ04WBAQBQUAQEASyHgEh/6xXZiLFgoAgIAgIAoJAqggI+acKnzhZEBAEBAFBQBDIegSE/LNemYkUCwKCgCAgCAgCqSIg5J8qfOJkQUAQEAQEAUEg6xEQ8s96ZSZSLAgIAoKAICAIpIqAkH+q8ImTBQFBQBAQBASBrEdAyD/rlZlIsSAgCAgCgoAgkCoCQv6pwidOFgQEAUFAEBAEsh4BIf+sV2YixYKAICAICAKCQKoICPmnCp84WRAQBAQBQUAQyHoEhPyzXpmJFAsCgoAgIAgIAqkiIOSfKnziZEFAEBAEBAFBIOsREPLPemUmUiwICAKCgCAgCKSKgJB/qvCJkwUBQUAQEAQEgaxHQMg/65WZSLEgIAgIAoKAIJAqAkL+qcInThYEBAFBQBAQBLIeASH/rFdmIsWCgCAgCAgCgkCqCAj5pwqfOFkQEAQEAUFAEMh6BIT8s16ZiRQLAoKAICAICAKpIiDknyp84mRBQBCIIRDCo4vr2XRIDs2Rg6lSSHARBASBzExAyD8zl45ImyCQZQhE8OXdAx49l6F8jSqoKGeZhIuECgLZkoCQf7YsdpFpQUAQEAQEgexMQMg/O5e+yHu2JBAe+JE9i41wOf4+Jv+q+uyz7Rb9zxfnt7DQeTk334GMrBx9pu9meD3JXx6y0sgTuXo5WOvlQ/VWnalTNIiwjx/YdeoKinlaMcigILcOyKI1ZhhVC0Fk6DcOL9HD8eDb6LiLd7FkhUEzIJCr+zdy7sx9zvg+5v37mtjus0I1W5aGyLQgkDEEhPwzhru4qiCQYQQuLR6C+d5wOuvoUDv/LRZP8KKs1UZsGn1gwYKF5KzWkQYVi/Bk1SiWfR3BYjdL1ApexkJtOBuV22Fl0YPqxRS4snYRzvvlGGE7hNoqRYn4vAkXD3kmLrSjSSm47TYcg3V+qI8dR8OoMzgsPELpsZ4sH5KfI8utsHB4SEdzHZqVqkz99rUpmGFExIUFgexHQMg/+5W5yHG2JnAGg+oD8dNdw+JxzVFR/Mzd09cJKFmHvM/WMW/5S7RnWtK0lDJfDo2lhd4tjLacYHgtifz741V7MTeXdSQnz1lnPp7Zt5qxZ50hpXKHc3m3Lfbx8r/AxCrdeDxkPe6T2lIw6j3X3SbSdH5Jjj+azJfl5pivUmSuhy3NK+RDJluXici8IJD+BIT805+5uKIgkHEEnjmh1sCBrhvuYdlWKVE6ogj0e87LtzKUrFiaXFecaa03hwd+hbFaf5ExDWPkf03nHLt1C0Cs/NdH6LDGrit5lYKl5f/SmlLtt2J68gKGdWNn/91aQPmaMxl18T6Nr5qz6HglZs4zpHoRuYzjIa4sCGRTAkL+2bTgRbazKYG7Dqi23YXBiRMMrSjNIOjVLTzmTsHr4ifwK4y6aT422t1kXCL5PzC4zsaBEpnH9Py3K+jjbtGePEpB0vK/MR657p5UqFeHonEz/4PfcPnSQ/QP+NHpqTkuZ2tgO3tc9PwAcQgCgkD6EhDyT1/e4mqCQMYSuOtAg1YeDNtzm/ENEyUlMpTrW6cyxfM1nYePpE5RFSrl3Ug3rb3o/KH8lXofwWSlC52LSWe5VM2aPN4s5J+xFUFcPbsTEPLP7jVA5D97EQjaQJeSJtRwv4SDZtGEvId94+icEcx93YYF80ZTSQnCdwyljPEdpv6J/HN7oV7KmHYHXzFZLSnizxxZLuSfvSqeyG1mIyDkn9lKRKRHEPirBPxYPVgNpwhtnJ0nU1/lLRsMdVmuMg7rImuwOvYf9otsaFTsPOaVu7A4qCST3Y5g2elZ9Dv/FA/7l/rMtuGNmBUwlEXLLGlSEC4sGYrh2nAmbXYm3z4h/79azCJyQeAXBIT8RRURBLIZgU+3jzF/miGbHiiSRyGUt4V7sMPJiFL+p5hmZs6R1znJo5iX9sYz+bakEzdq2OHk0JQ1HX9H/uD/+AJLpujieVeJfArg/yIPw3ctRqdWSW6sFvLPZtVOZDeTERDyz2QFIpIjCPxtAlERYbx/eodnn0JjLpWvDA0rFSEyJJBXTx/yxj8MUKJEjZrIPr/CJ7lilCubH7+HjwkuUp0KBWSBUD69eIafbBHKFc+LnEwk37684vUHGYqVLkkuRYiKjODjs9v4fgiJzVJeKjSsjAoRBHx4wbuvOShZqgjK8n87xyJ+QUAQSEpAyF/UCUFAEBAEBAFBIJsREPLPZgUusisICAKCgCAgCAj5izogCAgCgoAgIAhkMwJC/tmswEV2BQFBQBAQBAQBIX9RBwQBQUAQEAQEgWxGQMg/mxW4yK4gIAgIAoKAICDkL+pAJiMQzPVdzky1Xsotf+mkFWquw7LphtQumePXab62ilmv1DHvXBw++3L67Hmo0Y9mZc4yseYICjrfwaLlr6NJCPGZQ47mWK04hGTlmlKRSoy09cCwXcIueU9X6dLe7jhQkJ52Ttj2aUDOpN+s8V1Fz543ML/mQBNJ5De80Jwwj5vPviRLTPvZPizVypvk9yfM6diBtWF1mTB9KcObJtoY/7MvXnMnMPVoERZ6TqdzpSJp/7W8h84M0vfD1NuCuvEpO8yoSmM4mjilrax4sHzojwH732Kp9XoUBw1Hu8F/xGH6eG4V+pbz8Hn6jZwqjbDbtpYeJX9RTg+dGDrxKyY7zaidKOjLtSNpbX0sujy6Wy/Ctl8jcn9nWWFURCi7p3Zi4sbnQBH6Orpj160qsnGfGry7nWEm9py595HchdSYvnUVXYv/Tt1JTVhf1ppZcr6SBYt0q6U8oohv+GyaiuPxYhhPNaF+uqU35UkUITOWgJB/xvIXV09GIIgLXjMY6+KLtZ0ptcrkiwnx8iKz7WfytpUzaw3VyKHwM3SPWamnj3eVeawzrMYTn4VMn/mE/nMWol7hCINydKLItlDmd0op/iCubFvAREM3yli4YaNejr3TOmJxpyEL581maKuy4D2RmiZ30Xd1prP/bvRn7KHpnHVYNFFJdJHLWDcfiOO1RuwIWEUbyV9CA3j9zo+Q8MjYcC/YbDcV+9t1OLfTnoqFE395TxLkPmbVquDwqhJjZi5ntn5L8sSe+fnRRSyHNMfpaQc2HFhGnxol0lj+Z5hQQYPtioNYf2d+zMOL5Hi0gCZNNjFwx1p6lIj9LUcByhVN+uASd4I/Z7zs0B95il77PZjcvCoSJ7+5so+p4ycQ0GMmVloNCL3iiKmbP+MWetKz6o/K6jTjy/ZkX4ERrLsyB9W4YAdMqWF0nbFuy+j2dS/jZ+5GdcYqrJol/4rQzXkdGbGjGlNXTaDmzU0MtT2C5srdGFWTi653M81tuF1vFBY9auO/aQITrtRlvrN19K6Ff/94gPPwURyrPp+NpgmPW7+8blQUIV8/4hckh0oBFZTEXgq/RJbdAgj5Z7cSz/T5jZW/x0eWLZ1Jwwqx8gx/z057Q4wv1+bSGmPy5fyZ/e+xeMhITtZzZuPEGjw4NwuLqc8ZuXTpn8k/6DnrZ41j+bM2zLPXp04xBT7dPsp046kEaVgzc3RlvNTrs6XVbnZNbkzOyEB222gx9s1QnrsPihXkAfRMJ7N213VClQeyN07+ScrD//ZeTPTmk2fCTGb2bIiSTNIv3d/HrHYtVuRqRe96PTGcrU/VaPtH8uiiJxaD5nO2YDkclqex/G+uR8vAhgPH75G/iiGbE8t/7xiKjQpng+9yWqVAMrddB9Fuyi4+fKzI1JPrMI+W/zcubZ+O2YK3mCxxoFONAoT5PWKxyRh8G1kzc0yz+IeceGQ31tJjnB1HTtyjcF1TNsbL/wUunVRZ33Qbe6Y0IVdUIHvs+qD/sj++7klHI46jW6grny3PsG5CbRRDH7FgYC9sVez45NaRuwecmebxGF0rG9pXVyHw+XUmG+lTatgKJnevlA530x/KPx1SJi6RtQkI+Wft8vsHU/8D+RPJlZUmDHLxZ9WBJTTMo8yba97YTNRl9/0YDP3cnzO3+TM2OppiOmsH7xXyUzCPAuGhAXzxDydXlT64ebVnY/3hFI3t+b8/sQxdc0cuP/uGfO7CDJy1ixkaScaZoyL45u/Ht6icqOTNiZwsRH16hNvkMewupoPT4EgGNxpOjdWBOHePsd/jlbo0MvmG1/t1qL+/hfPU0Ti+78i6VvdpNUXm+/IPec8+pwlM8S7KImdrmlfI+52e+33M6jRkTyU92hX5QleDOXSolgciw7iwVB/DtS8IlZPDzCVG/l9f3cNhdHs8rsYw6uBwDff+BWLYuWxHY8w0OtYpRmTIVzbONeBh1UlY9koyvPzsNObG49icYxTeat60XFReSv6P5reh1TV9Hnn2Juk4RbIKunssZY1OojVkFJ+PHuM/u5kx8g98y7bpuiz50omls/SonE8Ggj+zx2YAcz93xXlOL87pazC7gA13F3QC32NMmmjItrx6HGqyh9bLqibI//l62tYdQSUPf5b1iCmPJw1ZLxAAABMsSURBVKvHoGbyhVVv11D18ibMZ3rTb/IMejQswMeXH5HJX5QCuSRhX+E+sDOjwsyJWNOefU4GOF6tx7w5ptQuJkOY/xucRmtysaYZ8yw0SPLBQl7vn0Xfycvx/RiKctHKjJm1DmP12FdDDxbRoq0DvrFQGhmsxsOwNXmV4N2Nw9gYabPzXswfe7k9R5JNiJV/7gZ83L4BSVUvpdaHGbMdaVs+JqzH0NJMjX3noqrniefEduSVC+TihinMOVoMM1tzGsaNyPyDLYbI0p8REPL/M27irL9G4Efy9+fwfCNGHijBhc1W5Ap+h8OkYYQ2tWBMx8o8cR+E1qqCuBzbSKe8PiwYMZ5zNWaydFRlnlxewpx5rxg4ez49G1xhZN6u0cP+tuWPYjVhMu87WGKtVY/ACzPQmfOWcQtdpd+lfyevX55cxmpQfwL6L2BOt7d0rTWPAZduYhTrzYhjdpTUvIGb30a6R4QR8OUTX8lFkbPm5O7/5bvy939+A5vBvXjTZTZzTTQoLpe01y9JSIz8LzabTnuFu+TqasDYDtWQDwtmqV4Lzii05+2Nm4yKlb/ryPqcqWjLjEF1ebHFFI05b5hx8ijaCueYZuwIQyZj0b0+sgGXsBk2hYpT9jCiYZJRlfAQ/D77ESKXl6JHRlLasoiU/PeOKc6EM2UI8nsVTapEt2lsnTWMkvm/MzoT9JGXn8PI43cDC2M3iljYxsj/6xs2T9NmaZgmy2aOpmJuouW/364nxnebs3yhLbWU3/FFNj8lC+SA8GD8/D4TIp+PYodHUH5G6QT5+65ErfZcep+7gXH1mMKLOD6DslpXcf64iS6hgXz+EkzOfPnJqSg9KePt4XlojfagkedZ5qsGsXuBGWvetmCGzQgq5IGobx/ZajWKDXn7M39aHxI/Jvpd2YLh+Fko6CzApn0ZHuydxiQvOSzmz0WjwH46N9en7MxrWLYG7m5H18qZYuOO49IlnHkmg/jaxAL9zlV44jGUHq45cTmzm36lY+Rvu+kd2ju9GanyCHdrIx40tGCBSS9umFfFPNSCXVPa8OGMBxNm7qft0l1MVVXklPtYLPeXYuaiWTQt/dduWBFxFiUg5J9FC+7fTfb35e9/5wBm40ZwS20F+6Z2IOj1Ksx1z9LHczEdSsoTfmMOdZvPZ+Ce10xpnpJh/08M+GrHZNcgLBfZ0qZqfqK+PGOj9UR2FBiIo5UWP5wjFRXJlYW96Lo6kpmLXBka4ULBjluwvX4dg7iR4JMzKd5jK2aXLjGhQqLS2jeeHH0/f1f+z64vYsywA/RatJzhLYoh2UE/+REj/8udFtI39DKv1AYysa8aysHbGNvci2pjW+PtuQ/daPlfRqe6C+q7tjGgggIRD9xp3siIRuv9Waj+HK9pxuyMHMJii+4o3bajt+FjjDZ50OlnvcStgyhlkVj+Z9Ev1YltlSaxy0snWoZXVk7EOUKHXVPa/biaPjmCgZ5LgvxDPuG9ZAyzL9dlvuMU6hSF8K8f8BzXmHlf+uL+M4FtHiAt/5PTKdx5E5aXr2FYOTYJp+wprbGZiecuYVTxO8nye8yqGWMxXXGGPN0c8VmuS77gF6ybOorVCv1wstbmv1xA0Ee2TxvC4qAeLJ01hsqSh5To4yMHnadge6A4S5wmUadkTsLfXMfZcjp3VUczo+pxyqhfZW3ATnpIhkckDy9f/CFnIaI+rcNsyAl6rXKmUyl5Im7OpZbqDPp5+zGtZYz83SKHcdJdm1yhr9niMBqXZ+1xmtOAeVXHUuHQRczqKBH56gBj+xvwafhxNg3JLeT/7zaSaZIzIf80wSgiSTsCsfKfMJ+nUblRkIyxS95oh4dQuoMhS2aa07isIlERQQR8CSNH/rwo+jjTaKgtt15GMHn3e6xapkD+q5/S9IIubmGaONvoUDGvDIT5c8xlLLanKjN7wTRUf2D/8O26FDM4SeeJrriNa4HyKWvydNnOzGTy34jJuasYV0mZ/K8v6s3wQxVYtHwWzYp8X/1xPf/LvdZhWfQw6941xdqoDyoHh9HcqwkOOjLMmr4nVv4F8P8QjJJKfpTvbabvWHN2nHqE7q5InLpEct1rGqN3RrJ+sQXvl7Zl/KORbFyhQ6kfXVqSjWTyD+WLZMKifG4KFsgVPWs/7IQ9NbXvsPDxSn44pzKp/KMi8T21jonjrCgycQPzBjUi5II1LdpPJ7Kj6e/J/5gNKt22Yp1M/hsYf+oKpt+bPBgZwbevn/H/9oINxnrMfqnBmR39OWWly2qlASyVkv9gFgZ2Z6m9Xux8C4n777BksiGHy+rhYtyTojlk4NtLNs/Rx+1NJ5xtymJWrh+3G05g9UlbGiSqEpGJ6/JlF9SG2XL1cQCmewOwbRMj/8NV5rJlcgOI8uOoxxScTlZhuoMexSMCUChUkJzvfJg9RR/bdT60W/KcncOF/NOuTfo3YxLy/zfLNQvnKlb+bi+ZPceCuuXy83ifGRpTbqM/35XJWrWi37mHfXmDp2knpmx7CWG1mLyiHh7aq+iXUvmvekLjM30YuuwGuXMqEzPCHkVY8FdKdTBl+UI7mpT6DsZjNhTWmEMz61OsGVOL3JJP0j1aToPaS9C+ejVJz9+HpR+2oJF4ZPknPf+FvUpzuNJ8ls/qTZHvjfhHJye25997F2ta3kVn3TvmTTPi5uQSbGx6kekVjqJvGyf/Euw3a8TQFU8gvCK6dqp4Wy5Hbd03nLpAxPX1aI3eTvf1S8g5pRIH213EfUTFH4w4xLJIJv/vMHq6no4tJlBu2RuWdf5BVUwq/9gHvEurLNGb4YavvwJ5VboyZnppHnirMH7eRGrl/0FcSXv+j1bQqN5iBl26kqTnf5FFb7egmXT5pVS0kQTvNSOP5hGWXt1H0e2TWPepNTOk5D+GNTl6s8C6H6Xiyun9LRZMGoLZpkfkVlaMWSYYFUlI0Fcq95+H15zRFOMiJmrt2eiXK3p1QxOjDawxbkuu0PesMu2A2ZYXEFYTU7d6rBzqRq9E8k+Y7f+ZY54WOB+vhK3DBGTXdKDZjCsQWZgOA1rw+cphlLRPsVXIPwu3gemTdCH/9OEsrpJiAsmH/SM+3MPdchj2r9XZssSceqVz8vroFAZMucHQuR70qKJA7g8raNxoJr1/S/7DcQ3rgcOk/pTNmZBAOaWc5MmVE/kkPeDX+2bSy3Au/r12cXZaE/Iox1rkiQeNaurTbNs35neIieeFlx71Rr1hRcBWuifO+w/lv5NepSdRab43s3qXjZ/od3hKY/q7PY6OoVSv2RxwaMzc5mpc7r0b71FRmOiso/q8obwZpEehtZdRf+bG2Dj5y3vRsqsHXZ2PoVtfnpx+2+jQeBx11gRGy5+I68zSsiVofHd8+znR+tw5NPw2YGBiyYHb/sjIytFj7jmWDymXkIOUyP/5Jro0n0PzvReZUiPl8peEjAj5RkDgNyQrH2Uiw7m50xGvB7WZYj+YMj96IEoq/+h3/vqobvzKotihhxcbDFAd9ZJlX7bS41d18aErNauOo8uOF7S8qcfCO02ZP2ciNYtAuP9blo3V4njlCdLv/KPlb8Dh0ro4jO5AoUQzH+WVc5Mnl+QBM4JAPz+CIuD2Fjsm2B+m+5oT6Ec40tfUh0HzVqNZVYFcHzxpXM8SjV/J36AI+h1H8t+Sp8xqJ4vS1wtM0jbk7aDjQv6/KmPxd4T8RSXIZAS+884/KpLHRz0x0LemtMV2Fg6oz2u3/vTdVwf3rebUkjh4/3hy9vXCPKXy3/qBXp8sWXigHNMcYhr2nx2fLm1gnIEh77puZpuJWoL4JSdFPsBWtS4XRlxnt37MC/7T9l3pdr4r77bpITXt7UfyvzudRp02M3TDZcY1TnjqCAvyJzAkZg8AWcUc5Mnhy+S6qtHyP2hZhQ3GOuxTrsytha+ZFeBF+cMuCfK/b0p5q0Ksu7aQphJGp2ZQtIsdvdcHx8ift3iNG8SS8++4K9uXC2ct+S8ylG9BQYRFREVfUyFnXnIpJnoKSir/Zxvo3NKIaste4dgxluD5BVTROMWsF5vR+lEv+zs9/6T8wwM/4mk2kPP/meAwUZ0fdfxJKv/Ih0xXq8/pwVfYZxBTHmfm9KTHOXVebx0nXR6Pl9O0iSWdN7/BKm7Tp2NWKLe/yZYgL0runYftxi9Mmj6NJuVzEfTpBTZjtFDUcse6f62EUZKot+xynMTq5x2YZzuI0j/a4iA2kxGhPkzvpsOdfvuZGzkBje21cN9pQR0JL+8JKGu4M+lX8u/2mSaDr7HKfxs9JJXs9kZ6DjUiarSPGPbPZK1aZkyOkH9mLJVsnabvT/iLDH+Mp4kBVt6l2X5hISVOT6K39UtMPTejVfU8ptV7seDpN4a7XsV1UFD0Ov9V+U25uLhb9Dp//fHXGbnUhT4NLsdu8hOCVYndTNSfhqLuMhYOVgX/V8wZ2JgLVa1wtB1Flbjdc749Y/0sA2Zer8PKxWbUKyOZ+ZX4iCTYaxBlpoWy/NgWenzehIa2I2Wnb2VhhyQTB34k/60DKDklhCUHt6L505nZccP+uzlo1YIz8wcwcOZ23rdZyZeN/Xh6MJH8I11p0G0HuluvoNfgJg7dh2G15zJtFj6MlWIUT9Ya0HL8ckoYXeSsZSKZ/agOJpV/ZCgbtUswOd9aHi+Osf+Fhf2Z+GIARx16Sos2cZzJ5B/IpZ2zGGf/mhnLZtGuVhHerhxMuxU5cFi7NHoi3A/fhCSVP5GEbBhCySmBuB7fjlbAVnqPmEvxqRtZ3DnJu5zIEFZo5cZZZQW7PYZQjDesHt4N+6LOXLNvhMyTo5hOsOOrlj0LBzfi08pBdF6XH8fVi2hfPPGTTRTvTnuiO96JirYbcez6H599r2A7XIsX7RxYoHqH+kP2Mf3cGXT/k4h6A90HO1J53h4mhc+g55QnGK/aTp9qFzCr3Zu59z4yxPU2nsNCk2zyk2jYf0weBrU1pNWOrzi2f8VWW2MMbTeSx/g4t2fUFRP+snU7+uvMC/n/mpEIka4EfrTUL4qX++agoTeL8KEHOG9YBKexbZiy+wPyssXRXbeXysuqMd9/JC6bl5DDawj97bbypZI1h1c2Z+nA1qz102DVjh5sU9WJXufv2CGC5/scGGAyj2svgpGJUqZ66/E4b5lMPUWF+O1dvz29xHS9nsw+8AFlpdj3udFM8tPB1JGFJn0opRjMNsO6DFz5EvkoFXrO9mTRyDYUUEqirB/I/45dbbps6cCGK3Np9EPLSa6ZWP4tiTjjSI0+1tSZ/4kNfeV5lFj+1QqxeWwNhqx+g4JcIXrP9aDVid6YnFFj2cld9CoFUb7rUG/mSBvvC1jU/NlMv9hK8J1h//CQQJb2KcSUozFr6huOdsNjSh/KFfjJy/Vk8o8iItyXtVamTF20n4+yMuTM2xD7I/sZWlkJOZmXuGi1x7rQHN64Sr1IIVnPX5KI8BB2GdWhr0dMeXSf6c6i0e0ppByJ74U1TJi6h8HWjvRuUoqQgI/M1izJnPMKyBBFM7M9bDZtQW4lyYYOETzf60D/2DqSR6Uxcw7vYWBFSZqkb4yoiHAebzanm6k7L/zCiIrMi1o/Mxa46FFdNpLAjcMoNHI3ChLMkQl1JHfQC1zGtsRsZ0xdHrF6F7VWVGfmu+G47jDj/uTEO/wlkv8cfYKc1Wg8+x5KcrlpNsIKDaVdTHF5hfX509Q/IZb6pWvTlcUuJuSfxQosOyQ3MiKc8Igo5BXkkU20w11UZDhhYeFEySmiJC9DRFho7PC0DPKKisiEhxCOHAoKCtGb3oSFRRAlI4+iomx02IgoWRQU5YgMCUNGUTn6nX5cnJExo9zIysqjoJiklxkVSXhYGOFxgeILQQZZeXkU5OWie6WRYSGERg+XyyCnoBC/UkF6kCCM4FBQVFaQmlgXFR5CaKRc9LV/ruAowkNCiJRTRFGSgcgIQsLCkJVXRkFOkp8IwsIjoq8vJyOTLE2ykZJ8xPCKltezDXQYepv5R22o8dOHjthcRIQREi6DgpJ0OiNCgwmL3aFYVl4hnskP62tUZHT5yMjLIx+/ib7kASCc8PAIootDRlJesekkiojQUMJk5FGWZDTxIUlThEwydpIVIqHhycsjnpG8AnKx1w4PDY6eZxBdB+Rj2cZeQ6qOSKUpee4kDwCh4eFExWQAWTl5FBRi6sf/7d2xagJBFAXQm52Nf5DO2ir6ETZ2QmrB1sImgdjYWQUCwS6kUewEa2sbLUTrFKn9BFMYZ+ZNGFyCImmWbWb3fsAsc8889i082IHVOGibLDqvEXdRy6pUQmR/YJyv5RjOaMiNNz0dkFgNKxHiWAH2+Pdr6Ej5M7cwxkEpjfWYzb8I78u0Gdn808pxHQVyILCbPaL92cRiUM/4HoAc4IQcwXxjNephuK1g8PaE++SKjJAjce/ZCrD5Z+vJp1EgDIH9Fz76XfTnd5gu39Eon19AFEYE7vJ/gdHDLTqbKp5fJ3hp1fhhx2K5EmDzZ1FQoJACDiICEUAlY4tCMuQ0tB+difNjh+hidJbTuIyVQoDNPwUal1CAAhSgAAVCFvgFflNF85yT6RsAAAAASUVORK5CYII="/>
          <p:cNvSpPr>
            <a:spLocks noChangeAspect="1" noChangeArrowheads="1"/>
          </p:cNvSpPr>
          <p:nvPr/>
        </p:nvSpPr>
        <p:spPr bwMode="auto">
          <a:xfrm>
            <a:off x="155575" y="-152401"/>
            <a:ext cx="304800" cy="32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2674292"/>
              </p:ext>
            </p:extLst>
          </p:nvPr>
        </p:nvGraphicFramePr>
        <p:xfrm>
          <a:off x="7753085" y="2384010"/>
          <a:ext cx="4134116" cy="17034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1341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32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586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Delay is worst during peak evening hrs. 1730 to 2015</a:t>
                      </a:r>
                    </a:p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Worst airport for delays is EWS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586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9.png" title="Image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1891048" y="1339403"/>
            <a:ext cx="5694608" cy="39666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99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usiness wireframe building presentation (widescreen).potx" id="{39AFE29C-5BDA-42CB-9020-E960931A8E20}" vid="{6EE91DE2-A888-472A-92BA-F2E5BD5D46A2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8DD6EEDF-527A-4587-A446-F1DE3EAF9D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6DFB71-5650-4E53-8134-FCF33ECDD3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30C5B9-1E5F-4356-968E-2FC64955BFF3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976</TotalTime>
  <Words>586</Words>
  <Application>Microsoft Office PowerPoint</Application>
  <PresentationFormat>Custom</PresentationFormat>
  <Paragraphs>167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Wireframe Building 16x9</vt:lpstr>
      <vt:lpstr>NYC Flights Exploratory Data analysis</vt:lpstr>
      <vt:lpstr>Data Description – NYC Flights </vt:lpstr>
      <vt:lpstr>Questions List</vt:lpstr>
      <vt:lpstr>Distributive analysis</vt:lpstr>
      <vt:lpstr>Dep delay vs arrival delay</vt:lpstr>
      <vt:lpstr>Distance and delays relation</vt:lpstr>
      <vt:lpstr>MONTHLY dep and arr delays</vt:lpstr>
      <vt:lpstr>Best carrier based of arr/dep delay</vt:lpstr>
      <vt:lpstr>Peek hrs. Delay for flights departure</vt:lpstr>
      <vt:lpstr>PowerPoint Presentation</vt:lpstr>
      <vt:lpstr>Top 5 busiest route</vt:lpstr>
      <vt:lpstr>Recommendation and conclusion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Flights Exploratory Data Analysis</dc:title>
  <dc:creator>SANJAY SAGORE</dc:creator>
  <cp:lastModifiedBy>Dell Inspiron</cp:lastModifiedBy>
  <cp:revision>104</cp:revision>
  <dcterms:created xsi:type="dcterms:W3CDTF">2017-05-19T17:41:39Z</dcterms:created>
  <dcterms:modified xsi:type="dcterms:W3CDTF">2017-09-30T05:13:08Z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