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09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47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4623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9097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8111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8053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525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6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0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545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819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3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5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36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19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105B9-A1D7-4473-9DAA-5184F59C0F7C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623B255-203E-43C9-B880-7577ECA68C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3E5F0D-AFC2-46D4-E79D-0B7DB6CC7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6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9D9451-9AC9-971D-59EB-334D190F65D1}"/>
              </a:ext>
            </a:extLst>
          </p:cNvPr>
          <p:cNvSpPr txBox="1"/>
          <p:nvPr/>
        </p:nvSpPr>
        <p:spPr>
          <a:xfrm>
            <a:off x="2890685" y="1396182"/>
            <a:ext cx="1907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SQL Project</a:t>
            </a:r>
            <a:endParaRPr lang="en-IN" sz="2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A2345F-676B-F0DE-7A99-7589268294E5}"/>
              </a:ext>
            </a:extLst>
          </p:cNvPr>
          <p:cNvSpPr/>
          <p:nvPr/>
        </p:nvSpPr>
        <p:spPr>
          <a:xfrm>
            <a:off x="5597991" y="5307413"/>
            <a:ext cx="59318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BMW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3808016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8C2D-0F04-E2DB-C8C6-384F4B241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77" y="0"/>
            <a:ext cx="8915399" cy="61720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 average engine size for each model.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A3036A-356E-4B4E-AFB8-9D641F8FA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964" y="987851"/>
            <a:ext cx="4582164" cy="1971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663F03-9291-BBEA-F185-99A999F55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2477" y="3721613"/>
            <a:ext cx="2229161" cy="29150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4F8029-386B-5FDC-CA7B-48C63DE7C373}"/>
              </a:ext>
            </a:extLst>
          </p:cNvPr>
          <p:cNvSpPr txBox="1"/>
          <p:nvPr/>
        </p:nvSpPr>
        <p:spPr>
          <a:xfrm>
            <a:off x="9695476" y="324433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4897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11C93-E7A0-C178-ADB6-1A2BA05B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5" y="0"/>
            <a:ext cx="8915399" cy="627034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most popular car color in each region.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DBB9B-F74D-2F0A-587F-1EEF61C64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680" y="627034"/>
            <a:ext cx="6544588" cy="40963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A98C85-142D-2C4D-B80A-851DEC011B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2727" y="4836414"/>
            <a:ext cx="2791215" cy="19243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82F90F-D53E-2249-BB58-66E50B507C06}"/>
              </a:ext>
            </a:extLst>
          </p:cNvPr>
          <p:cNvSpPr txBox="1"/>
          <p:nvPr/>
        </p:nvSpPr>
        <p:spPr>
          <a:xfrm>
            <a:off x="10245213" y="4354024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7696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74A1-E403-D30A-5EDB-5F3FF396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560" y="78658"/>
            <a:ext cx="8915399" cy="1079318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Classify each car as “Budget”, “Mid-range”, or “Premium” based on price.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C06B9-24C3-7E31-0758-BF6E6F02A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46" y="1157977"/>
            <a:ext cx="5747709" cy="2637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7D5319-280E-C0FA-7D74-02792DF58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996" y="2703870"/>
            <a:ext cx="3077004" cy="4075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EBA7DA-3183-6740-A4B1-6EFEAD2B0A4A}"/>
              </a:ext>
            </a:extLst>
          </p:cNvPr>
          <p:cNvSpPr txBox="1"/>
          <p:nvPr/>
        </p:nvSpPr>
        <p:spPr>
          <a:xfrm>
            <a:off x="10162818" y="2291949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3051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B3534-41ED-A898-6342-E268466D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5" y="0"/>
            <a:ext cx="8915399" cy="1524000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average mileage and average price grouped by sales classification.</a:t>
            </a:r>
            <a:br>
              <a:rPr lang="en-US" b="1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2379E-1ED5-5E04-A93C-694F241AF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82" y="1241605"/>
            <a:ext cx="6173061" cy="2086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41003-BB76-D873-FA7E-1C3193CC2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92" y="5134965"/>
            <a:ext cx="3629532" cy="1228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165B4A-5106-E731-0BDB-1A94C9015ED5}"/>
              </a:ext>
            </a:extLst>
          </p:cNvPr>
          <p:cNvSpPr txBox="1"/>
          <p:nvPr/>
        </p:nvSpPr>
        <p:spPr>
          <a:xfrm>
            <a:off x="9438968" y="472931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2418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B51E-53B8-5E82-22E1-AA75662CB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8" y="167148"/>
            <a:ext cx="8915399" cy="101049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best performing model in each region based on total revenue.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B378E-89D9-E699-175F-29783AF1F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732" y="1059260"/>
            <a:ext cx="5632823" cy="3355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2A2CC3-01C9-63B1-AB4D-C1BD9D9F0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591" y="4826888"/>
            <a:ext cx="2143424" cy="1943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666EFE-8F82-C1F7-3AD8-E2114E05B662}"/>
              </a:ext>
            </a:extLst>
          </p:cNvPr>
          <p:cNvSpPr txBox="1"/>
          <p:nvPr/>
        </p:nvSpPr>
        <p:spPr>
          <a:xfrm>
            <a:off x="10452623" y="438518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10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2144DF3-F5E5-3053-09C9-3AA2194658FB}"/>
              </a:ext>
            </a:extLst>
          </p:cNvPr>
          <p:cNvSpPr/>
          <p:nvPr/>
        </p:nvSpPr>
        <p:spPr>
          <a:xfrm>
            <a:off x="1824677" y="440445"/>
            <a:ext cx="2029568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TASK</a:t>
            </a:r>
            <a:endParaRPr lang="en-IN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3D4B4-6A26-A24E-AAA0-8FA9CFA37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063" y="1363775"/>
            <a:ext cx="8915400" cy="5381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Show total number of cars sold per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Find the average price of each BMW model.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Display total number of cars sold based on fuel type.</a:t>
            </a: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Intermediate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Identify the best-selling model in each year.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Calculate the average price for each combination of transmission type and fuel type.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Find the total revenue generated by each region.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Find the top 5 years with the highest sales volume.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100" b="1" dirty="0">
                <a:solidFill>
                  <a:srgbClr val="C00000"/>
                </a:solidFill>
              </a:rPr>
              <a:t>Show the average engine size for each model.</a:t>
            </a:r>
          </a:p>
          <a:p>
            <a:pPr marL="0" indent="0">
              <a:buNone/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C00000"/>
                </a:solidFill>
              </a:rPr>
              <a:t>Find the most popular car color in each region.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C00000"/>
                </a:solidFill>
              </a:rPr>
              <a:t>Classify each car as “Budget”, “Mid-range”, or “Premium” based on price.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C00000"/>
                </a:solidFill>
              </a:rPr>
              <a:t>Find average mileage and average price grouped by sales classification.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200" b="1" dirty="0">
                <a:solidFill>
                  <a:srgbClr val="C00000"/>
                </a:solidFill>
              </a:rPr>
              <a:t>Identify the best performing model in each region based on total revenue.</a:t>
            </a:r>
            <a:endParaRPr lang="en-IN" sz="1200" b="1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98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7DAFE-9BBD-071D-668D-9F1CA0B4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890" y="98321"/>
            <a:ext cx="8915399" cy="74502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total number of cars sold per year.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57F6F-F46E-21F6-48CF-429873BCF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9806" y="1101213"/>
            <a:ext cx="10422194" cy="5535561"/>
          </a:xfrm>
        </p:spPr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31FA4-ABB7-C1F9-3019-0FE424F54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358" y="843342"/>
            <a:ext cx="5887272" cy="259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0EB87E-7143-DDEA-46BC-30B4161CE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4936" y="3120621"/>
            <a:ext cx="2257740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DF8CA-7915-13EB-DF9B-9824E53BC73C}"/>
              </a:ext>
            </a:extLst>
          </p:cNvPr>
          <p:cNvSpPr txBox="1"/>
          <p:nvPr/>
        </p:nvSpPr>
        <p:spPr>
          <a:xfrm>
            <a:off x="10658168" y="2635045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1969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480A-8AD4-A2A9-76B3-8F66F8B4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57" y="0"/>
            <a:ext cx="8915399" cy="86040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average price of each BMW model.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C5DAE9-6351-11CF-4C20-EC01BCF9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936" y="940789"/>
            <a:ext cx="6125430" cy="2715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BBD49C-4299-3C09-918D-C68B16F48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989" y="3901600"/>
            <a:ext cx="2286319" cy="2838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631115-7A1F-B56C-CDC7-78A86A68373A}"/>
              </a:ext>
            </a:extLst>
          </p:cNvPr>
          <p:cNvSpPr txBox="1"/>
          <p:nvPr/>
        </p:nvSpPr>
        <p:spPr>
          <a:xfrm>
            <a:off x="10087897" y="34290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347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A7FB8-44D8-10F0-ABAA-1BCCD890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896" y="78657"/>
            <a:ext cx="8915399" cy="65653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Display total number of cars sold based on fuel type.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FA44BC-5E28-8F9A-0795-2F15992C9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588" y="735188"/>
            <a:ext cx="7240010" cy="2572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D4AEC2-B222-676C-3BF9-8E49E2464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853" y="4870543"/>
            <a:ext cx="2286319" cy="1600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3E43A5-0EC9-B05E-2904-06BCEB4FF3DB}"/>
              </a:ext>
            </a:extLst>
          </p:cNvPr>
          <p:cNvSpPr txBox="1"/>
          <p:nvPr/>
        </p:nvSpPr>
        <p:spPr>
          <a:xfrm>
            <a:off x="10176387" y="4267200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5456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BD156-0154-0001-345C-A7A1D7987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77" y="98322"/>
            <a:ext cx="8915399" cy="69586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best-selling model in each year.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AC050-4078-06BF-DA5B-47029AC2A5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081" y="794182"/>
            <a:ext cx="6590024" cy="30330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8AC20-13BB-7119-4FA1-EB8647920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3393" y="3092041"/>
            <a:ext cx="2429214" cy="3667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08C84-929C-1496-8B9A-0FBADB87E522}"/>
              </a:ext>
            </a:extLst>
          </p:cNvPr>
          <p:cNvSpPr txBox="1"/>
          <p:nvPr/>
        </p:nvSpPr>
        <p:spPr>
          <a:xfrm>
            <a:off x="10215716" y="2644877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766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39E7-601F-E259-D091-3DB3114C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057" y="179587"/>
            <a:ext cx="8915399" cy="860401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 the average price for each combination of transmission type and fuel type.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4CF9F0-D7B3-45F1-6B20-D2D721BA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280" y="4420673"/>
            <a:ext cx="3067478" cy="2257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7716E-5FC3-1EEB-C121-4B0514121F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14" y="1221203"/>
            <a:ext cx="7411484" cy="2114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9202B-7C06-FFB9-9349-74AE3823F10B}"/>
              </a:ext>
            </a:extLst>
          </p:cNvPr>
          <p:cNvSpPr txBox="1"/>
          <p:nvPr/>
        </p:nvSpPr>
        <p:spPr>
          <a:xfrm>
            <a:off x="10000339" y="397223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8446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728A-FB1E-70E5-C4BC-0CF4EED1E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760" y="0"/>
            <a:ext cx="8915399" cy="74502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total revenue generated by each region.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54BD6-B916-03E6-B950-744DA128F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446" y="1019662"/>
            <a:ext cx="5601482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723E83-7A8D-6D88-F395-4B8C09781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566" y="4497050"/>
            <a:ext cx="2429214" cy="1914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662975-4FD8-C86B-B3D0-D2C5566B279A}"/>
              </a:ext>
            </a:extLst>
          </p:cNvPr>
          <p:cNvSpPr txBox="1"/>
          <p:nvPr/>
        </p:nvSpPr>
        <p:spPr>
          <a:xfrm>
            <a:off x="9538159" y="4021393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9402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A616-A9D4-22EB-DB34-570E4BB3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077" y="88489"/>
            <a:ext cx="8915399" cy="65653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top 5 years with the highest sales volume.</a:t>
            </a:r>
            <a:endParaRPr lang="en-IN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2CB1F-A0D6-AE46-2089-BCEEB8AB7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46" y="1060653"/>
            <a:ext cx="4801270" cy="2219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095A7C-C847-F764-4631-85E1EAD4F1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0302" y="4465104"/>
            <a:ext cx="2186124" cy="200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812AF8-853C-0744-7BC9-D74374583392}"/>
              </a:ext>
            </a:extLst>
          </p:cNvPr>
          <p:cNvSpPr txBox="1"/>
          <p:nvPr/>
        </p:nvSpPr>
        <p:spPr>
          <a:xfrm>
            <a:off x="9891251" y="409577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3719304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71</TotalTime>
  <Words>288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Show total number of cars sold per year.</vt:lpstr>
      <vt:lpstr>Find the average price of each BMW model.</vt:lpstr>
      <vt:lpstr>Display total number of cars sold based on fuel type.</vt:lpstr>
      <vt:lpstr>Identify the best-selling model in each year.</vt:lpstr>
      <vt:lpstr>Calculate the average price for each combination of transmission type and fuel type.</vt:lpstr>
      <vt:lpstr>Find the total revenue generated by each region.</vt:lpstr>
      <vt:lpstr>Find the top 5 years with the highest sales volume.</vt:lpstr>
      <vt:lpstr>Show the average engine size for each model.</vt:lpstr>
      <vt:lpstr>Find the most popular car color in each region.</vt:lpstr>
      <vt:lpstr>Classify each car as “Budget”, “Mid-range”, or “Premium” based on price.</vt:lpstr>
      <vt:lpstr>Find average mileage and average price grouped by sales classification. </vt:lpstr>
      <vt:lpstr>Identify the best performing model in each region based on total revenue.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Archit</dc:creator>
  <cp:lastModifiedBy>Archit</cp:lastModifiedBy>
  <cp:revision>1</cp:revision>
  <dcterms:created xsi:type="dcterms:W3CDTF">2025-10-07T08:55:39Z</dcterms:created>
  <dcterms:modified xsi:type="dcterms:W3CDTF">2025-10-07T10:07:13Z</dcterms:modified>
</cp:coreProperties>
</file>