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6" r:id="rId8"/>
    <p:sldId id="267" r:id="rId9"/>
    <p:sldId id="268" r:id="rId10"/>
    <p:sldId id="271" r:id="rId11"/>
    <p:sldId id="270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5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jp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gif"/><Relationship Id="rId12" Type="http://schemas.openxmlformats.org/officeDocument/2006/relationships/image" Target="../media/image19.jp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jp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1A14-F2A6-2D44-8E41-9E24DA5B1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SERVERLESS ROBUST, SECURED ANGULAR 6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90D3F-A7EA-4E48-B17F-4AF027782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Jeff ST. GERMAIN</a:t>
            </a:r>
          </a:p>
        </p:txBody>
      </p:sp>
    </p:spTree>
    <p:extLst>
      <p:ext uri="{BB962C8B-B14F-4D97-AF65-F5344CB8AC3E}">
        <p14:creationId xmlns:p14="http://schemas.microsoft.com/office/powerpoint/2010/main" val="409600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2D72-EF76-E64A-8A1E-380F8791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249A-508C-3A46-AD60-2979DB96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83EF-B7DE-DA40-B121-1E5234BE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5067-118C-3741-BC4D-C823E4EB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the conference out and evaluate the sessions you attended.</a:t>
            </a:r>
          </a:p>
          <a:p>
            <a:r>
              <a:rPr lang="en-US" dirty="0"/>
              <a:t>https://</a:t>
            </a:r>
            <a:r>
              <a:rPr lang="en-US" dirty="0" err="1"/>
              <a:t>www.readydev.one</a:t>
            </a:r>
            <a:r>
              <a:rPr lang="en-US" dirty="0"/>
              <a:t>/evaluate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0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CF35-BE61-2B43-BF9C-378BDF56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4951-BD00-594F-A871-1FED400D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62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Jeff St. Germain</a:t>
            </a:r>
          </a:p>
          <a:p>
            <a:pPr marL="0" indent="0">
              <a:buNone/>
            </a:pPr>
            <a:r>
              <a:rPr lang="en-US" dirty="0" err="1"/>
              <a:t>ArchitectNow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E: </a:t>
            </a:r>
            <a:r>
              <a:rPr lang="en-US" dirty="0" err="1"/>
              <a:t>jstgermain@architectnow.net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7AB25-F5C2-8D43-8616-9E70632A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98" y="2462916"/>
            <a:ext cx="3379398" cy="33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7A73-9C55-F241-9807-8CAF0707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4258-FA84-6242-94BB-D1056593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Software Engineer </a:t>
            </a:r>
          </a:p>
          <a:p>
            <a:r>
              <a:rPr lang="en-US" dirty="0"/>
              <a:t>Wrote my 1</a:t>
            </a:r>
            <a:r>
              <a:rPr lang="en-US" baseline="30000" dirty="0"/>
              <a:t>st</a:t>
            </a:r>
            <a:r>
              <a:rPr lang="en-US" dirty="0"/>
              <a:t> program at 10.</a:t>
            </a:r>
          </a:p>
          <a:p>
            <a:r>
              <a:rPr lang="en-US" dirty="0"/>
              <a:t>Beer</a:t>
            </a:r>
          </a:p>
          <a:p>
            <a:r>
              <a:rPr lang="en-US" dirty="0"/>
              <a:t>CrossFit</a:t>
            </a:r>
          </a:p>
          <a:p>
            <a:r>
              <a:rPr lang="en-US" dirty="0"/>
              <a:t>Volleyball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F8C-F586-E649-8503-0C3E38EA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13" y="466119"/>
            <a:ext cx="3389796" cy="5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0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40E77-DEC1-074C-95F0-36B4016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we COULD BUILD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73A3CF-9271-5844-94B5-5B3B22D8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4096" y="903288"/>
            <a:ext cx="6979707" cy="5234781"/>
          </a:xfrm>
        </p:spPr>
      </p:pic>
    </p:spTree>
    <p:extLst>
      <p:ext uri="{BB962C8B-B14F-4D97-AF65-F5344CB8AC3E}">
        <p14:creationId xmlns:p14="http://schemas.microsoft.com/office/powerpoint/2010/main" val="100128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40E77-DEC1-074C-95F0-36B4016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we are talking about building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E5FB31F-1783-EE4F-90C9-B74AE7AC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1190" y="848843"/>
            <a:ext cx="6794498" cy="5095874"/>
          </a:xfrm>
          <a:ln>
            <a:noFill/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0689A3-7BE2-3942-9CBF-2AB5AE52C629}"/>
              </a:ext>
            </a:extLst>
          </p:cNvPr>
          <p:cNvSpPr/>
          <p:nvPr/>
        </p:nvSpPr>
        <p:spPr>
          <a:xfrm>
            <a:off x="8968902" y="1293779"/>
            <a:ext cx="2386786" cy="154669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266B-0FB3-0F47-8A67-E210E977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AZURE Function Pros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4394-CC84-7544-8053-B9629BCB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Cost savings!!! </a:t>
            </a:r>
          </a:p>
          <a:p>
            <a:pPr lvl="1"/>
            <a:r>
              <a:rPr lang="en-US" dirty="0"/>
              <a:t>Help you to create succinct unit of code that are scalable</a:t>
            </a:r>
          </a:p>
          <a:p>
            <a:pPr lvl="1"/>
            <a:r>
              <a:rPr lang="en-US" dirty="0"/>
              <a:t>Chain functions together for functionality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Tooling for swagger lacking to ingest into angular.</a:t>
            </a:r>
          </a:p>
          <a:p>
            <a:pPr lvl="1"/>
            <a:r>
              <a:rPr lang="en-US" dirty="0"/>
              <a:t>Maintaining local to environment is different.</a:t>
            </a:r>
          </a:p>
          <a:p>
            <a:pPr lvl="1"/>
            <a:r>
              <a:rPr lang="en-US" dirty="0"/>
              <a:t>Tooling around functions is still a little lacking.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40E77-DEC1-074C-95F0-36B4016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User Login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8836C-0833-454E-A6E2-19CABFAB5688}"/>
              </a:ext>
            </a:extLst>
          </p:cNvPr>
          <p:cNvGrpSpPr/>
          <p:nvPr/>
        </p:nvGrpSpPr>
        <p:grpSpPr>
          <a:xfrm>
            <a:off x="7199283" y="4961731"/>
            <a:ext cx="1540615" cy="1148160"/>
            <a:chOff x="7170252" y="488950"/>
            <a:chExt cx="1540615" cy="114816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64F7A4F-98D5-A24C-98C0-692803C4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210" y="488950"/>
              <a:ext cx="774700" cy="774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EA32-05FB-1545-8119-1C314E76D9C8}"/>
                </a:ext>
              </a:extLst>
            </p:cNvPr>
            <p:cNvSpPr txBox="1"/>
            <p:nvPr/>
          </p:nvSpPr>
          <p:spPr>
            <a:xfrm>
              <a:off x="7170252" y="1267778"/>
              <a:ext cx="15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Identity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C6B80-0CC0-CE40-8D20-AC3A4ED05F6E}"/>
              </a:ext>
            </a:extLst>
          </p:cNvPr>
          <p:cNvGrpSpPr/>
          <p:nvPr/>
        </p:nvGrpSpPr>
        <p:grpSpPr>
          <a:xfrm>
            <a:off x="5047162" y="2530911"/>
            <a:ext cx="1492716" cy="1144032"/>
            <a:chOff x="4562331" y="456406"/>
            <a:chExt cx="1492716" cy="1144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9116F9-DE20-DE41-977C-A0218F19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125" y="456406"/>
              <a:ext cx="774700" cy="774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F29021-12DD-3245-8E08-789EE802DECF}"/>
                </a:ext>
              </a:extLst>
            </p:cNvPr>
            <p:cNvSpPr txBox="1"/>
            <p:nvPr/>
          </p:nvSpPr>
          <p:spPr>
            <a:xfrm>
              <a:off x="4562331" y="123110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Angular Client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F6909-BA7D-4240-8C90-6B500A33604A}"/>
              </a:ext>
            </a:extLst>
          </p:cNvPr>
          <p:cNvGrpSpPr/>
          <p:nvPr/>
        </p:nvGrpSpPr>
        <p:grpSpPr>
          <a:xfrm>
            <a:off x="9388183" y="2569647"/>
            <a:ext cx="1503938" cy="1376363"/>
            <a:chOff x="9457061" y="577057"/>
            <a:chExt cx="1503938" cy="13763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8F9E16-CC30-B04B-954A-332448802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1680" y="577057"/>
              <a:ext cx="774700" cy="774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5E899-5479-1748-8304-4EF8636D89DD}"/>
                </a:ext>
              </a:extLst>
            </p:cNvPr>
            <p:cNvSpPr txBox="1"/>
            <p:nvPr/>
          </p:nvSpPr>
          <p:spPr>
            <a:xfrm>
              <a:off x="9457061" y="1307089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Function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</p:grpSp>
      <p:sp>
        <p:nvSpPr>
          <p:cNvPr id="20" name="Cloud 19">
            <a:extLst>
              <a:ext uri="{FF2B5EF4-FFF2-40B4-BE49-F238E27FC236}">
                <a16:creationId xmlns:a16="http://schemas.microsoft.com/office/drawing/2014/main" id="{E9B72AE9-9D29-1F4E-BC41-D61F5E05F571}"/>
              </a:ext>
            </a:extLst>
          </p:cNvPr>
          <p:cNvSpPr/>
          <p:nvPr/>
        </p:nvSpPr>
        <p:spPr>
          <a:xfrm>
            <a:off x="5355396" y="878681"/>
            <a:ext cx="876248" cy="637382"/>
          </a:xfrm>
          <a:prstGeom prst="cloud">
            <a:avLst/>
          </a:prstGeom>
          <a:solidFill>
            <a:srgbClr val="137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3DADDF-A0BB-9B42-AA61-D07E9584BC46}"/>
              </a:ext>
            </a:extLst>
          </p:cNvPr>
          <p:cNvCxnSpPr>
            <a:cxnSpLocks/>
          </p:cNvCxnSpPr>
          <p:nvPr/>
        </p:nvCxnSpPr>
        <p:spPr>
          <a:xfrm>
            <a:off x="5793520" y="1620838"/>
            <a:ext cx="21863" cy="852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4F4D63-47A4-324C-9343-D04AA909DAFD}"/>
              </a:ext>
            </a:extLst>
          </p:cNvPr>
          <p:cNvCxnSpPr>
            <a:cxnSpLocks/>
          </p:cNvCxnSpPr>
          <p:nvPr/>
        </p:nvCxnSpPr>
        <p:spPr>
          <a:xfrm>
            <a:off x="6539878" y="3493930"/>
            <a:ext cx="1226426" cy="13733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120A3E-0859-1B46-8F7A-67F0E0E71733}"/>
              </a:ext>
            </a:extLst>
          </p:cNvPr>
          <p:cNvSpPr txBox="1"/>
          <p:nvPr/>
        </p:nvSpPr>
        <p:spPr>
          <a:xfrm>
            <a:off x="5858335" y="181464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User Login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Request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22375C-910F-A940-BA33-4EEB1FDC480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701851"/>
            <a:ext cx="1334668" cy="15448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F8A758-6E25-EB4F-8C0A-EC631DFE12BA}"/>
              </a:ext>
            </a:extLst>
          </p:cNvPr>
          <p:cNvSpPr txBox="1"/>
          <p:nvPr/>
        </p:nvSpPr>
        <p:spPr>
          <a:xfrm>
            <a:off x="5844521" y="4428280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Token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1EBCF3-6E98-3C4D-8FB1-71AD94CCD11A}"/>
              </a:ext>
            </a:extLst>
          </p:cNvPr>
          <p:cNvSpPr txBox="1"/>
          <p:nvPr/>
        </p:nvSpPr>
        <p:spPr>
          <a:xfrm>
            <a:off x="7153091" y="3647010"/>
            <a:ext cx="834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Token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6494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40E77-DEC1-074C-95F0-36B4016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API Request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8836C-0833-454E-A6E2-19CABFAB5688}"/>
              </a:ext>
            </a:extLst>
          </p:cNvPr>
          <p:cNvGrpSpPr/>
          <p:nvPr/>
        </p:nvGrpSpPr>
        <p:grpSpPr>
          <a:xfrm>
            <a:off x="7199283" y="4961731"/>
            <a:ext cx="1540615" cy="1148160"/>
            <a:chOff x="7170252" y="488950"/>
            <a:chExt cx="1540615" cy="114816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64F7A4F-98D5-A24C-98C0-692803C4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210" y="488950"/>
              <a:ext cx="774700" cy="774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EA32-05FB-1545-8119-1C314E76D9C8}"/>
                </a:ext>
              </a:extLst>
            </p:cNvPr>
            <p:cNvSpPr txBox="1"/>
            <p:nvPr/>
          </p:nvSpPr>
          <p:spPr>
            <a:xfrm>
              <a:off x="7170252" y="1267778"/>
              <a:ext cx="15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Identity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C6B80-0CC0-CE40-8D20-AC3A4ED05F6E}"/>
              </a:ext>
            </a:extLst>
          </p:cNvPr>
          <p:cNvGrpSpPr/>
          <p:nvPr/>
        </p:nvGrpSpPr>
        <p:grpSpPr>
          <a:xfrm>
            <a:off x="5047162" y="2530911"/>
            <a:ext cx="1492716" cy="1144032"/>
            <a:chOff x="4562331" y="456406"/>
            <a:chExt cx="1492716" cy="1144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9116F9-DE20-DE41-977C-A0218F19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125" y="456406"/>
              <a:ext cx="774700" cy="774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F29021-12DD-3245-8E08-789EE802DECF}"/>
                </a:ext>
              </a:extLst>
            </p:cNvPr>
            <p:cNvSpPr txBox="1"/>
            <p:nvPr/>
          </p:nvSpPr>
          <p:spPr>
            <a:xfrm>
              <a:off x="4562331" y="123110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Angular Client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F6909-BA7D-4240-8C90-6B500A33604A}"/>
              </a:ext>
            </a:extLst>
          </p:cNvPr>
          <p:cNvGrpSpPr/>
          <p:nvPr/>
        </p:nvGrpSpPr>
        <p:grpSpPr>
          <a:xfrm>
            <a:off x="9388183" y="2569647"/>
            <a:ext cx="1503938" cy="1376363"/>
            <a:chOff x="9457061" y="577057"/>
            <a:chExt cx="1503938" cy="13763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8F9E16-CC30-B04B-954A-332448802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1680" y="577057"/>
              <a:ext cx="774700" cy="774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5E899-5479-1748-8304-4EF8636D89DD}"/>
                </a:ext>
              </a:extLst>
            </p:cNvPr>
            <p:cNvSpPr txBox="1"/>
            <p:nvPr/>
          </p:nvSpPr>
          <p:spPr>
            <a:xfrm>
              <a:off x="9457061" y="1307089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Function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</p:grpSp>
      <p:sp>
        <p:nvSpPr>
          <p:cNvPr id="20" name="Cloud 19">
            <a:extLst>
              <a:ext uri="{FF2B5EF4-FFF2-40B4-BE49-F238E27FC236}">
                <a16:creationId xmlns:a16="http://schemas.microsoft.com/office/drawing/2014/main" id="{E9B72AE9-9D29-1F4E-BC41-D61F5E05F571}"/>
              </a:ext>
            </a:extLst>
          </p:cNvPr>
          <p:cNvSpPr/>
          <p:nvPr/>
        </p:nvSpPr>
        <p:spPr>
          <a:xfrm>
            <a:off x="5355396" y="878681"/>
            <a:ext cx="876248" cy="637382"/>
          </a:xfrm>
          <a:prstGeom prst="cloud">
            <a:avLst/>
          </a:prstGeom>
          <a:solidFill>
            <a:srgbClr val="137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4F4D63-47A4-324C-9343-D04AA909DAFD}"/>
              </a:ext>
            </a:extLst>
          </p:cNvPr>
          <p:cNvCxnSpPr>
            <a:cxnSpLocks/>
          </p:cNvCxnSpPr>
          <p:nvPr/>
        </p:nvCxnSpPr>
        <p:spPr>
          <a:xfrm>
            <a:off x="6486878" y="2958366"/>
            <a:ext cx="30082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F8A758-6E25-EB4F-8C0A-EC631DFE12BA}"/>
              </a:ext>
            </a:extLst>
          </p:cNvPr>
          <p:cNvSpPr txBox="1"/>
          <p:nvPr/>
        </p:nvSpPr>
        <p:spPr>
          <a:xfrm>
            <a:off x="7003165" y="2600007"/>
            <a:ext cx="192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Request (Bearer)</a:t>
            </a:r>
          </a:p>
        </p:txBody>
      </p:sp>
    </p:spTree>
    <p:extLst>
      <p:ext uri="{BB962C8B-B14F-4D97-AF65-F5344CB8AC3E}">
        <p14:creationId xmlns:p14="http://schemas.microsoft.com/office/powerpoint/2010/main" val="101441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40E77-DEC1-074C-95F0-36B4016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Validate Token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8836C-0833-454E-A6E2-19CABFAB5688}"/>
              </a:ext>
            </a:extLst>
          </p:cNvPr>
          <p:cNvGrpSpPr/>
          <p:nvPr/>
        </p:nvGrpSpPr>
        <p:grpSpPr>
          <a:xfrm>
            <a:off x="7199283" y="4961731"/>
            <a:ext cx="1540615" cy="1148160"/>
            <a:chOff x="7170252" y="488950"/>
            <a:chExt cx="1540615" cy="114816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64F7A4F-98D5-A24C-98C0-692803C4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210" y="488950"/>
              <a:ext cx="774700" cy="774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EA32-05FB-1545-8119-1C314E76D9C8}"/>
                </a:ext>
              </a:extLst>
            </p:cNvPr>
            <p:cNvSpPr txBox="1"/>
            <p:nvPr/>
          </p:nvSpPr>
          <p:spPr>
            <a:xfrm>
              <a:off x="7170252" y="1267778"/>
              <a:ext cx="15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Identity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C6B80-0CC0-CE40-8D20-AC3A4ED05F6E}"/>
              </a:ext>
            </a:extLst>
          </p:cNvPr>
          <p:cNvGrpSpPr/>
          <p:nvPr/>
        </p:nvGrpSpPr>
        <p:grpSpPr>
          <a:xfrm>
            <a:off x="5047162" y="2530911"/>
            <a:ext cx="1492716" cy="1144032"/>
            <a:chOff x="4562331" y="456406"/>
            <a:chExt cx="1492716" cy="1144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9116F9-DE20-DE41-977C-A0218F19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125" y="456406"/>
              <a:ext cx="774700" cy="774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F29021-12DD-3245-8E08-789EE802DECF}"/>
                </a:ext>
              </a:extLst>
            </p:cNvPr>
            <p:cNvSpPr txBox="1"/>
            <p:nvPr/>
          </p:nvSpPr>
          <p:spPr>
            <a:xfrm>
              <a:off x="4562331" y="123110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Angular Client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F6909-BA7D-4240-8C90-6B500A33604A}"/>
              </a:ext>
            </a:extLst>
          </p:cNvPr>
          <p:cNvGrpSpPr/>
          <p:nvPr/>
        </p:nvGrpSpPr>
        <p:grpSpPr>
          <a:xfrm>
            <a:off x="9388183" y="2569647"/>
            <a:ext cx="1503938" cy="1376363"/>
            <a:chOff x="9457061" y="577057"/>
            <a:chExt cx="1503938" cy="13763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8F9E16-CC30-B04B-954A-332448802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1680" y="577057"/>
              <a:ext cx="774700" cy="774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5E899-5479-1748-8304-4EF8636D89DD}"/>
                </a:ext>
              </a:extLst>
            </p:cNvPr>
            <p:cNvSpPr txBox="1"/>
            <p:nvPr/>
          </p:nvSpPr>
          <p:spPr>
            <a:xfrm>
              <a:off x="9457061" y="1307089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Function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</p:grpSp>
      <p:sp>
        <p:nvSpPr>
          <p:cNvPr id="20" name="Cloud 19">
            <a:extLst>
              <a:ext uri="{FF2B5EF4-FFF2-40B4-BE49-F238E27FC236}">
                <a16:creationId xmlns:a16="http://schemas.microsoft.com/office/drawing/2014/main" id="{E9B72AE9-9D29-1F4E-BC41-D61F5E05F571}"/>
              </a:ext>
            </a:extLst>
          </p:cNvPr>
          <p:cNvSpPr/>
          <p:nvPr/>
        </p:nvSpPr>
        <p:spPr>
          <a:xfrm>
            <a:off x="5355396" y="878681"/>
            <a:ext cx="876248" cy="637382"/>
          </a:xfrm>
          <a:prstGeom prst="cloud">
            <a:avLst/>
          </a:prstGeom>
          <a:solidFill>
            <a:srgbClr val="137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F8A758-6E25-EB4F-8C0A-EC631DFE12BA}"/>
              </a:ext>
            </a:extLst>
          </p:cNvPr>
          <p:cNvSpPr txBox="1"/>
          <p:nvPr/>
        </p:nvSpPr>
        <p:spPr>
          <a:xfrm>
            <a:off x="9175588" y="2219543"/>
            <a:ext cx="192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Validate Role Claims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3C483E-BDC4-B440-AC36-F9C71C66C843}"/>
              </a:ext>
            </a:extLst>
          </p:cNvPr>
          <p:cNvCxnSpPr>
            <a:cxnSpLocks/>
          </p:cNvCxnSpPr>
          <p:nvPr/>
        </p:nvCxnSpPr>
        <p:spPr>
          <a:xfrm flipH="1">
            <a:off x="8240045" y="3749503"/>
            <a:ext cx="1092505" cy="11018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46F9C2-B08D-6E49-9532-D5BF8729B327}"/>
              </a:ext>
            </a:extLst>
          </p:cNvPr>
          <p:cNvCxnSpPr>
            <a:cxnSpLocks/>
          </p:cNvCxnSpPr>
          <p:nvPr/>
        </p:nvCxnSpPr>
        <p:spPr>
          <a:xfrm flipV="1">
            <a:off x="8569937" y="4030663"/>
            <a:ext cx="1111864" cy="11164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89264E-F61C-3241-98A1-98EF6E54E582}"/>
              </a:ext>
            </a:extLst>
          </p:cNvPr>
          <p:cNvSpPr txBox="1"/>
          <p:nvPr/>
        </p:nvSpPr>
        <p:spPr>
          <a:xfrm>
            <a:off x="8758382" y="4586497"/>
            <a:ext cx="1712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Yay or Nay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5C182E-3B7A-3F40-B1D9-298C42AFC34A}"/>
              </a:ext>
            </a:extLst>
          </p:cNvPr>
          <p:cNvSpPr txBox="1"/>
          <p:nvPr/>
        </p:nvSpPr>
        <p:spPr>
          <a:xfrm>
            <a:off x="7523510" y="4041685"/>
            <a:ext cx="124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Validate Token</a:t>
            </a:r>
          </a:p>
        </p:txBody>
      </p:sp>
    </p:spTree>
    <p:extLst>
      <p:ext uri="{BB962C8B-B14F-4D97-AF65-F5344CB8AC3E}">
        <p14:creationId xmlns:p14="http://schemas.microsoft.com/office/powerpoint/2010/main" val="392363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40E77-DEC1-074C-95F0-36B40167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API Request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8836C-0833-454E-A6E2-19CABFAB5688}"/>
              </a:ext>
            </a:extLst>
          </p:cNvPr>
          <p:cNvGrpSpPr/>
          <p:nvPr/>
        </p:nvGrpSpPr>
        <p:grpSpPr>
          <a:xfrm>
            <a:off x="7199283" y="4961731"/>
            <a:ext cx="1540615" cy="1148160"/>
            <a:chOff x="7170252" y="488950"/>
            <a:chExt cx="1540615" cy="114816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64F7A4F-98D5-A24C-98C0-692803C4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210" y="488950"/>
              <a:ext cx="774700" cy="774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4EA32-05FB-1545-8119-1C314E76D9C8}"/>
                </a:ext>
              </a:extLst>
            </p:cNvPr>
            <p:cNvSpPr txBox="1"/>
            <p:nvPr/>
          </p:nvSpPr>
          <p:spPr>
            <a:xfrm>
              <a:off x="7170252" y="1267778"/>
              <a:ext cx="1540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Identity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C6B80-0CC0-CE40-8D20-AC3A4ED05F6E}"/>
              </a:ext>
            </a:extLst>
          </p:cNvPr>
          <p:cNvGrpSpPr/>
          <p:nvPr/>
        </p:nvGrpSpPr>
        <p:grpSpPr>
          <a:xfrm>
            <a:off x="5047162" y="2530911"/>
            <a:ext cx="1492716" cy="1144032"/>
            <a:chOff x="4562331" y="456406"/>
            <a:chExt cx="1492716" cy="1144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9116F9-DE20-DE41-977C-A0218F19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3125" y="456406"/>
              <a:ext cx="774700" cy="774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F29021-12DD-3245-8E08-789EE802DECF}"/>
                </a:ext>
              </a:extLst>
            </p:cNvPr>
            <p:cNvSpPr txBox="1"/>
            <p:nvPr/>
          </p:nvSpPr>
          <p:spPr>
            <a:xfrm>
              <a:off x="4562331" y="123110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Angular Client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F6909-BA7D-4240-8C90-6B500A33604A}"/>
              </a:ext>
            </a:extLst>
          </p:cNvPr>
          <p:cNvGrpSpPr/>
          <p:nvPr/>
        </p:nvGrpSpPr>
        <p:grpSpPr>
          <a:xfrm>
            <a:off x="9388183" y="2569647"/>
            <a:ext cx="1503938" cy="1376363"/>
            <a:chOff x="9457061" y="577057"/>
            <a:chExt cx="1503938" cy="13763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8F9E16-CC30-B04B-954A-332448802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1680" y="577057"/>
              <a:ext cx="774700" cy="774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5E899-5479-1748-8304-4EF8636D89DD}"/>
                </a:ext>
              </a:extLst>
            </p:cNvPr>
            <p:cNvSpPr txBox="1"/>
            <p:nvPr/>
          </p:nvSpPr>
          <p:spPr>
            <a:xfrm>
              <a:off x="9457061" y="1307089"/>
              <a:ext cx="1503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Azure Function</a:t>
              </a:r>
            </a:p>
            <a:p>
              <a:pPr algn="ctr"/>
              <a:r>
                <a:rPr lang="en-US" dirty="0"/>
                <a:t>APIs</a:t>
              </a:r>
            </a:p>
          </p:txBody>
        </p:sp>
      </p:grpSp>
      <p:sp>
        <p:nvSpPr>
          <p:cNvPr id="20" name="Cloud 19">
            <a:extLst>
              <a:ext uri="{FF2B5EF4-FFF2-40B4-BE49-F238E27FC236}">
                <a16:creationId xmlns:a16="http://schemas.microsoft.com/office/drawing/2014/main" id="{E9B72AE9-9D29-1F4E-BC41-D61F5E05F571}"/>
              </a:ext>
            </a:extLst>
          </p:cNvPr>
          <p:cNvSpPr/>
          <p:nvPr/>
        </p:nvSpPr>
        <p:spPr>
          <a:xfrm>
            <a:off x="5355396" y="878681"/>
            <a:ext cx="876248" cy="637382"/>
          </a:xfrm>
          <a:prstGeom prst="cloud">
            <a:avLst/>
          </a:prstGeom>
          <a:solidFill>
            <a:srgbClr val="137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4F4D63-47A4-324C-9343-D04AA909DAFD}"/>
              </a:ext>
            </a:extLst>
          </p:cNvPr>
          <p:cNvCxnSpPr>
            <a:cxnSpLocks/>
          </p:cNvCxnSpPr>
          <p:nvPr/>
        </p:nvCxnSpPr>
        <p:spPr>
          <a:xfrm flipH="1">
            <a:off x="6425184" y="2938272"/>
            <a:ext cx="31333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3F8A758-6E25-EB4F-8C0A-EC631DFE12BA}"/>
              </a:ext>
            </a:extLst>
          </p:cNvPr>
          <p:cNvSpPr txBox="1"/>
          <p:nvPr/>
        </p:nvSpPr>
        <p:spPr>
          <a:xfrm>
            <a:off x="6990973" y="2539047"/>
            <a:ext cx="1929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Data Response</a:t>
            </a:r>
          </a:p>
        </p:txBody>
      </p:sp>
    </p:spTree>
    <p:extLst>
      <p:ext uri="{BB962C8B-B14F-4D97-AF65-F5344CB8AC3E}">
        <p14:creationId xmlns:p14="http://schemas.microsoft.com/office/powerpoint/2010/main" val="2016122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196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Trebuchet MS</vt:lpstr>
      <vt:lpstr>Tw Cen MT</vt:lpstr>
      <vt:lpstr>Circuit</vt:lpstr>
      <vt:lpstr>BUILDING SERVERLESS ROBUST, SECURED ANGULAR 6 WEB APPLICATIONS</vt:lpstr>
      <vt:lpstr>About me </vt:lpstr>
      <vt:lpstr>What we COULD BUILD</vt:lpstr>
      <vt:lpstr>What we are talking about building</vt:lpstr>
      <vt:lpstr>Using AZURE Function Pros Cons</vt:lpstr>
      <vt:lpstr>User Login </vt:lpstr>
      <vt:lpstr>API Request</vt:lpstr>
      <vt:lpstr>Validate Token</vt:lpstr>
      <vt:lpstr>API Request</vt:lpstr>
      <vt:lpstr>DEMO TIME</vt:lpstr>
      <vt:lpstr>Evaluate Sessions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SERVERLESS ROBUST, SECURED ANGULAR 6 WEB APPLICATIONS</dc:title>
  <dc:creator>Jeff St. Germain</dc:creator>
  <cp:lastModifiedBy>Jeff St. Germain</cp:lastModifiedBy>
  <cp:revision>17</cp:revision>
  <dcterms:created xsi:type="dcterms:W3CDTF">2018-10-08T13:01:41Z</dcterms:created>
  <dcterms:modified xsi:type="dcterms:W3CDTF">2018-10-10T15:11:48Z</dcterms:modified>
</cp:coreProperties>
</file>