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0"/>
    <p:restoredTop sz="96327"/>
  </p:normalViewPr>
  <p:slideViewPr>
    <p:cSldViewPr snapToGrid="0">
      <p:cViewPr varScale="1">
        <p:scale>
          <a:sx n="123" d="100"/>
          <a:sy n="123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23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75 132 24575,'0'9'0,"0"2"0,0-5 0,0-6 0,-2-5 0,-2-6 0,-2-2 0,-2 1 0,1-1 0,0 0 0,1 0 0,2 1 0,0 0 0,1 3 0,-1 1 0,0 1 0,-3-6 0,4 7 0,-3-4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9:30:22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7609 170 24575,'-16'0'0,"-14"0"0,-27 0 0,-26 0 0,-10 0 0,43 0 0,-2 0 0,-44 0 0,43 0 0,-1 0 0,-6 0 0,-1 0 0,-4 0 0,0 0 0,-1 0 0,0 0 0,3 0 0,2 0 0,6 1 0,2 0 0,-29 2 0,15 3 0,11 6 0,-21 6 0,-14 4 0,37-9 0,-1-1 0,-3 2 0,1-1 0,-38 10 0,12-3 0,18-5 0,5-4 0,-6-4 0,-14 0 0,-4-2 0,-1-1 0,15-2 0,15-2 0,3 0 0,-1 0 0,-24 0 0,-8 0 0,1 0 0,7 0 0,9-3 0,1-4 0,-1-7 0,-11-4 0,4 0 0,1 5 0,3 5 0,10 2 0,9 3 0,8 0 0,2 1 0,-2 2 0,-7 0 0,-17 0 0,-7 0 0,-9 0 0,29 0 0,-1 0 0,2 0 0,1 0 0,-46 0 0,15 0 0,20 0 0,3 0 0,-3 0 0,-15 0 0,-6 0 0,29 0 0,-4 0 0,-6 0 0,-2 0 0,2 0 0,2 0 0,3 0 0,4 0 0,-26 0 0,30 0 0,5 0 0,-27-5 0,16-4 0,-6-3 0,-22-5 0,-4-4 0,24 6 0,0-2 0,0 0 0,-23-8 0,4 2 0,18 5 0,7 3 0,-18-3 0,38 10 0,19 2 0,5 0 0,-8-2 0,-14-2 0,-14-1 0,-1 2 0,9 1 0,11 4 0,-4 2 0,-28 2 0,15 0 0,-5 0 0,-11 0 0,-2 0 0,-1 0 0,1 0 0,9 0 0,5 0 0,-21 0 0,31 0 0,24 0 0,11 0 0,4 1 0,-1 0 0,-4 5 0,-4 3 0,-4 4 0,-4 1 0,-3-5 0,12-9 0,-1-10 0,14-6 0,2 2 0,3 5 0,5 8 0,2 6 0,3 3 0,-7-2 0,-1-1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9:30:13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24575,'0'24'0,"0"16"0,0 17 0,0 4 0,0-13 0,0-18 0,0-15 0,0-5 0,0-2 0,0 23 0,-2 22 0,-1 18 0,-1 8 0,-1-19 0,2-18 0,1-18 0,4-13 0,2-6 0,2-4 0,2-1 0,0 0 0,-1 0 0,-2 0 0,0 0 0,0 1 0,1 1 0,1-1 0,0 1 0,2 2 0,1 17 0,-4-6 0,1 12 0,-5-17 0,1-4 0,1-3 0,1-5 0,2-8 0,0-7 0,1-7 0,-1-5 0,-4-1 0,-1-7 0,-2-10 0,3-13 0,4-6 0,2 3 0,0 15 0,-2 17 0,-1 11 0,-3 9 0,-1 0 0,0 2 0,-2 1 0,-1 1 0,-2 1 0,0 0 0,-1-2 0,1-2 0,0 0 0,-1 0 0,-1 2 0,-1-1 0,-1-1 0,1 0 0,0 1 0,-1 2 0,-2 3 0,-3 2 0,0 2 0,0 0 0,0-1 0,3 1 0,0 0 0,0 0 0,1 3 0,4-2 0,1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9:30:15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0 317 24575,'15'0'0,"1"0"0,5 0 0,16 0 0,15 0 0,4 0 0,-1 0 0,-2 0 0,15 0 0,19-1 0,7-3 0,-13-3 0,-24 0 0,-20 2 0,-17 4 0,17 1 0,47-8 0,-15 0 0,6-2 0,16-1 0,3-1 0,-2-1 0,-3 1 0,-15 4 0,-6 1 0,23 0 0,-38 5 0,-28 2 0,4-3 0,26-4 0,25-5 0,17 0 0,-14 2 0,-26 6 0,-23 2 0,-13 2 0,8 0 0,18 0 0,17 0 0,5 0 0,-12 0 0,-19 0 0,-15 0 0,6 0 0,23-4 0,-4-1 0,6-1 0,11-3 0,2 0 0,2 0 0,-1 1 0,-7 0 0,-6 2 0,15-1 0,-26 5 0,-9 0 0,9 2 0,33 0 0,-27 0 0,1 0 0,2 0 0,-2 0 0,40 0 0,-36 0 0,-13-1 0,4-3 0,28-6 0,-20 2 0,5 0 0,12-1 0,2 1 0,1 1 0,0 1 0,-5 2 0,-2 2 0,-8 1 0,-1 1 0,41 3 0,-49 1 0,0 1 0,2 1 0,0 1 0,0 1 0,0-1 0,-1-1 0,-2-1 0,32 1 0,-24-4 0,-13-2 0,-8 0 0,-5 0 0,-1 0 0,-6 0 0,-5 0 0,-4-2 0,-8 2 0,-3-2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9:30:16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24575,'44'0'0,"-6"0"0,2 0 0,-1 0 0,14 0 0,43 0 0,-32 0 0,4 0 0,7 0 0,-1 0 0,-5 0 0,-4 0 0,25 0 0,-37 0 0,-18 0 0,13 0 0,31 1 0,-25 2 0,2 2 0,1 1 0,0 1 0,36 11 0,-32 0 0,-30-8 0,-16-2 0,-5-3 0,4 0 0,5 1 0,1-2 0,-2 0 0,-7 0 0,-4-1 0,0 0 0,10 0 0,17 3 0,13 5 0,4 2 0,-9-3 0,-12-2 0,-9-5 0,3-1 0,12 2 0,9 1 0,1 2 0,-9 0 0,-19-2 0,-12-2 0,-5-2 0,-3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9:30:17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24575,'0'11'0,"0"2"0,0 6 0,0 11 0,0 12 0,0 8 0,0-5 0,0-15-1696,0-13 0,0-11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9:30:19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1 319 24575,'0'9'0,"0"2"0,0-2 0,0 0 0,1 0 0,4 1 0,4 9 0,6 14 0,4 18 0,1 12 0,-4-1 0,-6-12 0,-6-16 0,-4-11 0,0 2 0,0 10 0,0 6 0,0 0 0,0-13 0,1-13 0,5-7 0,11-5 0,14-1 0,10 1 0,0-1 0,-8-2 0,-12-1 0,-9-8 0,-3-20 0,2-17 0,5-17 0,6-3 0,0 9 0,-5 9 0,-8 13 0,-6 11 0,-3 5 0,-2-1 0,-5-6 0,-7-14 0,-12-17 0,-8-9 0,0-1 0,2 10 0,9 19 0,7 14 0,2 6 0,-2 2 0,-6-4 0,-7 1 0,-2 1 0,2 3 0,6 5 0,7 5 0,7 6 0,3 6 0,2 1 0,3 1 0,-1-6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9:30:28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1 279 24575,'32'-14'0,"7"-7"0,18-12 0,5-4 0,-4 2 0,-15 11 0,-18 13 0,1 2 0,9-3 0,13-6 0,6-2 0,-13 5 0,-11 7 0,-15 4 0,-2 3 0,12 1 0,17-1 0,15-1 0,2-2 0,-13-1 0,-18 2 0,-11 1 0,3 3 0,7 5 0,12 3 0,1 5 0,-8 1 0,-12-2 0,-10-2 0,-6-1 0,-2 1 0,6 17 0,11 21 0,9 23 0,6 11 0,-4-10 0,-8-18 0,-11-21 0,-6-14 0,-5-9 0,0-3 0,0-1 0,0-1 0,0 1 0,0 3 0,1 6 0,3 5 0,1 3 0,1-2 0,-2-5 0,-3-3 0,-1-5 0,0-1 0,0-1 0,3 10 0,5 19 0,4 18 0,5 10 0,0-9 0,-4-18 0,-4-16 0,-5-12 0,-4-9 0,-4-5 0,-1-1 0,-15 0 0,-9 2 0,-14 0 0,-17-1 0,8 1 0,-3 1 0,11 1 0,17 0 0,4 0 0,13 2 0,2 1 0,1 2 0,3 1 0,2 2 0,2 0 0,0 1 0,0-1 0,1 0 0,3 3 0,0-4 0,3 1 0,-3-3 0,1 0 0,2-1 0,-1 0 0,2 1 0,0 2 0,4 3 0,4 1 0,0-1 0,-1-3 0,-4-4 0,-3-1 0,3 0 0,11-1 0,16-3 0,11-3 0,-1-2 0,-11 1 0,-15 0 0,-11 1 0,-3 2 0,0 0 0,11 0 0,11-3 0,4-2 0,-3 0 0,-10 1 0,-9 2 0,-4 1 0,-3-3 0,-4 3 0,1-3 0,-3 4 0,-1 1 0,-2 0 0,-2 1 0,-2 1 0,-2 2 0,2 0 0,1 0 0,-1 0 0,5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9:30:30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24575,'0'37'0,"0"-3"0,0 2 0,0-11 0,0-8 0,0 19 0,0 21 0,0 21 0,2 5 0,0-22 0,0-20 0,0-22 0,-2-10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9:30:32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24575,'38'0'0,"-18"0"0,21 0 0,-25 0 0,0 0 0,14 0 0,25 0 0,23 0 0,18 0 0,-43 0 0,-3 0 0,17-3 0,-17 0 0,-33-1 0,-10 1 0,1 3 0,-3 0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9:30:42.3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971 0 24575,'-53'0'0,"-11"0"0,-26 0 0,36 0 0,-3 0 0,1 0 0,0 0 0,4 0 0,2 0 0,-29 0 0,32 0 0,15 0 0,0 0 0,-7 0 0,-10 3 0,-4 3 0,12 1 0,12 1 0,12-1 0,9-1 0,3-1 0,2 1 0,1 3 0,0 7 0,2 6 0,0 4 0,1 5 0,3-5 0,0-4 0,1-4 0,2-4 0,0 8 0,0 29 0,-2 28 0,-3 19 0,-4-3 0,0-27 0,-1-25 0,2-19 0,1-12 0,0-4 0,0-1 0,1 0 0,1-1 0,2 1 0,0 0 0,-1 3 0,1 1 0,0-3 0,2-2 0,-1-5 0,1-12 0,6-16 0,-8 12 0,4-7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36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1494 195 24575,'-9'0'0,"-4"0"0,-3 0 0,-10 0 0,-9 0 0,-23 0 0,-31 0 0,35 2 0,-1 1 0,-1 1 0,1 0 0,-37 9 0,30 0 0,13 6 0,-10 14 0,15-7 0,-4 4 0,-9 5 0,-4 2 0,-3 1 0,0-1 0,5-4 0,4-2 0,-23 14 0,31-13 0,21 4 0,3 20 0,-8 30 0,13-34 0,-1 2 0,1-1 0,2-2 0,-7 33 0,11-27 0,10-22 0,6 1 0,14 31 0,1-12 0,6 6 0,11 22 0,4 5 0,-9-24 0,1 0 0,2-2 0,1-2 0,1-1 0,0-2 0,18 18 0,1-5 0,-3-14 0,2-4 0,2-2 0,1-3 0,2 0 0,1-2 0,2-1 0,1-1 0,3 0 0,2-4 0,0-5 0,1-4 0,-3-6 0,1-4 0,-2-6 0,-1-4 0,-4-4 0,0-3 0,4 0 0,0-4 0,5-2 0,-1-3 0,3-1 0,0-4 0,1-2 0,-1-2 0,-4-3 0,-3-2 0,-4-2 0,-3-1 0,-4-2 0,-1-3 0,-3-4 0,-2-3 0,-2-3 0,-3-2 0,-1-4 0,-2-2 0,-2-5 0,-3-2 0,-5-1 0,-3-2 0,-3 0 0,-3 1 0,-4 4 0,-2 3 0,3-30 0,-8 25 0,-5 1 0,-4-35 0,-1 26 0,-1-4 0,-2-16 0,-2-2 0,-1-1 0,-1 3 0,-1 15 0,0 5 0,-6-26 0,5 44 0,-3 17 0,-16-6 0,-19-18 0,-14-14 0,0 2 0,16 17 0,15 17 0,4 8 0,-17-5 0,-42-22 0,29 15 0,-3-2 0,-5-3 0,2 0 0,7 3 0,4 1 0,-15-13 0,29 20 0,19 13 0,10 7 0,2 4 0,1-1 0,1-2 0,-3-1 0,-13-4 0,-25-8 0,-24-8 0,-20-6 0,0 1 0,19 9 0,23 8 0,22 9 0,11 4 0,2 7 0,-3 6 0,-2 4 0,4 2 0,3-3 0,8-7 0,1-3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9:30:45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 24575,'25'-4'0,"14"1"0,15 3 0,5 0 0,-8 0 0,-20 0 0,-17 0 0,-6 0 0,-2 0 0,1 0 0,1 0 0,21 0 0,25 0 0,19 0 0,6-1 0,-19-1 0,-22 0 0,-17 1 0,-12 4 0,-6 0 0,-3 3 0,-1 0 0,-5 2 0,-8 3 0,-5 2 0,-7 3 0,0 1 0,1 0 0,1-2 0,0-6 0,2-4 0,0-3 0,0-2 0,4-2 0,0-5 0,2-5 0,4-5 0,2 0 0,0 3 0,2 5 0,-1 4 0,-1 4 0,-1 1 0,-2 0 0,-1 0 0,0 0 0,1 0 0,2 0 0,2 0 0,-1 0 0,0 0 0,0 0 0,-1 0 0,0 1 0,-1 3 0,-1 1 0,2-2 0,4-4 0,8-5 0,0 0 0,4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9:30:47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24575,'0'19'0,"0"4"0,0 7 0,0 7 0,0 2 0,0 0 0,0-2 0,2-3 0,0-5 0,1-6 0,0-6 0,-2-3 0,1 0 0,-2 0 0,0 0 0,0 0 0,0-1 0,0 1 0,0-1 0,3-1 0,0-6 0,0-4 0,0-8 0,-1-7-1696,1-33 0,-1 27 0,-2-20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9:30:49.9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1 159 24575,'27'-2'0,"0"-3"0,-1-1 0,0-3 0,1 1 0,-3 1 0,0 1 0,-6 2 0,-2 2 0,34-7 0,27-7 0,-28 5 0,3-1 0,2 0 0,-2-1 0,20-5 0,-23 7 0,-26 5 0,-18 4 0,-10 4 0,-9 2 0,-6 3 0,-2 2 0,-3 0 0,-3-3 0,-1 2 0,-4 0 0,-3 2 0,-3 4 0,2-2 0,4-1 0,7-2 0,7-3 0,5-2 0,3-1 0,0-2 0,0 2 0,2-1 0,-1 0 0,3-1 0,1-1 0,-1 1 0,2-1 0,-1 0 0,-2 0 0,0 1 0,0 1 0,-1 0 0,0-1 0,0 1 0,1 1 0,3 2 0,2 0 0,2-3 0,7-11 0,-5 5 0,5-6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43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1899 158 24575,'-9'0'0,"-7"0"0,0 0 0,-11 0 0,-5 0 0,3 0 0,0 0 0,5 0 0,-6 3 0,-19 9 0,-19 10 0,-5 5 0,6-1 0,19-7 0,17-6 0,4-2 0,-5 1 0,-12 2 0,-8 3 0,-1-1 0,7-3 0,6-2 0,-4-2 0,-17 2 0,-20 4 0,-7 3 0,-5 2 0,14-1 0,14 0 0,16-2 0,14 0 0,-5 7 0,-22 14 0,-18 9 0,-6 4 0,14-9 0,25-14 0,22-11 0,14-7 0,6-2 0,4-1 0,1 2 0,-1 1 0,1 0 0,0 1 0,0 20 0,-2 30 0,-4 34 0,2-37 0,0 0 0,0-4 0,0-3 0,-2 26 0,4-30 0,3-21 0,4-10 0,23 19 0,20 18 0,18 14 0,1 3 0,-17-19 0,-16-16 0,-15-15 0,-9-9 0,-1-5 0,-2 0 0,17 15 0,17 22 0,17 19 0,11 9 0,-31-34 0,2-2 0,38 22 0,-4-14 0,9-3 0,6 1 0,-35-12 0,2 4 0,9 6 0,1 2 0,1 1 0,-2 1 0,-6-5 0,-2-2 0,-10-7 0,-2-4 0,26 9 0,-8-17 0,6-10 0,13-3 0,10-12 0,-2-7 0,-6-12 0,-8-10 0,-3-11 0,-30 19 0,1-3 0,7-6 0,2-2 0,1-4 0,-1-1 0,-3 2 0,-2-1 0,-8 3 0,-4-1 0,14-32 0,-13-1 0,-21 20 0,-4-5 0,-1-13 0,-3-4 0,-1-10 0,-3-2 0,0-2 0,-2 3 0,-2 18 0,0 5 0,0-31 0,0 42 0,0 28 0,-7-3 0,-18-34 0,-1 2 0,-4-9 0,-10-19 0,-2-4 0,12 26 0,-1-1 0,0 2 0,-10-27 0,2 7 0,10 22 0,3 8 0,-7-15 0,14 42 0,7 22 0,-8 7 0,-9 0 0,-7 0 0,-2 0 0,8 0 0,8 0 0,4 0 0,-4 3 0,-6 2 0,-17 5 0,14-4 0,-1 1 0,22-5 0,5-1 0,1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49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5274 194 24575,'-14'0'0,"-16"0"0,-23 0 0,-42 0 0,5 0 0,35 0 0,0 0 0,2 0 0,4 0 0,-23 0 0,3 0 0,42 0 0,-13 0 0,-32 0 0,13 0 0,-5-1 0,-13-1 0,-1-1 0,-1-1 0,2-1 0,8 0 0,5-1 0,-24-4 0,26 5 0,-3 3 0,16 3 0,-5 1 0,-24 2 0,-7 3 0,-12 2 0,-2 2 0,32-3 0,0 1 0,2 0 0,-20 3 0,6 1 0,23-4 0,5-1 0,-16 2 0,11-5 0,-6-4 0,-14 0 0,-5-1 0,22 0 0,16 0 0,11 0 0,-31 0 0,9-1 0,-5 0 0,-15-1 0,-4 0 0,-8-1 0,1-1 0,11 0 0,6 0 0,16 0 0,4 0 0,-18 0 0,10 2 0,-22 2 0,22-2 0,-5 0 0,-13-2 0,-3-1 0,2-1 0,3 0 0,10-1 0,6 1 0,-20-4 0,34 3 0,23 3 0,9 2 0,2 2 0,2 0 0,0 0 0,-6 0 0,-21 5 0,-18 11 0,-26 11 0,-11 9 0,7 0 0,13-6 0,23-9 0,20-7 0,14-3 0,4 17 0,-8 35 0,2-12 0,-2 4 0,-2 10 0,-2 2 0,0-1 0,1-1 0,3-11 0,1-4 0,-2 17 0,8-26 0,6-18 0,2 9 0,6 33 0,-1-16 0,2 3 0,2 12 0,2 1 0,1-2 0,2-2 0,11 32 0,-3-33 0,-5-28 0,-3-11 0,-5-4 0,-3 0 0,-3-3 0,2-2 0,5 17 0,3 26 0,8 25 0,2 12 0,-3-15 0,-4-25 0,-7-20 0,-3 5 0,2 40 0,-3-15 0,2 8 0,1 13 0,2 4 0,1 0 0,0-2 0,-1-15 0,0-6 0,5 18 0,-5-36 0,-1-28 0,1-10 0,-1-2 0,0-3 0,-2 0 0,16 0 0,34 14 0,-12 1 0,5 5 0,11 7 0,1 3 0,0 3 0,-3 2 0,-10-7 0,-4-1 0,16 10 0,-28-19 0,7-13 0,60-8 0,-39-3 0,9-1 0,4-1-498,-2 0 1,3 0 0,4-1 0,2-1 497,13-1 0,2-2 0,3-1 0,-2-2 0,2-1 0,0-1 0,-1-2 0,-1 0 0,-7-1 0,-1-1 0,-2-2 0,-2 0 0,-8 0 0,-1-1 0,-3 0 0,-1-1-62,9-4 1,-2 0 0,-2 2 61,-6 4 0,-1 1 0,0 3 0,-1 3 0,1 2 0,0 3 0,-2 2 0,1 2 0,0 1 0,1 2 0,-1 1 0,-1 1 0,29 1 0,-5 2 0,-15 0 0,-5 2 0,-13-1 0,-4 2 0,27 5 0,-4 2 0,18 4 0,-37-5 0,2 1 0,6 3 0,0 2 985,-3-2 0,-3 1-985,-10-2 0,-4 0 203,19 8-203,-29-10 0,-14-3 0,6-3 0,11 0 0,8-1 0,-1-1 0,-9-3 0,-10-2 0,0-1 0,11-5 0,16-3 0,19-1 0,8 1 0,-7 6 0,-17 2 0,-22 1 0,-20-1 0,-10-3 0,-4-25 0,-2-24 0,2-17 0,1-8 0,-1 19 0,0-10 0,-2 18 0,0-7 0,0-29 0,0-10 0,0 19 0,0-4 0,0 0-175,0-4 1,0 0 0,0 2 174,0 7 0,0 2 0,0 6 0,0-8 0,0 8 0,0-19 0,-1 46 0,-1 24 0,1 7 0,-2 4 523,-1-1-523,-15-27 0,-23-54 0,9 12 0,-3-8 0,9 17 0,-1-3 0,1 1 0,1-1 0,-1 1 0,3 1 0,-8-20 0,3 7 0,10 24 0,2 6 0,-4-15 0,13 32 0,3 19 0,1 7 0,0 2 0,-1 2 0,1-1 0,0 0 0,-1-4 0,-7-12 0,-8-11 0,-6-7 0,-1 2 0,5 12 0,3 11 0,-7 4 0,-18 2 0,-36-4 0,26 4 0,-5 0 0,-13-1 0,-3 1 0,-4 0 0,0 0 0,7 1 0,3 1 0,11 2 0,4 1 0,-13-1 0,25 3 0,6 1 0,-2 2 0,-5 1 0,5 2 0,13 2 0,17 8 0,6-9 0,7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9:29:54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10 24575,'0'9'0,"0"5"0,0 8 0,0 5 0,0 4 0,2 0 0,2-1 0,1-1 0,1 15 0,-2 27 0,-3 26 0,0-40 0,-2-1 0,2-3 0,-2-3 0,1 27 0,0-28 0,2-19 0,3-14 0,3-8 0,1-4 0,0-2 0,-2-2 0,-1 0 0,1 0 0,0-2 0,-1-2 0,-2-3 0,-3-5 0,-1-6 0,0-8 0,2-11 0,0-10 0,1 1 0,-1 4 0,-2 7 0,0 6 0,0 2 0,0 1 0,0-2 0,0 0 0,0 1 0,0 3 0,-2 4 0,-4 5 0,-1 3 0,-4 2 0,3 3 0,2-1 0,1 0 0,4 1 0,0-1 0,1 0 0,0 1 0,0-1 0,-1-4 0,1-3 0,0-6 0,0-6 0,0 0 0,-1 3 0,-1 4 0,0 7 0,0 4 0,2 0 0,0 2 0,0-2 0,-1 1 0,-2 0 0,0 1 0,-2 2 0,2 0 0,-1 1 0,0 2 0,-1 1 0,-4 1 0,-6 1 0,-6 1 0,-3 2 0,1 3 0,7 0 0,8 4-1696,5 9 0,3-11 0,-1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9:29:5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24575,'0'9'0,"0"1"0,0 1 0,0 2 0,0 1 0,0-1 0,0 1 0,1 0 0,1-1 0,1 1 0,2-1 0,0 0 0,2-1 0,-1 0 0,3 0 0,0 2 0,0 0 0,-2 1 0,-3 1 0,0 0 0,0 0 0,0-2 0,0-1 0,-1 1 0,-2 0 0,-1-1 0,0-1 0,0 0 0,1-1 0,1 0 0,0 1 0,1-2 0,-1 1 0,0-2 0,0 0 0,-1-2 0,0 0 0,1 2 0,1 1 0,1 3 0,0 0 0,2-1 0,0-3 0,1-1 0,0-1 0,-2-4 0,-1 0 0,1 1 0,0 2 0,4 3 0,-1 1 0,-1-2 0,-1-1 0,-4-3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9:29:58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0 475 24575,'45'0'0,"31"0"0,-23-3 0,6 0 0,30-5 0,8-1 0,-29 2 0,2-1 0,-1 0 0,1 0 0,0 0 0,-2 0 0,29-2 0,-2 0 0,-6 2 0,-1 0 0,0-1 0,0 0 0,2 0 0,3 0 0,-11 0 0,3 0 0,1 0-202,-7 1 1,1-1-1,-1 1 202,2 0 0,0 0 0,2 1 0,10 0 0,2 1 0,-5 1 0,-17 2 0,-3 2 0,-1-1 0,30 0 0,0-1 0,-24 1 0,2 0 0,-2 0 0,26-2 0,-2-1 0,-30 1 0,1 0 0,3 0 0,19-2 0,5 0 0,-3-1 0,-11 0 0,-2 0 0,-1 0 0,0-1 0,0 0 0,0-1 0,3 1 0,0 0 0,-5 1 0,9-2 0,-3 2 0,-18 2 0,2 1 0,-1 0 0,27 0 0,-3 1 0,-5 1 0,0 1 0,7 0 0,-2 2 0,-13 0 0,0 2 0,12 1 0,1 2 0,-8 1 0,-2 1 0,-6 0 0,-1-1 0,0-2 0,-2-1 302,-15-2 1,-2-1-303,2-1 0,-1 0 0,44-3 0,-22-1 0,-6-3 0,-18-2 0,-7 3 0,-10 0 0,-11-2 0,-5-5 0,-8-6 0,-3-3 0,-6 1 0,-3 9 0,-1 13 0,0 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9:30:01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0 457 24575,'9'-3'0,"20"0"0,26 3 0,40 0 0,-21 0 0,7 0 0,-15 0 0,2 0 0,3 0-485,13 0 1,3 0-1,2 0 485,4 0 0,2 0 0,-2 0 0,-7-1 0,-1 1 0,-1-1 0,-3 0 0,-2-1 0,-1 0-29,-7-1 1,-3 1 0,0-2 28,32-2 0,-1 0 0,-29 2 0,1-1 0,0 0 0,-3 1 0,0-1 0,-1 1 0,31-2 0,-2 1 0,-14 2 0,-4 0 0,-18 1 0,-6 1 0,19 1 0,-33 0 0,-3 0 1075,17-8-1075,19-8 232,-20 3 0,4-3-232,12-3 0,1 0 0,-1 1 0,-1 1 0,-1 2 0,-3 1 0,30-5 0,-14 2 0,-29 5 0,3-1 0,20-5 0,6-1 0,-10 5 0,4-1 0,1 1 0,3 1 0,1-1 0,0 3 0,-4 1 0,0 1 0,-3 2 0,18 0 0,-8 2 0,-27 2 0,-6 2 0,13 1 0,-23 0 0,19 0 0,-9 5 0,6 4 0,17 5 0,3 6 0,8 6 0,1 5 0,-7 2 0,-5 2 0,-17-5 0,-4-1 0,16 14 0,-32-19 0,0-11 0,29-6 0,-13-2 0,6 1 0,10 1 0,2 2 0,2 2 0,-3 2 0,-10-1 0,-5 1 0,20 10 0,-28-6 0,-20-6 0,-4-5 0,5-4 0,4-2 0,-1 0 0,-6 0 0,-7 0 0,-3-2 0,2-3 0,5-4 0,5-3 0,4-1 0,-4 2 0,-5 2 0,-2 0 0,4 0 0,3-1 0,0 1 0,-10 3 0,-7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9:30:05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24575,'0'22'0,"0"8"0,0 6 0,0 3 0,0 1 0,0 6 0,0 12 0,0 5 0,0-2 0,0-15 0,0-15 0,0-14 0,1-7 0,1-1 0,0 16 0,-1 26 0,1 20 0,1 10 0,-1-17 0,2-21 0,-1-19 0,2-11 0,-1-5 0,-1-1 0,0 0 0,-1 3 0,0 12 0,0 16 0,-2 12 0,1 1 0,1-14 0,1-13 0,0-11 0,1-6 0,0-3 0,0-3 0,1-1 0,1 0 0,0 0 0,1 0 0,0 1 0,0 1 0,1 0 0,-2-2 0,2-3 0,1-12 0,3-12 0,1-10 0,0-3 0,0 2 0,-1 4 0,2 1 0,0 1 0,1-1 0,1-3 0,-1 0 0,1 2 0,-3 5 0,-5 9 0,-3 5 0,-3 1 0,-2 4 0,0-2 0,0 2 0,0 0 0,0 0 0,0-1 0,-1 1 0,-2 0 0,-2 1 0,-1 1 0,-1 0 0,0-1 0,0-1 0,0 0 0,0 0 0,0 0 0,0 0 0,3 2 0,0 0 0,1-4 0,0-4 0,-1-4 0,-1 0 0,1 2 0,0 4 0,1 1 0,1 3 0,1 2 0,0 0 0,1 2 0,0 0 0,0 0 0,0 0 0,0 0 0,-2 0 0,-1 0 0,-2-2 0,0 0 0,2-1 0,0 1 0,0-2 0,1 1 0,1 0 0,1-1 0,0 1 0,-1 1 0,-1-1 0,-1 1 0,0 0 0,1 0 0,-1 1 0,-1-2 0,0 1 0,-3 1 0,2 2 0,-2 1 0,0 4 0,1-1 0,1 0 0,1 0 0,-3-1 0,1-3 0,0 0 0,-1 1 0,1 0 0,-2 4 0,4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64E6-BC4F-F58E-8678-31D5977CE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7CBFE-72CB-58E0-2B33-077524615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39AB5-13CB-A9A1-6121-D79E9542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CB33F-F933-5C61-8B97-EF9AB5FF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750C7-1702-698D-3CE3-8BE930B0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1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EEE8-B96E-F212-D4F8-50F08314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D01BF-0BA1-D75D-FA4B-8179E31AD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AE0DA-E223-4ED2-9308-05BBCE3D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5A8DB-4143-3F5F-4BBD-39657549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5B5C-10FF-94BC-2C85-3D5FD832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239BC-59D9-C9A8-9A19-3D9845601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98DC9-263C-1E65-76E1-616E9D4D1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76462-883E-9E91-0479-21856AF1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720B-85D3-3246-2507-00348BA1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8F23C-030F-9BA6-0F11-B08CC635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C6DC-389E-A79B-5319-1D9B87D6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DC99-22EA-E6C2-ED1B-DDBF5BAE1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96D9-0A3E-FBD1-EC8F-29CEFB1F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87D1-5FB7-B6B4-EDC6-19EB5A8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35AF4-AAE0-B4DD-7C11-3DEC374A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2AC5-6949-4A4E-45AD-FF35BF8F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1ECA4-38E4-7FA9-E706-ED323878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EF007-4C0C-0E3E-3A8C-4CFD6C0F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CAF3-B5B4-A6AE-185F-1F266A47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C755-CDDA-197C-EBAE-87B288C5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3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E8E9-5BAA-1F62-C209-F2E1B099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2B5C3-7EFB-8A53-6264-6F110DFE7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A2006-1FFD-27DD-0EA1-EA97F89C3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470B4-179A-FC85-D4D7-6DECD131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957D6-ED41-5467-B4BE-42FBF12D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07E14-D4BF-4B1D-A979-F59E5433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4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3EF2-630D-D343-9CE0-1FC6C4F8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11493-E63C-B85B-4151-9FE74549B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020FF-8F6E-4563-DA78-2FA4337C5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7DD3F-BF9A-266F-7DA4-DA3CE91CE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49792-1ED7-6E34-E146-BBCBA0369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44038-A3D7-64DA-5722-E09C656B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3932E-DFAB-836D-2BEB-1286F53D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ACFB3-56F8-EEC7-43F8-7050F474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CE1-D06E-3B0F-31BC-3F2C52DC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2FEB0-B14C-253E-144C-C0B42959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2537F-62E9-2C0A-DD5C-7AB9B0A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59D71-D88C-52CB-DE79-A1B2A8AF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72DEB-DB3D-5D56-B33F-032E15B6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B25FB-5C48-27D1-5F26-B9903EBA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0DF2D-8C7E-95BD-7517-BA7FF940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84B8-8DA3-12D3-94B8-448D084F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02C4-917E-7D57-19B5-4218E5A0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06C79-CC32-D650-43FA-3F08783D8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72614-2701-48BE-5FD0-9CDA23E0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0915F-CE87-9DF5-4455-E1D19D29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FC955-31F4-D035-A50B-D6EB7ED8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7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A285-4173-F4E4-9D48-1EAF1CFE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E1D5-314A-B085-B8B2-C17A9375C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93D9-D839-83DA-1907-50F53396B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5A2BF-D283-26F8-39EA-BB92601F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4B8D8-8239-5E5D-F481-8CBEB3FC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E7FF4-EDD7-33A6-C9E0-0834D7C5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9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1C04D-402D-4974-0801-27D34617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61EB9-D29D-C7AC-37CA-6D2EB8CFF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86F37-55AD-8176-DEB8-B1815EBDB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4C5E5-BF79-0343-94DF-F2131E2A82AB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9254A-F689-956A-E927-B2CD0B698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416EA-41D7-1FF0-988E-DFE24AC06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4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7BFFD-EE6C-AE79-FC80-AA61B05DCCB3}"/>
              </a:ext>
            </a:extLst>
          </p:cNvPr>
          <p:cNvSpPr txBox="1"/>
          <p:nvPr/>
        </p:nvSpPr>
        <p:spPr>
          <a:xfrm>
            <a:off x="1590805" y="85177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 / SENDER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79F6E-9944-A01E-AF60-F8EFF89B102A}"/>
              </a:ext>
            </a:extLst>
          </p:cNvPr>
          <p:cNvSpPr txBox="1"/>
          <p:nvPr/>
        </p:nvSpPr>
        <p:spPr>
          <a:xfrm>
            <a:off x="8020715" y="851770"/>
            <a:ext cx="20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 / RECEIVER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08692-EAFE-D07B-D894-F64AB93D9A49}"/>
              </a:ext>
            </a:extLst>
          </p:cNvPr>
          <p:cNvSpPr txBox="1"/>
          <p:nvPr/>
        </p:nvSpPr>
        <p:spPr>
          <a:xfrm>
            <a:off x="1473567" y="1859339"/>
            <a:ext cx="23374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 //create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connect()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send()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close() //end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906689-75EF-A334-34DA-21067105C76F}"/>
              </a:ext>
            </a:extLst>
          </p:cNvPr>
          <p:cNvCxnSpPr/>
          <p:nvPr/>
        </p:nvCxnSpPr>
        <p:spPr>
          <a:xfrm flipH="1">
            <a:off x="713280" y="4016912"/>
            <a:ext cx="7602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508571-8C32-62AC-47A3-61F3B63921E2}"/>
              </a:ext>
            </a:extLst>
          </p:cNvPr>
          <p:cNvCxnSpPr>
            <a:cxnSpLocks/>
          </p:cNvCxnSpPr>
          <p:nvPr/>
        </p:nvCxnSpPr>
        <p:spPr>
          <a:xfrm>
            <a:off x="714664" y="3428999"/>
            <a:ext cx="0" cy="6072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62D908-198E-6FBF-5FE3-289B937E48A5}"/>
              </a:ext>
            </a:extLst>
          </p:cNvPr>
          <p:cNvCxnSpPr/>
          <p:nvPr/>
        </p:nvCxnSpPr>
        <p:spPr>
          <a:xfrm flipH="1">
            <a:off x="713279" y="3428999"/>
            <a:ext cx="760287" cy="0"/>
          </a:xfrm>
          <a:prstGeom prst="line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9FDFAE-3C15-92F4-BC9B-F940F1F9145F}"/>
              </a:ext>
            </a:extLst>
          </p:cNvPr>
          <p:cNvSpPr txBox="1"/>
          <p:nvPr/>
        </p:nvSpPr>
        <p:spPr>
          <a:xfrm>
            <a:off x="8020715" y="1197549"/>
            <a:ext cx="423705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 //create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bind()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listen()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accept() //wait for a connection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send()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close() //end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8115E9-4845-D3DB-F4BC-1595E9BE8430}"/>
              </a:ext>
            </a:extLst>
          </p:cNvPr>
          <p:cNvCxnSpPr/>
          <p:nvPr/>
        </p:nvCxnSpPr>
        <p:spPr>
          <a:xfrm flipH="1">
            <a:off x="9051650" y="4457411"/>
            <a:ext cx="7602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B75223-73FA-E371-D77C-3BC776853B77}"/>
              </a:ext>
            </a:extLst>
          </p:cNvPr>
          <p:cNvCxnSpPr>
            <a:cxnSpLocks/>
          </p:cNvCxnSpPr>
          <p:nvPr/>
        </p:nvCxnSpPr>
        <p:spPr>
          <a:xfrm>
            <a:off x="9811937" y="3850133"/>
            <a:ext cx="0" cy="6072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4F19BF-38C4-B174-0FA7-3D1DB277BE38}"/>
              </a:ext>
            </a:extLst>
          </p:cNvPr>
          <p:cNvCxnSpPr>
            <a:cxnSpLocks/>
          </p:cNvCxnSpPr>
          <p:nvPr/>
        </p:nvCxnSpPr>
        <p:spPr>
          <a:xfrm>
            <a:off x="9051650" y="3850133"/>
            <a:ext cx="760287" cy="0"/>
          </a:xfrm>
          <a:prstGeom prst="line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4B958E-A76A-2F42-7A47-A85FBB401D3A}"/>
              </a:ext>
            </a:extLst>
          </p:cNvPr>
          <p:cNvCxnSpPr>
            <a:cxnSpLocks/>
          </p:cNvCxnSpPr>
          <p:nvPr/>
        </p:nvCxnSpPr>
        <p:spPr>
          <a:xfrm flipH="1" flipV="1">
            <a:off x="2506588" y="3453006"/>
            <a:ext cx="5514127" cy="397127"/>
          </a:xfrm>
          <a:prstGeom prst="line">
            <a:avLst/>
          </a:prstGeom>
          <a:ln w="38100">
            <a:solidFill>
              <a:srgbClr val="7030A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57D25C-B903-C880-1D4E-55D4D4A9F44E}"/>
              </a:ext>
            </a:extLst>
          </p:cNvPr>
          <p:cNvCxnSpPr>
            <a:cxnSpLocks/>
          </p:cNvCxnSpPr>
          <p:nvPr/>
        </p:nvCxnSpPr>
        <p:spPr>
          <a:xfrm>
            <a:off x="2380062" y="3955209"/>
            <a:ext cx="5640652" cy="453192"/>
          </a:xfrm>
          <a:prstGeom prst="line">
            <a:avLst/>
          </a:prstGeom>
          <a:ln w="38100">
            <a:solidFill>
              <a:srgbClr val="7030A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E6BA32-B763-8FC4-29A6-029A7D3CB2F9}"/>
              </a:ext>
            </a:extLst>
          </p:cNvPr>
          <p:cNvCxnSpPr>
            <a:cxnSpLocks/>
          </p:cNvCxnSpPr>
          <p:nvPr/>
        </p:nvCxnSpPr>
        <p:spPr>
          <a:xfrm flipH="1" flipV="1">
            <a:off x="2866809" y="2538197"/>
            <a:ext cx="5153905" cy="543356"/>
          </a:xfrm>
          <a:prstGeom prst="line">
            <a:avLst/>
          </a:prstGeom>
          <a:ln w="38100">
            <a:solidFill>
              <a:schemeClr val="accent6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D39E704-2683-DC0F-22C3-17DFAA108581}"/>
              </a:ext>
            </a:extLst>
          </p:cNvPr>
          <p:cNvCxnSpPr/>
          <p:nvPr/>
        </p:nvCxnSpPr>
        <p:spPr>
          <a:xfrm flipH="1">
            <a:off x="9920487" y="5533638"/>
            <a:ext cx="7602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B15A3F-46AB-5657-FF21-35C8EA07F422}"/>
              </a:ext>
            </a:extLst>
          </p:cNvPr>
          <p:cNvCxnSpPr>
            <a:cxnSpLocks/>
          </p:cNvCxnSpPr>
          <p:nvPr/>
        </p:nvCxnSpPr>
        <p:spPr>
          <a:xfrm>
            <a:off x="10680774" y="3563332"/>
            <a:ext cx="0" cy="19703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F9508E-04C4-EEE4-58AE-B84AAD038470}"/>
              </a:ext>
            </a:extLst>
          </p:cNvPr>
          <p:cNvCxnSpPr>
            <a:cxnSpLocks/>
          </p:cNvCxnSpPr>
          <p:nvPr/>
        </p:nvCxnSpPr>
        <p:spPr>
          <a:xfrm>
            <a:off x="9162854" y="3223967"/>
            <a:ext cx="1517920" cy="339365"/>
          </a:xfrm>
          <a:prstGeom prst="line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86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2B76FD-33D3-0B72-E1E8-6E0A99C32F25}"/>
              </a:ext>
            </a:extLst>
          </p:cNvPr>
          <p:cNvSpPr/>
          <p:nvPr/>
        </p:nvSpPr>
        <p:spPr>
          <a:xfrm>
            <a:off x="2880231" y="5011271"/>
            <a:ext cx="324522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/ Net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B49BA-6867-3BAD-1167-90D5DF89205D}"/>
              </a:ext>
            </a:extLst>
          </p:cNvPr>
          <p:cNvSpPr txBox="1"/>
          <p:nvPr/>
        </p:nvSpPr>
        <p:spPr>
          <a:xfrm>
            <a:off x="3954123" y="5880847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5F80A4-6B9D-E79E-6B3A-A6FE402411F0}"/>
              </a:ext>
            </a:extLst>
          </p:cNvPr>
          <p:cNvSpPr/>
          <p:nvPr/>
        </p:nvSpPr>
        <p:spPr>
          <a:xfrm>
            <a:off x="7730137" y="5011271"/>
            <a:ext cx="3245223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/ Net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FC0A0-122B-84E0-A14F-593FF0D6EB53}"/>
              </a:ext>
            </a:extLst>
          </p:cNvPr>
          <p:cNvSpPr txBox="1"/>
          <p:nvPr/>
        </p:nvSpPr>
        <p:spPr>
          <a:xfrm>
            <a:off x="9090505" y="588084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2E1C7D-CA4B-7271-79CB-F9E812CFB98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125454" y="5239871"/>
            <a:ext cx="160468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16537D-A07A-D15E-327E-9B1407F0A8D6}"/>
              </a:ext>
            </a:extLst>
          </p:cNvPr>
          <p:cNvSpPr txBox="1"/>
          <p:nvPr/>
        </p:nvSpPr>
        <p:spPr>
          <a:xfrm>
            <a:off x="6424708" y="4870539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65C87B-A513-24AC-5B17-BC02A83A467A}"/>
              </a:ext>
            </a:extLst>
          </p:cNvPr>
          <p:cNvSpPr/>
          <p:nvPr/>
        </p:nvSpPr>
        <p:spPr>
          <a:xfrm>
            <a:off x="2880231" y="4028207"/>
            <a:ext cx="324522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Layer (IP)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93192-30FE-DCFB-6A5A-7641B6F232DF}"/>
              </a:ext>
            </a:extLst>
          </p:cNvPr>
          <p:cNvSpPr txBox="1"/>
          <p:nvPr/>
        </p:nvSpPr>
        <p:spPr>
          <a:xfrm>
            <a:off x="635068" y="5099139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59189E-1001-4790-5EF4-E83DD2DA300A}"/>
              </a:ext>
            </a:extLst>
          </p:cNvPr>
          <p:cNvSpPr/>
          <p:nvPr/>
        </p:nvSpPr>
        <p:spPr>
          <a:xfrm>
            <a:off x="2880231" y="3567535"/>
            <a:ext cx="324522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Layer (TCP or UDP)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A4ED38-BF0C-1FA7-3A8C-41582B588158}"/>
              </a:ext>
            </a:extLst>
          </p:cNvPr>
          <p:cNvSpPr/>
          <p:nvPr/>
        </p:nvSpPr>
        <p:spPr>
          <a:xfrm>
            <a:off x="7730136" y="4028207"/>
            <a:ext cx="3245223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(IP)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53344C-55EE-080C-F40A-9764BA5235B8}"/>
              </a:ext>
            </a:extLst>
          </p:cNvPr>
          <p:cNvSpPr/>
          <p:nvPr/>
        </p:nvSpPr>
        <p:spPr>
          <a:xfrm>
            <a:off x="7730136" y="3567535"/>
            <a:ext cx="3245223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Transport (TCP or UDP)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93C153B4-CB96-00BE-4F0A-CEBA86674AF8}"/>
              </a:ext>
            </a:extLst>
          </p:cNvPr>
          <p:cNvSpPr/>
          <p:nvPr/>
        </p:nvSpPr>
        <p:spPr>
          <a:xfrm>
            <a:off x="2431700" y="3429000"/>
            <a:ext cx="190918" cy="113295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D4FCC522-EF97-1410-D530-62088D376C00}"/>
              </a:ext>
            </a:extLst>
          </p:cNvPr>
          <p:cNvSpPr/>
          <p:nvPr/>
        </p:nvSpPr>
        <p:spPr>
          <a:xfrm flipH="1">
            <a:off x="11137513" y="3464909"/>
            <a:ext cx="190918" cy="113295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63881D-CCA1-8B89-9F40-AFACC7D9310B}"/>
              </a:ext>
            </a:extLst>
          </p:cNvPr>
          <p:cNvSpPr txBox="1"/>
          <p:nvPr/>
        </p:nvSpPr>
        <p:spPr>
          <a:xfrm>
            <a:off x="-4817" y="3708219"/>
            <a:ext cx="2383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Operating </a:t>
            </a:r>
            <a:br>
              <a:rPr lang="en-US" dirty="0"/>
            </a:br>
            <a:r>
              <a:rPr lang="en-US" dirty="0"/>
              <a:t>System</a:t>
            </a:r>
          </a:p>
          <a:p>
            <a:pPr algn="ctr"/>
            <a:r>
              <a:rPr lang="en-US" dirty="0"/>
              <a:t>(you cant do stuff here)</a:t>
            </a:r>
          </a:p>
          <a:p>
            <a:pPr algn="ctr"/>
            <a:r>
              <a:rPr lang="en-US" dirty="0"/>
              <a:t>- Linux, w/ </a:t>
            </a:r>
            <a:r>
              <a:rPr lang="en-US" dirty="0" err="1"/>
              <a:t>eBPF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EED8F1-DA6B-B4F6-D28A-C807AE5E2082}"/>
              </a:ext>
            </a:extLst>
          </p:cNvPr>
          <p:cNvSpPr/>
          <p:nvPr/>
        </p:nvSpPr>
        <p:spPr>
          <a:xfrm>
            <a:off x="2880231" y="1057048"/>
            <a:ext cx="3245223" cy="140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C5CED5-14B5-5733-B222-A23DF7457A01}"/>
              </a:ext>
            </a:extLst>
          </p:cNvPr>
          <p:cNvSpPr/>
          <p:nvPr/>
        </p:nvSpPr>
        <p:spPr>
          <a:xfrm>
            <a:off x="7691617" y="1035324"/>
            <a:ext cx="3245223" cy="1423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F0F0378-3E95-75ED-EE94-DEF8B2F14834}"/>
              </a:ext>
            </a:extLst>
          </p:cNvPr>
          <p:cNvSpPr/>
          <p:nvPr/>
        </p:nvSpPr>
        <p:spPr>
          <a:xfrm>
            <a:off x="353097" y="1920651"/>
            <a:ext cx="1668026" cy="8402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2CEA66-7CBC-65A8-94B1-97F562E7CCD5}"/>
              </a:ext>
            </a:extLst>
          </p:cNvPr>
          <p:cNvCxnSpPr/>
          <p:nvPr/>
        </p:nvCxnSpPr>
        <p:spPr>
          <a:xfrm>
            <a:off x="391885" y="3240213"/>
            <a:ext cx="11625943" cy="0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E3AD9E-8F29-8D68-8E9F-3FF376D7118C}"/>
              </a:ext>
            </a:extLst>
          </p:cNvPr>
          <p:cNvSpPr txBox="1"/>
          <p:nvPr/>
        </p:nvSpPr>
        <p:spPr>
          <a:xfrm rot="16200000">
            <a:off x="11111811" y="2055736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Userspace</a:t>
            </a:r>
            <a:br>
              <a:rPr lang="en-US" dirty="0"/>
            </a:br>
            <a:r>
              <a:rPr lang="en-US" dirty="0"/>
              <a:t>(Userland)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ECB0BD-A502-8E4D-C9A3-19B6F6DFF3B0}"/>
              </a:ext>
            </a:extLst>
          </p:cNvPr>
          <p:cNvSpPr txBox="1"/>
          <p:nvPr/>
        </p:nvSpPr>
        <p:spPr>
          <a:xfrm rot="16200000">
            <a:off x="11284590" y="3708861"/>
            <a:ext cx="839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F3086364-644A-D8E6-AE10-247BCC054227}"/>
              </a:ext>
            </a:extLst>
          </p:cNvPr>
          <p:cNvSpPr/>
          <p:nvPr/>
        </p:nvSpPr>
        <p:spPr>
          <a:xfrm>
            <a:off x="4089679" y="2458862"/>
            <a:ext cx="590412" cy="11086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5663A07-695B-B1E5-5035-2678EC8F15DA}"/>
              </a:ext>
            </a:extLst>
          </p:cNvPr>
          <p:cNvSpPr/>
          <p:nvPr/>
        </p:nvSpPr>
        <p:spPr>
          <a:xfrm rot="10800000">
            <a:off x="9057541" y="2458860"/>
            <a:ext cx="590412" cy="1094539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9D861C-3C06-3E31-FB19-849C457BF3E1}"/>
              </a:ext>
            </a:extLst>
          </p:cNvPr>
          <p:cNvSpPr txBox="1"/>
          <p:nvPr/>
        </p:nvSpPr>
        <p:spPr>
          <a:xfrm>
            <a:off x="5025392" y="2866761"/>
            <a:ext cx="86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831E9C-8D85-9B03-52F8-CD78D4E0A2D5}"/>
              </a:ext>
            </a:extLst>
          </p:cNvPr>
          <p:cNvSpPr txBox="1"/>
          <p:nvPr/>
        </p:nvSpPr>
        <p:spPr>
          <a:xfrm>
            <a:off x="5110390" y="2018396"/>
            <a:ext cx="1901579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libc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– Linux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F44C9C-53AD-9DC0-A801-6E05EE4CAFB9}"/>
              </a:ext>
            </a:extLst>
          </p:cNvPr>
          <p:cNvSpPr/>
          <p:nvPr/>
        </p:nvSpPr>
        <p:spPr>
          <a:xfrm>
            <a:off x="5198515" y="2497977"/>
            <a:ext cx="1711736" cy="254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sockets - </a:t>
            </a:r>
            <a:r>
              <a:rPr lang="en-US" dirty="0" err="1">
                <a:solidFill>
                  <a:srgbClr val="002060"/>
                </a:solidFill>
              </a:rPr>
              <a:t>api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9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2B76FD-33D3-0B72-E1E8-6E0A99C32F25}"/>
              </a:ext>
            </a:extLst>
          </p:cNvPr>
          <p:cNvSpPr/>
          <p:nvPr/>
        </p:nvSpPr>
        <p:spPr>
          <a:xfrm>
            <a:off x="2880231" y="5011271"/>
            <a:ext cx="324522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/ Net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B49BA-6867-3BAD-1167-90D5DF89205D}"/>
              </a:ext>
            </a:extLst>
          </p:cNvPr>
          <p:cNvSpPr txBox="1"/>
          <p:nvPr/>
        </p:nvSpPr>
        <p:spPr>
          <a:xfrm>
            <a:off x="3954123" y="5880847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5F80A4-6B9D-E79E-6B3A-A6FE402411F0}"/>
              </a:ext>
            </a:extLst>
          </p:cNvPr>
          <p:cNvSpPr/>
          <p:nvPr/>
        </p:nvSpPr>
        <p:spPr>
          <a:xfrm>
            <a:off x="7730137" y="5011271"/>
            <a:ext cx="3245223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/ Net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FC0A0-122B-84E0-A14F-593FF0D6EB53}"/>
              </a:ext>
            </a:extLst>
          </p:cNvPr>
          <p:cNvSpPr txBox="1"/>
          <p:nvPr/>
        </p:nvSpPr>
        <p:spPr>
          <a:xfrm>
            <a:off x="9090505" y="588084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2E1C7D-CA4B-7271-79CB-F9E812CFB98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125454" y="5239871"/>
            <a:ext cx="160468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16537D-A07A-D15E-327E-9B1407F0A8D6}"/>
              </a:ext>
            </a:extLst>
          </p:cNvPr>
          <p:cNvSpPr txBox="1"/>
          <p:nvPr/>
        </p:nvSpPr>
        <p:spPr>
          <a:xfrm>
            <a:off x="6424708" y="4870539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65C87B-A513-24AC-5B17-BC02A83A467A}"/>
              </a:ext>
            </a:extLst>
          </p:cNvPr>
          <p:cNvSpPr/>
          <p:nvPr/>
        </p:nvSpPr>
        <p:spPr>
          <a:xfrm>
            <a:off x="2880231" y="4028207"/>
            <a:ext cx="324522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Layer (IP)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59189E-1001-4790-5EF4-E83DD2DA300A}"/>
              </a:ext>
            </a:extLst>
          </p:cNvPr>
          <p:cNvSpPr/>
          <p:nvPr/>
        </p:nvSpPr>
        <p:spPr>
          <a:xfrm>
            <a:off x="2880231" y="3567535"/>
            <a:ext cx="324522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Layer (TCP or UDP)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A4ED38-BF0C-1FA7-3A8C-41582B588158}"/>
              </a:ext>
            </a:extLst>
          </p:cNvPr>
          <p:cNvSpPr/>
          <p:nvPr/>
        </p:nvSpPr>
        <p:spPr>
          <a:xfrm>
            <a:off x="7730136" y="4028207"/>
            <a:ext cx="3245223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(IP)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53344C-55EE-080C-F40A-9764BA5235B8}"/>
              </a:ext>
            </a:extLst>
          </p:cNvPr>
          <p:cNvSpPr/>
          <p:nvPr/>
        </p:nvSpPr>
        <p:spPr>
          <a:xfrm>
            <a:off x="7730136" y="3567535"/>
            <a:ext cx="3245223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Transport (TCP or UDP)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93C153B4-CB96-00BE-4F0A-CEBA86674AF8}"/>
              </a:ext>
            </a:extLst>
          </p:cNvPr>
          <p:cNvSpPr/>
          <p:nvPr/>
        </p:nvSpPr>
        <p:spPr>
          <a:xfrm>
            <a:off x="2431700" y="3429000"/>
            <a:ext cx="190918" cy="113295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D4FCC522-EF97-1410-D530-62088D376C00}"/>
              </a:ext>
            </a:extLst>
          </p:cNvPr>
          <p:cNvSpPr/>
          <p:nvPr/>
        </p:nvSpPr>
        <p:spPr>
          <a:xfrm flipH="1">
            <a:off x="11137513" y="3464909"/>
            <a:ext cx="190918" cy="113295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EED8F1-DA6B-B4F6-D28A-C807AE5E2082}"/>
              </a:ext>
            </a:extLst>
          </p:cNvPr>
          <p:cNvSpPr/>
          <p:nvPr/>
        </p:nvSpPr>
        <p:spPr>
          <a:xfrm>
            <a:off x="2880231" y="1057048"/>
            <a:ext cx="3245223" cy="140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C5CED5-14B5-5733-B222-A23DF7457A01}"/>
              </a:ext>
            </a:extLst>
          </p:cNvPr>
          <p:cNvSpPr/>
          <p:nvPr/>
        </p:nvSpPr>
        <p:spPr>
          <a:xfrm>
            <a:off x="7691617" y="1035324"/>
            <a:ext cx="3245223" cy="1423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2CEA66-7CBC-65A8-94B1-97F562E7CCD5}"/>
              </a:ext>
            </a:extLst>
          </p:cNvPr>
          <p:cNvCxnSpPr/>
          <p:nvPr/>
        </p:nvCxnSpPr>
        <p:spPr>
          <a:xfrm>
            <a:off x="391885" y="3098808"/>
            <a:ext cx="11625943" cy="0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wn Arrow 25">
            <a:extLst>
              <a:ext uri="{FF2B5EF4-FFF2-40B4-BE49-F238E27FC236}">
                <a16:creationId xmlns:a16="http://schemas.microsoft.com/office/drawing/2014/main" id="{F3086364-644A-D8E6-AE10-247BCC054227}"/>
              </a:ext>
            </a:extLst>
          </p:cNvPr>
          <p:cNvSpPr/>
          <p:nvPr/>
        </p:nvSpPr>
        <p:spPr>
          <a:xfrm>
            <a:off x="4089679" y="2458862"/>
            <a:ext cx="590412" cy="11086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5663A07-695B-B1E5-5035-2678EC8F15DA}"/>
              </a:ext>
            </a:extLst>
          </p:cNvPr>
          <p:cNvSpPr/>
          <p:nvPr/>
        </p:nvSpPr>
        <p:spPr>
          <a:xfrm rot="10800000">
            <a:off x="9057541" y="2458860"/>
            <a:ext cx="590412" cy="1094539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A1966B-E2B3-377F-F9D3-1B2FA5A5C26E}"/>
              </a:ext>
            </a:extLst>
          </p:cNvPr>
          <p:cNvSpPr txBox="1"/>
          <p:nvPr/>
        </p:nvSpPr>
        <p:spPr>
          <a:xfrm>
            <a:off x="518475" y="5181878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28654-EFCF-4CFF-063C-80ACAA339AC9}"/>
              </a:ext>
            </a:extLst>
          </p:cNvPr>
          <p:cNvSpPr txBox="1"/>
          <p:nvPr/>
        </p:nvSpPr>
        <p:spPr>
          <a:xfrm>
            <a:off x="624742" y="3705041"/>
            <a:ext cx="1118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Operating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0EC01-E0FD-0767-3726-7059185F08A3}"/>
              </a:ext>
            </a:extLst>
          </p:cNvPr>
          <p:cNvSpPr txBox="1"/>
          <p:nvPr/>
        </p:nvSpPr>
        <p:spPr>
          <a:xfrm>
            <a:off x="805373" y="2783627"/>
            <a:ext cx="13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syscall</a:t>
            </a:r>
            <a:r>
              <a:rPr lang="en-US" dirty="0"/>
              <a:t> (1, 0)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F0BDBC-F4F3-6D2C-0BDA-87751384F165}"/>
              </a:ext>
            </a:extLst>
          </p:cNvPr>
          <p:cNvSpPr txBox="1"/>
          <p:nvPr/>
        </p:nvSpPr>
        <p:spPr>
          <a:xfrm>
            <a:off x="11137513" y="1186346"/>
            <a:ext cx="114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Userspace</a:t>
            </a:r>
            <a:endParaRPr lang="en-US" dirty="0"/>
          </a:p>
          <a:p>
            <a:r>
              <a:rPr lang="en-US" dirty="0"/>
              <a:t>Userland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23CC22-9642-0CED-DD0F-2113243304F4}"/>
              </a:ext>
            </a:extLst>
          </p:cNvPr>
          <p:cNvSpPr txBox="1"/>
          <p:nvPr/>
        </p:nvSpPr>
        <p:spPr>
          <a:xfrm>
            <a:off x="11431137" y="3661508"/>
            <a:ext cx="786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  <a:p>
            <a:r>
              <a:rPr lang="en-US" dirty="0"/>
              <a:t>Space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05FABB-B25D-C4D8-35F3-2845C9141624}"/>
              </a:ext>
            </a:extLst>
          </p:cNvPr>
          <p:cNvSpPr txBox="1"/>
          <p:nvPr/>
        </p:nvSpPr>
        <p:spPr>
          <a:xfrm>
            <a:off x="824939" y="3060671"/>
            <a:ext cx="13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syscall</a:t>
            </a:r>
            <a:r>
              <a:rPr lang="en-US" dirty="0"/>
              <a:t> (1, 0)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9D2412-136C-58BA-AF5E-7E23417FCEAF}"/>
              </a:ext>
            </a:extLst>
          </p:cNvPr>
          <p:cNvSpPr txBox="1"/>
          <p:nvPr/>
        </p:nvSpPr>
        <p:spPr>
          <a:xfrm>
            <a:off x="5110390" y="2018396"/>
            <a:ext cx="1901579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libc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– Linux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C9BDD4-FDA2-503D-95DF-5E3FB18FD74A}"/>
              </a:ext>
            </a:extLst>
          </p:cNvPr>
          <p:cNvSpPr/>
          <p:nvPr/>
        </p:nvSpPr>
        <p:spPr>
          <a:xfrm>
            <a:off x="5198515" y="2497977"/>
            <a:ext cx="1711736" cy="254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sockets - </a:t>
            </a:r>
            <a:r>
              <a:rPr lang="en-US" dirty="0" err="1">
                <a:solidFill>
                  <a:srgbClr val="002060"/>
                </a:solidFill>
              </a:rPr>
              <a:t>api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50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5784F9-66E8-40D0-236D-AA9F1AA2B835}"/>
                  </a:ext>
                </a:extLst>
              </p14:cNvPr>
              <p14:cNvContentPartPr/>
              <p14:nvPr/>
            </p14:nvContentPartPr>
            <p14:xfrm>
              <a:off x="335920" y="232880"/>
              <a:ext cx="27000" cy="5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5784F9-66E8-40D0-236D-AA9F1AA2B8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920" y="224240"/>
                <a:ext cx="446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906A53-0F4A-5A39-FB7B-699038719F25}"/>
                  </a:ext>
                </a:extLst>
              </p14:cNvPr>
              <p14:cNvContentPartPr/>
              <p14:nvPr/>
            </p14:nvContentPartPr>
            <p14:xfrm>
              <a:off x="2453080" y="2340320"/>
              <a:ext cx="1068120" cy="973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906A53-0F4A-5A39-FB7B-699038719F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4440" y="2331320"/>
                <a:ext cx="1085760" cy="9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7CC276A-E512-0026-FEA9-CBFBFE23ACAF}"/>
                  </a:ext>
                </a:extLst>
              </p14:cNvPr>
              <p14:cNvContentPartPr/>
              <p14:nvPr/>
            </p14:nvContentPartPr>
            <p14:xfrm>
              <a:off x="3599680" y="2395400"/>
              <a:ext cx="1023480" cy="945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7CC276A-E512-0026-FEA9-CBFBFE23AC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0680" y="2386760"/>
                <a:ext cx="1041120" cy="9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41E286F-1536-88F6-6FB9-45EC87C3ECEF}"/>
                  </a:ext>
                </a:extLst>
              </p14:cNvPr>
              <p14:cNvContentPartPr/>
              <p14:nvPr/>
            </p14:nvContentPartPr>
            <p14:xfrm>
              <a:off x="2489800" y="2249240"/>
              <a:ext cx="2235960" cy="1229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41E286F-1536-88F6-6FB9-45EC87C3EC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0800" y="2240240"/>
                <a:ext cx="2253600" cy="124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C203E2C-4F3F-3A1B-BB31-19F99EBD01F0}"/>
              </a:ext>
            </a:extLst>
          </p:cNvPr>
          <p:cNvGrpSpPr/>
          <p:nvPr/>
        </p:nvGrpSpPr>
        <p:grpSpPr>
          <a:xfrm>
            <a:off x="6268517" y="3251461"/>
            <a:ext cx="2632320" cy="491400"/>
            <a:chOff x="6268517" y="3251461"/>
            <a:chExt cx="2632320" cy="49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6BC2DD9-BB3F-D62F-10CF-1F832FB6585D}"/>
                    </a:ext>
                  </a:extLst>
                </p14:cNvPr>
                <p14:cNvContentPartPr/>
                <p14:nvPr/>
              </p14:nvContentPartPr>
              <p14:xfrm>
                <a:off x="6268517" y="3427861"/>
                <a:ext cx="73080" cy="294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6BC2DD9-BB3F-D62F-10CF-1F832FB658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59517" y="3419221"/>
                  <a:ext cx="907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D322D6-8F61-3303-E313-A976668C1440}"/>
                    </a:ext>
                  </a:extLst>
                </p14:cNvPr>
                <p14:cNvContentPartPr/>
                <p14:nvPr/>
              </p14:nvContentPartPr>
              <p14:xfrm>
                <a:off x="6268517" y="3478621"/>
                <a:ext cx="70560" cy="213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D322D6-8F61-3303-E313-A976668C14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59517" y="3469621"/>
                  <a:ext cx="88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17A08D7-6B9A-FB77-AA02-08040B297B5C}"/>
                    </a:ext>
                  </a:extLst>
                </p14:cNvPr>
                <p14:cNvContentPartPr/>
                <p14:nvPr/>
              </p14:nvContentPartPr>
              <p14:xfrm>
                <a:off x="6340877" y="3251461"/>
                <a:ext cx="2532240" cy="171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17A08D7-6B9A-FB77-AA02-08040B297B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31877" y="3242821"/>
                  <a:ext cx="2549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632E91-24C4-3539-BC30-4A2EEAD77EC9}"/>
                    </a:ext>
                  </a:extLst>
                </p14:cNvPr>
                <p14:cNvContentPartPr/>
                <p14:nvPr/>
              </p14:nvContentPartPr>
              <p14:xfrm>
                <a:off x="6335117" y="3577981"/>
                <a:ext cx="2565720" cy="164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632E91-24C4-3539-BC30-4A2EEAD77E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26117" y="3568981"/>
                  <a:ext cx="2583360" cy="18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A9F51D3-B6B9-E87F-76F5-154797214F85}"/>
                  </a:ext>
                </a:extLst>
              </p14:cNvPr>
              <p14:cNvContentPartPr/>
              <p14:nvPr/>
            </p14:nvContentPartPr>
            <p14:xfrm>
              <a:off x="8895077" y="3283141"/>
              <a:ext cx="112680" cy="419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A9F51D3-B6B9-E87F-76F5-154797214F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86077" y="3274141"/>
                <a:ext cx="13032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000B4B-48D3-0002-DFDA-DC4EB42F4585}"/>
                  </a:ext>
                </a:extLst>
              </p14:cNvPr>
              <p14:cNvContentPartPr/>
              <p14:nvPr/>
            </p14:nvContentPartPr>
            <p14:xfrm>
              <a:off x="6291917" y="4155061"/>
              <a:ext cx="2739240" cy="136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000B4B-48D3-0002-DFDA-DC4EB42F458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83277" y="4146061"/>
                <a:ext cx="2756880" cy="15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F4942C77-CA0E-77F7-34C8-1A1FD05EAC1F}"/>
              </a:ext>
            </a:extLst>
          </p:cNvPr>
          <p:cNvGrpSpPr/>
          <p:nvPr/>
        </p:nvGrpSpPr>
        <p:grpSpPr>
          <a:xfrm>
            <a:off x="6305237" y="3662221"/>
            <a:ext cx="3330720" cy="612360"/>
            <a:chOff x="6305237" y="3662221"/>
            <a:chExt cx="3330720" cy="61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9EDD0C-2984-9846-FC17-7225928D698D}"/>
                    </a:ext>
                  </a:extLst>
                </p14:cNvPr>
                <p14:cNvContentPartPr/>
                <p14:nvPr/>
              </p14:nvContentPartPr>
              <p14:xfrm>
                <a:off x="6305237" y="3854101"/>
                <a:ext cx="71280" cy="274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9EDD0C-2984-9846-FC17-7225928D69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96237" y="3845461"/>
                  <a:ext cx="889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25BA13-CF7B-AED5-1043-4CB407EF693C}"/>
                    </a:ext>
                  </a:extLst>
                </p14:cNvPr>
                <p14:cNvContentPartPr/>
                <p14:nvPr/>
              </p14:nvContentPartPr>
              <p14:xfrm>
                <a:off x="6318917" y="3788941"/>
                <a:ext cx="1922040" cy="114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25BA13-CF7B-AED5-1043-4CB407EF693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09917" y="3780301"/>
                  <a:ext cx="1939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94489A3-45B7-7B15-C05F-46543C84D924}"/>
                    </a:ext>
                  </a:extLst>
                </p14:cNvPr>
                <p14:cNvContentPartPr/>
                <p14:nvPr/>
              </p14:nvContentPartPr>
              <p14:xfrm>
                <a:off x="8245277" y="3794701"/>
                <a:ext cx="725760" cy="72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94489A3-45B7-7B15-C05F-46543C84D92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36277" y="3785701"/>
                  <a:ext cx="7434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2E9102F-4C2E-9467-2CE7-EA5DCC94D562}"/>
                    </a:ext>
                  </a:extLst>
                </p14:cNvPr>
                <p14:cNvContentPartPr/>
                <p14:nvPr/>
              </p14:nvContentPartPr>
              <p14:xfrm>
                <a:off x="8963477" y="3866341"/>
                <a:ext cx="360" cy="96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2E9102F-4C2E-9467-2CE7-EA5DCC94D5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54837" y="3857701"/>
                  <a:ext cx="18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54B4C1-6D0D-A5AF-4B73-6A2D98CD5D8B}"/>
                    </a:ext>
                  </a:extLst>
                </p14:cNvPr>
                <p14:cNvContentPartPr/>
                <p14:nvPr/>
              </p14:nvContentPartPr>
              <p14:xfrm>
                <a:off x="8963477" y="3865261"/>
                <a:ext cx="148680" cy="329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54B4C1-6D0D-A5AF-4B73-6A2D98CD5D8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54837" y="3856621"/>
                  <a:ext cx="1663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1AB3FC6-6331-E76E-1710-57D013C23B17}"/>
                    </a:ext>
                  </a:extLst>
                </p14:cNvPr>
                <p14:cNvContentPartPr/>
                <p14:nvPr/>
              </p14:nvContentPartPr>
              <p14:xfrm>
                <a:off x="9108917" y="3896581"/>
                <a:ext cx="527040" cy="378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1AB3FC6-6331-E76E-1710-57D013C23B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00277" y="3887581"/>
                  <a:ext cx="5446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EE42C80-DB0B-E20E-EFAA-36365CD5998F}"/>
                    </a:ext>
                  </a:extLst>
                </p14:cNvPr>
                <p14:cNvContentPartPr/>
                <p14:nvPr/>
              </p14:nvContentPartPr>
              <p14:xfrm>
                <a:off x="9431837" y="3675181"/>
                <a:ext cx="2880" cy="192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EE42C80-DB0B-E20E-EFAA-36365CD5998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22837" y="3666181"/>
                  <a:ext cx="20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5600D0-DC8F-E495-E585-4820ED721123}"/>
                    </a:ext>
                  </a:extLst>
                </p14:cNvPr>
                <p14:cNvContentPartPr/>
                <p14:nvPr/>
              </p14:nvContentPartPr>
              <p14:xfrm>
                <a:off x="9330677" y="3662221"/>
                <a:ext cx="234360" cy="5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5600D0-DC8F-E495-E585-4820ED7211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21677" y="3653221"/>
                  <a:ext cx="25200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8FD3CA-05D7-E18D-841E-CEC3D4E9E4B5}"/>
              </a:ext>
            </a:extLst>
          </p:cNvPr>
          <p:cNvGrpSpPr/>
          <p:nvPr/>
        </p:nvGrpSpPr>
        <p:grpSpPr>
          <a:xfrm>
            <a:off x="5842277" y="3620821"/>
            <a:ext cx="456840" cy="356400"/>
            <a:chOff x="5842277" y="3620821"/>
            <a:chExt cx="45684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EDC46EF-5988-4735-95AC-4BF5CB0E8757}"/>
                    </a:ext>
                  </a:extLst>
                </p14:cNvPr>
                <p14:cNvContentPartPr/>
                <p14:nvPr/>
              </p14:nvContentPartPr>
              <p14:xfrm>
                <a:off x="5949197" y="3620821"/>
                <a:ext cx="349920" cy="288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EDC46EF-5988-4735-95AC-4BF5CB0E87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40557" y="3611821"/>
                  <a:ext cx="3675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22370B-5BEF-7B1C-FA89-051F3C9296AF}"/>
                    </a:ext>
                  </a:extLst>
                </p14:cNvPr>
                <p14:cNvContentPartPr/>
                <p14:nvPr/>
              </p14:nvContentPartPr>
              <p14:xfrm>
                <a:off x="5842277" y="3929701"/>
                <a:ext cx="240840" cy="47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22370B-5BEF-7B1C-FA89-051F3C9296A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33277" y="3920701"/>
                  <a:ext cx="25848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203E59-6889-5DA1-C7E3-BDA0002C9ECA}"/>
              </a:ext>
            </a:extLst>
          </p:cNvPr>
          <p:cNvGrpSpPr/>
          <p:nvPr/>
        </p:nvGrpSpPr>
        <p:grpSpPr>
          <a:xfrm>
            <a:off x="6004277" y="3438661"/>
            <a:ext cx="252000" cy="199080"/>
            <a:chOff x="6004277" y="3438661"/>
            <a:chExt cx="252000" cy="19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BF27FA2-FDEF-D03D-97C8-EA21299887B8}"/>
                    </a:ext>
                  </a:extLst>
                </p14:cNvPr>
                <p14:cNvContentPartPr/>
                <p14:nvPr/>
              </p14:nvContentPartPr>
              <p14:xfrm>
                <a:off x="6074837" y="3472861"/>
                <a:ext cx="12240" cy="164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BF27FA2-FDEF-D03D-97C8-EA21299887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6197" y="3463861"/>
                  <a:ext cx="29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FE5BF38-A687-C37A-A2D8-BE484A269FCE}"/>
                    </a:ext>
                  </a:extLst>
                </p14:cNvPr>
                <p14:cNvContentPartPr/>
                <p14:nvPr/>
              </p14:nvContentPartPr>
              <p14:xfrm>
                <a:off x="6004277" y="3438661"/>
                <a:ext cx="252000" cy="57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FE5BF38-A687-C37A-A2D8-BE484A269F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95637" y="3429661"/>
                  <a:ext cx="269640" cy="7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819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177</Words>
  <Application>Microsoft Macintosh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Mitchell,Brian</dc:creator>
  <cp:lastModifiedBy>Mitchell,Brian</cp:lastModifiedBy>
  <cp:revision>6</cp:revision>
  <dcterms:created xsi:type="dcterms:W3CDTF">2023-01-17T15:49:55Z</dcterms:created>
  <dcterms:modified xsi:type="dcterms:W3CDTF">2024-02-01T15:01:16Z</dcterms:modified>
</cp:coreProperties>
</file>