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486"/>
  </p:normalViewPr>
  <p:slideViewPr>
    <p:cSldViewPr snapToGrid="0" snapToObjects="1">
      <p:cViewPr varScale="1">
        <p:scale>
          <a:sx n="108" d="100"/>
          <a:sy n="108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C123-1ABB-6F47-8FA8-3768B3E24B9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AFF6-6CD1-C743-B5B9-895F50B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FD4EDD-F92D-B04A-9C8E-CFBB613C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05" y="886098"/>
            <a:ext cx="1668209" cy="211836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8139F3-8166-534A-9D16-18C6613090C6}"/>
              </a:ext>
            </a:extLst>
          </p:cNvPr>
          <p:cNvSpPr/>
          <p:nvPr/>
        </p:nvSpPr>
        <p:spPr>
          <a:xfrm>
            <a:off x="724394" y="2600697"/>
            <a:ext cx="1935678" cy="40376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E9C73-F8FF-AA44-8FEF-11048B5B3FFC}"/>
              </a:ext>
            </a:extLst>
          </p:cNvPr>
          <p:cNvSpPr txBox="1"/>
          <p:nvPr/>
        </p:nvSpPr>
        <p:spPr>
          <a:xfrm>
            <a:off x="344384" y="3524003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Select </a:t>
            </a:r>
            <a:r>
              <a:rPr lang="en-US" b="1" dirty="0" err="1">
                <a:latin typeface="Helvetica" pitchFamily="2" charset="0"/>
              </a:rPr>
              <a:t>BbColloborte</a:t>
            </a:r>
            <a:r>
              <a:rPr lang="en-US" b="1" dirty="0">
                <a:latin typeface="Helvetica" pitchFamily="2" charset="0"/>
              </a:rPr>
              <a:t> Ultra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menu on Blackboard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9373D-F9B3-6B4B-88ED-671DC211016C}"/>
              </a:ext>
            </a:extLst>
          </p:cNvPr>
          <p:cNvSpPr txBox="1"/>
          <p:nvPr/>
        </p:nvSpPr>
        <p:spPr>
          <a:xfrm>
            <a:off x="1234415" y="5167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80901C-58B8-9544-A287-DE33CF2F3E8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1692233" y="3004458"/>
            <a:ext cx="174363" cy="5195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36104-D715-DF4A-82B6-BC3C2071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9" y="4650386"/>
            <a:ext cx="2220273" cy="175556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D6A6C5-267C-9C46-B648-B4A7508E7F5A}"/>
              </a:ext>
            </a:extLst>
          </p:cNvPr>
          <p:cNvSpPr/>
          <p:nvPr/>
        </p:nvSpPr>
        <p:spPr>
          <a:xfrm>
            <a:off x="783670" y="5326287"/>
            <a:ext cx="665120" cy="40376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F3853-5280-4F48-A5EA-88D47E9122CF}"/>
              </a:ext>
            </a:extLst>
          </p:cNvPr>
          <p:cNvSpPr txBox="1"/>
          <p:nvPr/>
        </p:nvSpPr>
        <p:spPr>
          <a:xfrm>
            <a:off x="1364837" y="4274522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B36DD-A545-F745-8E7F-C4C242300D6C}"/>
              </a:ext>
            </a:extLst>
          </p:cNvPr>
          <p:cNvSpPr txBox="1"/>
          <p:nvPr/>
        </p:nvSpPr>
        <p:spPr>
          <a:xfrm>
            <a:off x="261357" y="636498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Select the Menu (3 lines)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CF3D43-146D-3F45-A243-EA0D90C68F61}"/>
              </a:ext>
            </a:extLst>
          </p:cNvPr>
          <p:cNvCxnSpPr>
            <a:cxnSpLocks/>
          </p:cNvCxnSpPr>
          <p:nvPr/>
        </p:nvCxnSpPr>
        <p:spPr>
          <a:xfrm flipV="1">
            <a:off x="506243" y="5730048"/>
            <a:ext cx="305287" cy="6759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00979B-1F71-9A43-A435-F9ABEFDC7E57}"/>
              </a:ext>
            </a:extLst>
          </p:cNvPr>
          <p:cNvSpPr txBox="1"/>
          <p:nvPr/>
        </p:nvSpPr>
        <p:spPr>
          <a:xfrm>
            <a:off x="5240958" y="564267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4B9CC5-0196-B740-B825-84FC87DE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36" y="1056113"/>
            <a:ext cx="2246037" cy="1873332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61F195-A1BC-B246-B91F-3C2F930A038A}"/>
              </a:ext>
            </a:extLst>
          </p:cNvPr>
          <p:cNvSpPr/>
          <p:nvPr/>
        </p:nvSpPr>
        <p:spPr>
          <a:xfrm>
            <a:off x="4539733" y="2337461"/>
            <a:ext cx="1935678" cy="40376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431B2-86E3-0241-BA36-98CBF55C1DF6}"/>
              </a:ext>
            </a:extLst>
          </p:cNvPr>
          <p:cNvSpPr txBox="1"/>
          <p:nvPr/>
        </p:nvSpPr>
        <p:spPr>
          <a:xfrm>
            <a:off x="4577936" y="326076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Select Recordings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75F02-7130-FE41-8A78-25D09EFA04A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581402" y="2763785"/>
            <a:ext cx="95553" cy="49698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A8AE7B1-3EDB-0A43-A020-53DAFA74D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843" y="4223141"/>
            <a:ext cx="4992454" cy="841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41FB40-5762-0A4C-B26A-5CE4763CA795}"/>
              </a:ext>
            </a:extLst>
          </p:cNvPr>
          <p:cNvSpPr txBox="1"/>
          <p:nvPr/>
        </p:nvSpPr>
        <p:spPr>
          <a:xfrm>
            <a:off x="5966212" y="3815141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91BC653-927A-8141-9CA1-F882444AD544}"/>
              </a:ext>
            </a:extLst>
          </p:cNvPr>
          <p:cNvSpPr/>
          <p:nvPr/>
        </p:nvSpPr>
        <p:spPr>
          <a:xfrm>
            <a:off x="3955864" y="4568045"/>
            <a:ext cx="1935678" cy="40376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4B2C0-E916-0748-A0A5-8F0208543877}"/>
              </a:ext>
            </a:extLst>
          </p:cNvPr>
          <p:cNvSpPr txBox="1"/>
          <p:nvPr/>
        </p:nvSpPr>
        <p:spPr>
          <a:xfrm>
            <a:off x="3985495" y="565700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Select the recording you want to view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A06F39-7B33-264E-B373-D1D3D872CB60}"/>
              </a:ext>
            </a:extLst>
          </p:cNvPr>
          <p:cNvCxnSpPr>
            <a:cxnSpLocks/>
          </p:cNvCxnSpPr>
          <p:nvPr/>
        </p:nvCxnSpPr>
        <p:spPr>
          <a:xfrm flipV="1">
            <a:off x="5095065" y="4971807"/>
            <a:ext cx="1" cy="6851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1070F0-AFF1-C749-80D4-C8FFCBFA8B23}"/>
              </a:ext>
            </a:extLst>
          </p:cNvPr>
          <p:cNvSpPr txBox="1"/>
          <p:nvPr/>
        </p:nvSpPr>
        <p:spPr>
          <a:xfrm>
            <a:off x="712519" y="89896"/>
            <a:ext cx="775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Helvetica" pitchFamily="2" charset="0"/>
              </a:rPr>
              <a:t>Watching a Video Recorded on Bb Collaborate Ultra</a:t>
            </a:r>
          </a:p>
        </p:txBody>
      </p:sp>
    </p:spTree>
    <p:extLst>
      <p:ext uri="{BB962C8B-B14F-4D97-AF65-F5344CB8AC3E}">
        <p14:creationId xmlns:p14="http://schemas.microsoft.com/office/powerpoint/2010/main" val="110280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34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Mitchell,Brian</dc:creator>
  <cp:lastModifiedBy>Mitchell,Brian</cp:lastModifiedBy>
  <cp:revision>2</cp:revision>
  <dcterms:created xsi:type="dcterms:W3CDTF">2018-11-04T17:32:38Z</dcterms:created>
  <dcterms:modified xsi:type="dcterms:W3CDTF">2018-11-04T17:43:38Z</dcterms:modified>
</cp:coreProperties>
</file>