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  <p:sldId id="858" r:id="rId16"/>
    <p:sldId id="855" r:id="rId17"/>
    <p:sldId id="857" r:id="rId18"/>
    <p:sldId id="859" r:id="rId19"/>
    <p:sldId id="860" r:id="rId20"/>
    <p:sldId id="861" r:id="rId21"/>
    <p:sldId id="862" r:id="rId22"/>
    <p:sldId id="856" r:id="rId23"/>
    <p:sldId id="863" r:id="rId24"/>
    <p:sldId id="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4557"/>
  </p:normalViewPr>
  <p:slideViewPr>
    <p:cSldViewPr snapToGrid="0" snapToObjects="1">
      <p:cViewPr varScale="1">
        <p:scale>
          <a:sx n="64" d="100"/>
          <a:sy n="64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Spring 2022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Slack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AD27B-F960-1845-A1E7-6E507DC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1679508"/>
            <a:ext cx="7283034" cy="416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490134" y="6026566"/>
            <a:ext cx="4755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https://drexel-se577-2022.slack.com</a:t>
            </a:r>
          </a:p>
        </p:txBody>
      </p:sp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30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best of class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</a:t>
            </a:r>
            <a:r>
              <a:rPr lang="en-US" sz="2400" b="1" dirty="0" err="1">
                <a:solidFill>
                  <a:srgbClr val="FF0000"/>
                </a:solidFill>
              </a:rPr>
              <a:t>im</a:t>
            </a:r>
            <a:r>
              <a:rPr lang="en-US" sz="2400" b="1" dirty="0">
                <a:solidFill>
                  <a:srgbClr val="FF0000"/>
                </a:solidFill>
              </a:rPr>
              <a:t>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19736</TotalTime>
  <Words>1676</Words>
  <Application>Microsoft Macintosh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Slack will be our PRIMARY mode of communication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101</cp:revision>
  <dcterms:created xsi:type="dcterms:W3CDTF">2016-05-03T21:17:55Z</dcterms:created>
  <dcterms:modified xsi:type="dcterms:W3CDTF">2022-03-30T19:40:26Z</dcterms:modified>
</cp:coreProperties>
</file>