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3"/>
  </p:notesMasterIdLst>
  <p:handoutMasterIdLst>
    <p:handoutMasterId r:id="rId24"/>
  </p:handoutMasterIdLst>
  <p:sldIdLst>
    <p:sldId id="256" r:id="rId2"/>
    <p:sldId id="426" r:id="rId3"/>
    <p:sldId id="438" r:id="rId4"/>
    <p:sldId id="437" r:id="rId5"/>
    <p:sldId id="436" r:id="rId6"/>
    <p:sldId id="444" r:id="rId7"/>
    <p:sldId id="470" r:id="rId8"/>
    <p:sldId id="443" r:id="rId9"/>
    <p:sldId id="451" r:id="rId10"/>
    <p:sldId id="619" r:id="rId11"/>
    <p:sldId id="490" r:id="rId12"/>
    <p:sldId id="485" r:id="rId13"/>
    <p:sldId id="618" r:id="rId14"/>
    <p:sldId id="452" r:id="rId15"/>
    <p:sldId id="453" r:id="rId16"/>
    <p:sldId id="447" r:id="rId17"/>
    <p:sldId id="448" r:id="rId18"/>
    <p:sldId id="449" r:id="rId19"/>
    <p:sldId id="620" r:id="rId20"/>
    <p:sldId id="474" r:id="rId21"/>
    <p:sldId id="454" r:id="rId22"/>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767"/>
  </p:normalViewPr>
  <p:slideViewPr>
    <p:cSldViewPr snapToGrid="0">
      <p:cViewPr varScale="1">
        <p:scale>
          <a:sx n="142" d="100"/>
          <a:sy n="142" d="100"/>
        </p:scale>
        <p:origin x="184" y="53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4" d="100"/>
        <a:sy n="184"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3/29/22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3/29/22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3/29/22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3/29/22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10</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12</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13</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14</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15</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designer,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6</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12804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7</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8</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9</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17998</TotalTime>
  <Words>1176</Words>
  <Application>Microsoft Macintosh PowerPoint</Application>
  <PresentationFormat>Custom</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PowerPoint Presentation</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610</cp:revision>
  <cp:lastPrinted>2014-01-29T15:51:24Z</cp:lastPrinted>
  <dcterms:created xsi:type="dcterms:W3CDTF">2000-03-07T00:57:40Z</dcterms:created>
  <dcterms:modified xsi:type="dcterms:W3CDTF">2022-03-29T22:46:09Z</dcterms:modified>
</cp:coreProperties>
</file>