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  <p:sldId id="858" r:id="rId16"/>
    <p:sldId id="855" r:id="rId17"/>
    <p:sldId id="857" r:id="rId18"/>
    <p:sldId id="859" r:id="rId19"/>
    <p:sldId id="860" r:id="rId20"/>
    <p:sldId id="861" r:id="rId21"/>
    <p:sldId id="862" r:id="rId22"/>
    <p:sldId id="856" r:id="rId23"/>
    <p:sldId id="863" r:id="rId24"/>
    <p:sldId id="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5" autoAdjust="0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CCI</a:t>
            </a: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01D4AB-75C4-694D-90EE-DA2F155C6BF6}"/>
              </a:ext>
            </a:extLst>
          </p:cNvPr>
          <p:cNvSpPr/>
          <p:nvPr/>
        </p:nvSpPr>
        <p:spPr>
          <a:xfrm>
            <a:off x="1030782" y="46934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podcasts.google.com</a:t>
            </a:r>
            <a:r>
              <a:rPr lang="en-US" dirty="0"/>
              <a:t>/feed/aHR0cHM6Ly90aG91Z2h0d29ya3MubGlic3luLmNvbS9yc3M/episode/YzYzNjA2ZjYtYzVkZC00YTRmLTg2NDItNTU3YzExOWIzZWRm?hl=</a:t>
            </a:r>
            <a:r>
              <a:rPr lang="en-US" dirty="0" err="1"/>
              <a:t>en&amp;ved</a:t>
            </a:r>
            <a:r>
              <a:rPr lang="en-US" dirty="0"/>
              <a:t>=2ahUKEwisvZnZ8u72AhULZd8KHXNQDpwQjrkEegQIAhAF&amp;ep=6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FE81B-E318-5848-A1BC-4F766A6E9A0E}"/>
              </a:ext>
            </a:extLst>
          </p:cNvPr>
          <p:cNvSpPr/>
          <p:nvPr/>
        </p:nvSpPr>
        <p:spPr>
          <a:xfrm>
            <a:off x="838200" y="4189226"/>
            <a:ext cx="288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 Minute Podcast Summary</a:t>
            </a:r>
          </a:p>
        </p:txBody>
      </p:sp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Discord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2793536" y="6077247"/>
            <a:ext cx="7013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Please make sure you have it on your computer/phone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E719-3D5B-68C3-E020-53F10AF6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40" y="1454353"/>
            <a:ext cx="6820359" cy="4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55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“best of class”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bsm23@Drexel.edu</a:t>
            </a:r>
          </a:p>
          <a:p>
            <a:pPr lvl="1"/>
            <a:r>
              <a:rPr lang="en-US" dirty="0"/>
              <a:t>Office Hours: by appointment, standing office hours posted on Blackboard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in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See Blackboard</a:t>
            </a:r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20019</TotalTime>
  <Words>1699</Words>
  <Application>Microsoft Macintosh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Discord will be our PRIMARY mode of communication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Mitchell,Brian</cp:lastModifiedBy>
  <cp:revision>106</cp:revision>
  <dcterms:created xsi:type="dcterms:W3CDTF">2016-05-03T21:17:55Z</dcterms:created>
  <dcterms:modified xsi:type="dcterms:W3CDTF">2023-03-26T16:37:29Z</dcterms:modified>
</cp:coreProperties>
</file>