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810072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990000" y="3248640"/>
            <a:ext cx="810072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408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990000" y="324864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40800" y="324864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728880" y="136800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468120" y="136800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990000" y="324864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728880" y="324864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468120" y="324864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990000" y="1368000"/>
            <a:ext cx="8100720" cy="360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8100720" cy="36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800" cy="36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40800" y="1368000"/>
            <a:ext cx="3952800" cy="36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456000" y="360000"/>
            <a:ext cx="316836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40800" y="1368000"/>
            <a:ext cx="3952800" cy="36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990000" y="324864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990000" y="1368000"/>
            <a:ext cx="8100720" cy="360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800" cy="36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408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40800" y="324864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408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990000" y="3248640"/>
            <a:ext cx="810072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810072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990000" y="3248640"/>
            <a:ext cx="810072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08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990000" y="324864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40800" y="324864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728880" y="136800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468120" y="136800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990000" y="324864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728880" y="324864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468120" y="324864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990000" y="1368000"/>
            <a:ext cx="8100720" cy="360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8100720" cy="36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800" cy="36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40800" y="1368000"/>
            <a:ext cx="3952800" cy="36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8100720" cy="36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456000" y="360000"/>
            <a:ext cx="316836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40800" y="1368000"/>
            <a:ext cx="3952800" cy="36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990000" y="324864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800" cy="36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08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40800" y="324864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408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990000" y="3248640"/>
            <a:ext cx="810072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810072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990000" y="3248640"/>
            <a:ext cx="810072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408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990000" y="324864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40800" y="324864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728880" y="136800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468120" y="136800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990000" y="324864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728880" y="324864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468120" y="324864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990000" y="1368000"/>
            <a:ext cx="8100720" cy="360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8100720" cy="36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800" cy="36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40800" y="1368000"/>
            <a:ext cx="3952800" cy="36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800" cy="36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40800" y="1368000"/>
            <a:ext cx="3952800" cy="36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3456000" y="360000"/>
            <a:ext cx="316836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40800" y="1368000"/>
            <a:ext cx="3952800" cy="36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990000" y="324864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800" cy="36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408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40800" y="324864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408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990000" y="3248640"/>
            <a:ext cx="810072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810072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990000" y="3248640"/>
            <a:ext cx="810072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408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990000" y="324864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140800" y="324864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728880" y="136800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468120" y="136800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990000" y="324864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728880" y="324864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468120" y="3248640"/>
            <a:ext cx="26082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456000" y="360000"/>
            <a:ext cx="3168360" cy="4173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40800" y="1368000"/>
            <a:ext cx="3952800" cy="36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990000" y="324864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800" cy="360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408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40800" y="324864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40800" y="1368000"/>
            <a:ext cx="395280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990000" y="3248640"/>
            <a:ext cx="8100720" cy="1717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3240"/>
            <a:ext cx="10080000" cy="56671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8999280" cy="65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8920" cy="259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0" y="3240"/>
            <a:ext cx="10080000" cy="56671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104000" y="4896000"/>
            <a:ext cx="439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D0DC410-71C0-48A4-9917-1766C8B05616}" type="author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0" y="3240"/>
            <a:ext cx="10080360" cy="5667480"/>
          </a:xfrm>
          <a:prstGeom prst="rect">
            <a:avLst/>
          </a:prstGeom>
          <a:ln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360" cy="90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1" lang="en-US" sz="292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1" lang="en-US" sz="29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8100720" cy="3600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6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/>
          </p:nvPr>
        </p:nvSpPr>
        <p:spPr>
          <a:xfrm>
            <a:off x="864000" y="5166360"/>
            <a:ext cx="2132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770707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770707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/>
          </p:nvPr>
        </p:nvSpPr>
        <p:spPr>
          <a:xfrm>
            <a:off x="3447360" y="5165640"/>
            <a:ext cx="319536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770707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770707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/>
          </p:nvPr>
        </p:nvSpPr>
        <p:spPr>
          <a:xfrm>
            <a:off x="7084080" y="5166360"/>
            <a:ext cx="2204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A69AD4AC-E6AD-4A3C-8640-2AD2ABD37E44}" type="slidenum">
              <a:rPr b="0" lang="en-US" sz="1400" spc="-1" strike="noStrike">
                <a:solidFill>
                  <a:srgbClr val="770707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770707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Architecture-Mechanism" TargetMode="External"/><Relationship Id="rId2" Type="http://schemas.openxmlformats.org/officeDocument/2006/relationships/hyperlink" Target="https://github.com/RonaldsonBellande" TargetMode="External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640080" y="397800"/>
            <a:ext cx="9143280" cy="188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  <a:ea typeface="DejaVu Sans"/>
              </a:rPr>
              <a:t>Operating System Architecture Language WG/RG/CG 1</a:t>
            </a:r>
            <a:r>
              <a:rPr b="0" lang="en-US" sz="4400" spc="-1" strike="noStrike" baseline="14000000">
                <a:latin typeface="Arial"/>
                <a:ea typeface="DejaVu Sans"/>
              </a:rPr>
              <a:t>st</a:t>
            </a:r>
            <a:r>
              <a:rPr b="0" lang="en-US" sz="4400" spc="-1" strike="noStrike">
                <a:latin typeface="Arial"/>
                <a:ea typeface="DejaVu Sans"/>
              </a:rPr>
              <a:t> Meeting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990000" y="2286000"/>
            <a:ext cx="8099280" cy="318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By: Ronaldson Bellande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PhD Student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Founder/CEO/CTO/COO Bellande Technologies Corporation Inc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Founder of Bellande Research Organizations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40080" y="530280"/>
            <a:ext cx="9273600" cy="6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Operating System Permissions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733320" y="1828800"/>
            <a:ext cx="4021560" cy="30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2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77000 - System Critical Files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Owner:  7 (rwx) = 4+2+1 : Full control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Root:   7 (rwx) = 4+2+1 : Full control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Admin:  0 (---) = 0+0+0 : No access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Group:  0 (---) = 0+0+0 : No access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User:   0 (---) = 0+0+0 : No access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Use: Core system files, kernel components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848120" y="1829520"/>
            <a:ext cx="4021560" cy="30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9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77530 - Administrative Tools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Owner:  7 (rwx) = 4+2+1 : Full control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Root:   7 (rwx) = 4+2+1 : Full control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Admin:  5 (r-x) = 4+0+1 : Read + Execute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Group:  3 (-wx) = 0+2+1 : Write + Execute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User:   0 (---) = 0+0+0 : No access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Use: System management tools, configuration files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40080" y="530280"/>
            <a:ext cx="9273600" cy="6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Operating System Permissions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733320" y="1828800"/>
            <a:ext cx="4021560" cy="256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5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75531 - Standard Applications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Owner:  7 (rwx) = 4+2+1 : Full control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Root:   5 (r-x) = 4+0+1 : Read + Execute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Admin:  5 (r-x) = 4+0+1 : Read + Execute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Group:  3 (-wx) = 0+2+1 : Write + Execute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User:   1 (--x) = 0+0+1 : Execute only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Use: Standard applications, user programs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93360" y="531000"/>
            <a:ext cx="9273600" cy="6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Scripting Language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731520" y="1280160"/>
            <a:ext cx="9326160" cy="30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1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Command Execution: Run both built-in and external commands.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Variable Assignment and Expansion: Assign and use variables within scripts or interactive mode.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Control Structures: Implement logic flow using if-else statements, while loops, and for loops.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Functions: Define and call custom functions.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File Operations: Perform basic file I/O operations.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Pipelines: Chain commands together using pipes.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Input/Output Redirection: Redirect command input and output to and from files.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Background Jobs: Run commands in the background.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Environment Variable Handling: Access and modify environment variables.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93360" y="530280"/>
            <a:ext cx="9273600" cy="6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Scripting Language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276120" y="1828800"/>
            <a:ext cx="9326160" cy="30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2011680" y="1146960"/>
            <a:ext cx="6035040" cy="41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18320" y="234360"/>
            <a:ext cx="927360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280" algn="ctr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Collaboration Opportunities &amp; Next Steps &amp; Networking &amp; Resources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731520" y="1828800"/>
            <a:ext cx="8595360" cy="33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9000"/>
          </a:bodyPr>
          <a:p>
            <a:pPr marL="216000" indent="-215280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Presentation-Notes:https://github.com/Architecture-Mechanism/BAMRI-Operating-System-Architecture-Language-Powerpoint-Notes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GitHub Organization: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https://github.com/Architecture-Mechanism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Website: https://bellande-architecture-mechanism-research-innovation-center.org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Discord Group: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https://discord.gg/fdkGVKp7wx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Github Profile: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  <a:hlinkClick r:id="rId2"/>
              </a:rPr>
              <a:t>https://github.com/RonaldsonBellande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640080" y="457200"/>
            <a:ext cx="927360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Meeting 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40080" y="1371600"/>
            <a:ext cx="9326160" cy="40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Data/File Format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Operating System Security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Operating System Permissions</a:t>
            </a: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Scripting Language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93360" y="530280"/>
            <a:ext cx="9273600" cy="6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Data/File Format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733320" y="1828800"/>
            <a:ext cx="5301720" cy="30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Bellande File Format has many benefits including; Data Types Support, Structure Features, Data Integrity, Data Processing, Advanced Features, Format Characteristics, Development Features, Export/Import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6675120" y="640080"/>
            <a:ext cx="2329560" cy="457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93360" y="530280"/>
            <a:ext cx="927360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Data/File Format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731520" y="1097280"/>
            <a:ext cx="3108960" cy="44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2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1. Basic Types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a. Strings (with intelligent quoting)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 Integers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 Floating point numbers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d. Booleans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e. Null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2. Advanced Types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a. Decimal (high-precision numbers)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 Dates and Times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 Binary Data (base64 encoded)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d. File Paths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e. Regular Expressions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f. Complex Numbers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g. Sets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h. URLs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i. Timedeltas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j. Version Numbers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k. Custom Types (user-definable)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749040" y="822960"/>
            <a:ext cx="3108960" cy="44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3. Hierarchical Data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a. Nested Objects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 Arrays/Lists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 Mixed Nesting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d. Unlimited Depth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4. References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a. Internal References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 Cross-file References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 Circular Reference Detection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d. Reference Validation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5. Validation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a. Schema Validation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 Type Checking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 Pattern Matching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d. Required Fields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e. Value Ranges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f. Custom Validators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6. Security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a. Built-in Encryption (AES)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 Custom Encryption Support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 Checksum Verification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d. Data Integrity Checks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6309360" y="457200"/>
            <a:ext cx="3108960" cy="44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2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7. Version Control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a. Change Tracking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 Version History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 Author Attribution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d. Modification Timestamps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8. Compression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a. Built-in Huffman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 Compression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 Multiple Compression Algorithms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d. Streaming Support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e. Chunk Processing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9. Transformation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a. Custom Type Transformers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 Data Filters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 Value Processors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d. Format Converters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693360" y="530280"/>
            <a:ext cx="9273600" cy="5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Data/File Format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31520" y="1097280"/>
            <a:ext cx="3108960" cy="44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4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10. Search and Query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a. Path-based Queries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 Pattern Matching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 Index Creation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d. Search Optimization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11. Document Operations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a. Merging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 Diffing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 Conflict Resolution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d. Patch Generation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12. Metadata Support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a. Document Properties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 Field Annotations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 Custom Metadata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d. Tracking Information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931920" y="731520"/>
            <a:ext cx="3108960" cy="44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13. Syntax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a. Human-readable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 Clean Indentation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 Comment Support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d. Clear Structure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e. Compatibility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14. UTF-8 Support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a. Platform Independent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 Language Agnostic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 Extensible Format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15. Performance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a. Streaming Parser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 Efficient Memory Usage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 Optimized Processing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d. Large File Support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16. Error Handling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a. Detailed Error Messages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 Line Number References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 Error Recovery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d. Validation Reports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6309360" y="640800"/>
            <a:ext cx="3108960" cy="447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2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17. Debugging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a. Debug Mode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 Verbose Logging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 Trace Information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d. Performance Metrics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18. Format Conversion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a. JSON Export/Import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 YAML Export/Import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 XML Export/Import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d. CSV Export/Import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e. INI Export/Import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19. Integration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a. Command Line Interface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b. API Support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c. Library Integration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d. Tool Ecosystem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18320" y="530280"/>
            <a:ext cx="9273600" cy="6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Operating System Security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31520" y="1828800"/>
            <a:ext cx="8595360" cy="30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Bellande Operating System has different access levels. Each has a different purpose and different levels of access. OWNER/BELL, ROOT, ADMINISTRATION,  GROUP, USER.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640080" y="530280"/>
            <a:ext cx="9273600" cy="6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Operating System Security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33320" y="1828800"/>
            <a:ext cx="4021560" cy="30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7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OWNER/BELL (Position 1)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Value: 7 (rwx)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Calculation: 4(read) + 2(write) + 1(execute) = 7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Access: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All system files and directories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Core components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Kernel level access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Hardware level access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Can override all permissions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Complete system control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4937760" y="1829520"/>
            <a:ext cx="4021560" cy="30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2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ROOT (Position 2)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Value: 7 (rwx)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Calculation: 4(read) + 2(write) + 1(execute) = 7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Access: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System files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Configuration files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Installation files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Startup sequences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Cannot access core components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Cannot modify kernel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40080" y="530280"/>
            <a:ext cx="9273600" cy="6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Operating System Security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33320" y="1828800"/>
            <a:ext cx="4021560" cy="30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6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ADMINISTRATION (Position 3)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Value: 5 (r-x)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Calculation: 4(read) + 0(write) + 1(execute) = 5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Access: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Read system configurations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Execute administrative tasks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Manage users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Cannot modify system files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No core component access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No kernel modifications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4937760" y="1829520"/>
            <a:ext cx="4021560" cy="30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9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GROUP (Position 4)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Value: 3 (-wx)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Calculation: 0(read) + 2(write) + 1(execute) = 3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Access: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Modify group files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Execute group programs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Share within group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No read outside group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No system modifications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Limited to group scope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40080" y="530280"/>
            <a:ext cx="9273600" cy="6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Operating System Security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733320" y="1828800"/>
            <a:ext cx="4021560" cy="301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7000"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USER (Position 5)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Value: 1 (--x)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Calculation: 0(read) + 0(write) + 1(execute) = 1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- Access: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Execute allowed programs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Access own directory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Use basic utilities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No system modifications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No file modifications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* No read access outside home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2024-07-16T21:23:36Z</dcterms:created>
  <dc:creator/>
  <dc:description/>
  <dc:language>en-US</dc:language>
  <cp:lastModifiedBy/>
  <dcterms:modified xsi:type="dcterms:W3CDTF">2025-03-23T02:35:08Z</dcterms:modified>
  <cp:revision>9</cp:revision>
  <dc:subject/>
  <dc:title>Sunset</dc:title>
</cp:coreProperties>
</file>